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yA9jQTCN50kKNOYHQI4EzA0NY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0838E9-0FB0-40FB-AA8A-3DFECFED2427}">
  <a:tblStyle styleId="{E10838E9-0FB0-40FB-AA8A-3DFECFED242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</a:t>
            </a:r>
            <a:r>
              <a:rPr lang="es-CL"/>
              <a:t>Título</a:t>
            </a:r>
            <a:br>
              <a:rPr lang="es-CL"/>
            </a:br>
            <a:r>
              <a:rPr lang="es-CL" sz="3200"/>
              <a:t>“Mi Refugio”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55" name="Google Shape;155;p10"/>
          <p:cNvGraphicFramePr/>
          <p:nvPr/>
        </p:nvGraphicFramePr>
        <p:xfrm>
          <a:off x="1708434" y="2356863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{E10838E9-0FB0-40FB-AA8A-3DFECFED2427}</a:tableStyleId>
              </a:tblPr>
              <a:tblGrid>
                <a:gridCol w="3217850"/>
                <a:gridCol w="4307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Nombre Fase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Fechas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782337" y="1681843"/>
            <a:ext cx="10247613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67" name="Google Shape;167;p12"/>
          <p:cNvSpPr txBox="1"/>
          <p:nvPr/>
        </p:nvSpPr>
        <p:spPr>
          <a:xfrm>
            <a:off x="641252" y="1828016"/>
            <a:ext cx="108613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73" name="Google Shape;173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82926" y="1382434"/>
            <a:ext cx="6781017" cy="4590224"/>
            <a:chOff x="0" y="0"/>
            <a:chExt cx="6781017" cy="4590224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Mateo Flores Núñez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74243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Pierre Salas Mancilla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Rubilar Pinto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352273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462952" y="352273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Isaías Veloz Gonzalez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s-CL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argo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6749" y="3629480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14374" y="1664801"/>
            <a:ext cx="1007294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