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257389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DD0FBB-BE14-48EA-9BF7-7CA2D37640D3}"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91099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311076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960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130932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1146123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3907960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850763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215961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403279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55407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DD0FBB-BE14-48EA-9BF7-7CA2D37640D3}"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64174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D0FBB-BE14-48EA-9BF7-7CA2D37640D3}" type="datetimeFigureOut">
              <a:rPr lang="en-ZA" smtClean="0"/>
              <a:t>2018/03/19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67834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68649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221915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7DD0FBB-BE14-48EA-9BF7-7CA2D37640D3}" type="datetimeFigureOut">
              <a:rPr lang="en-ZA" smtClean="0"/>
              <a:t>2018/03/19</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168554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DD0FBB-BE14-48EA-9BF7-7CA2D37640D3}"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05BECD4-1EFB-4370-95D8-95C27D73F40C}" type="slidenum">
              <a:rPr lang="en-ZA" smtClean="0"/>
              <a:t>‹#›</a:t>
            </a:fld>
            <a:endParaRPr lang="en-ZA"/>
          </a:p>
        </p:txBody>
      </p:sp>
    </p:spTree>
    <p:extLst>
      <p:ext uri="{BB962C8B-B14F-4D97-AF65-F5344CB8AC3E}">
        <p14:creationId xmlns:p14="http://schemas.microsoft.com/office/powerpoint/2010/main" val="19501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DD0FBB-BE14-48EA-9BF7-7CA2D37640D3}" type="datetimeFigureOut">
              <a:rPr lang="en-ZA" smtClean="0"/>
              <a:t>2018/03/19</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BECD4-1EFB-4370-95D8-95C27D73F40C}" type="slidenum">
              <a:rPr lang="en-ZA" smtClean="0"/>
              <a:t>‹#›</a:t>
            </a:fld>
            <a:endParaRPr lang="en-ZA"/>
          </a:p>
        </p:txBody>
      </p:sp>
    </p:spTree>
    <p:extLst>
      <p:ext uri="{BB962C8B-B14F-4D97-AF65-F5344CB8AC3E}">
        <p14:creationId xmlns:p14="http://schemas.microsoft.com/office/powerpoint/2010/main" val="11393870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52A6-3E8C-4A1D-ADF7-54425715D210}"/>
              </a:ext>
            </a:extLst>
          </p:cNvPr>
          <p:cNvSpPr>
            <a:spLocks noGrp="1"/>
          </p:cNvSpPr>
          <p:nvPr>
            <p:ph type="ctrTitle"/>
          </p:nvPr>
        </p:nvSpPr>
        <p:spPr>
          <a:xfrm>
            <a:off x="0" y="1447801"/>
            <a:ext cx="12192000" cy="2406748"/>
          </a:xfrm>
        </p:spPr>
        <p:txBody>
          <a:bodyPr/>
          <a:lstStyle/>
          <a:p>
            <a:r>
              <a:rPr lang="en-ZA" dirty="0"/>
              <a:t>Database Commute Times</a:t>
            </a:r>
          </a:p>
        </p:txBody>
      </p:sp>
      <p:sp>
        <p:nvSpPr>
          <p:cNvPr id="3" name="Subtitle 2">
            <a:extLst>
              <a:ext uri="{FF2B5EF4-FFF2-40B4-BE49-F238E27FC236}">
                <a16:creationId xmlns:a16="http://schemas.microsoft.com/office/drawing/2014/main" id="{ED4C0BF8-6445-4369-B436-26B038C0AF98}"/>
              </a:ext>
            </a:extLst>
          </p:cNvPr>
          <p:cNvSpPr>
            <a:spLocks noGrp="1"/>
          </p:cNvSpPr>
          <p:nvPr>
            <p:ph type="subTitle" idx="1"/>
          </p:nvPr>
        </p:nvSpPr>
        <p:spPr>
          <a:xfrm>
            <a:off x="3265108" y="3854549"/>
            <a:ext cx="8825658" cy="861420"/>
          </a:xfrm>
        </p:spPr>
        <p:txBody>
          <a:bodyPr/>
          <a:lstStyle/>
          <a:p>
            <a:r>
              <a:rPr lang="en-ZA" dirty="0"/>
              <a:t>Nshalati Mboweni</a:t>
            </a:r>
          </a:p>
        </p:txBody>
      </p:sp>
    </p:spTree>
    <p:extLst>
      <p:ext uri="{BB962C8B-B14F-4D97-AF65-F5344CB8AC3E}">
        <p14:creationId xmlns:p14="http://schemas.microsoft.com/office/powerpoint/2010/main" val="197017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7444-D20B-4569-90E9-4DBD0F3A6589}"/>
              </a:ext>
            </a:extLst>
          </p:cNvPr>
          <p:cNvSpPr>
            <a:spLocks noGrp="1"/>
          </p:cNvSpPr>
          <p:nvPr>
            <p:ph type="title"/>
          </p:nvPr>
        </p:nvSpPr>
        <p:spPr/>
        <p:txBody>
          <a:bodyPr/>
          <a:lstStyle/>
          <a:p>
            <a:r>
              <a:rPr lang="en-ZA" dirty="0"/>
              <a:t>Commute Times Dataset</a:t>
            </a:r>
          </a:p>
        </p:txBody>
      </p:sp>
      <p:pic>
        <p:nvPicPr>
          <p:cNvPr id="4" name="Content Placeholder 3">
            <a:extLst>
              <a:ext uri="{FF2B5EF4-FFF2-40B4-BE49-F238E27FC236}">
                <a16:creationId xmlns:a16="http://schemas.microsoft.com/office/drawing/2014/main" id="{F1FEF067-85A9-4B81-93AE-25DA55C7648C}"/>
              </a:ext>
            </a:extLst>
          </p:cNvPr>
          <p:cNvPicPr>
            <a:picLocks noGrp="1" noChangeAspect="1"/>
          </p:cNvPicPr>
          <p:nvPr>
            <p:ph idx="1"/>
          </p:nvPr>
        </p:nvPicPr>
        <p:blipFill rotWithShape="1">
          <a:blip r:embed="rId2"/>
          <a:srcRect t="30823" b="12062"/>
          <a:stretch/>
        </p:blipFill>
        <p:spPr>
          <a:xfrm>
            <a:off x="0" y="1266092"/>
            <a:ext cx="12084148" cy="5430130"/>
          </a:xfrm>
          <a:prstGeom prst="rect">
            <a:avLst/>
          </a:prstGeom>
        </p:spPr>
      </p:pic>
    </p:spTree>
    <p:extLst>
      <p:ext uri="{BB962C8B-B14F-4D97-AF65-F5344CB8AC3E}">
        <p14:creationId xmlns:p14="http://schemas.microsoft.com/office/powerpoint/2010/main" val="385965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6DEA-CD50-4BD5-A828-01835DD68857}"/>
              </a:ext>
            </a:extLst>
          </p:cNvPr>
          <p:cNvSpPr>
            <a:spLocks noGrp="1"/>
          </p:cNvSpPr>
          <p:nvPr>
            <p:ph type="title"/>
          </p:nvPr>
        </p:nvSpPr>
        <p:spPr>
          <a:xfrm>
            <a:off x="646111" y="452719"/>
            <a:ext cx="10509569" cy="1010322"/>
          </a:xfrm>
        </p:spPr>
        <p:txBody>
          <a:bodyPr/>
          <a:lstStyle/>
          <a:p>
            <a:r>
              <a:rPr lang="en-ZA" dirty="0"/>
              <a:t>Background 	</a:t>
            </a:r>
          </a:p>
        </p:txBody>
      </p:sp>
      <p:sp>
        <p:nvSpPr>
          <p:cNvPr id="5" name="Content Placeholder 4">
            <a:extLst>
              <a:ext uri="{FF2B5EF4-FFF2-40B4-BE49-F238E27FC236}">
                <a16:creationId xmlns:a16="http://schemas.microsoft.com/office/drawing/2014/main" id="{5A8CDB20-2FC4-4065-82A3-F29F3812AAD4}"/>
              </a:ext>
            </a:extLst>
          </p:cNvPr>
          <p:cNvSpPr>
            <a:spLocks noGrp="1"/>
          </p:cNvSpPr>
          <p:nvPr>
            <p:ph idx="1"/>
          </p:nvPr>
        </p:nvSpPr>
        <p:spPr>
          <a:xfrm>
            <a:off x="646110" y="1659988"/>
            <a:ext cx="10509570" cy="4588411"/>
          </a:xfrm>
        </p:spPr>
        <p:txBody>
          <a:bodyPr/>
          <a:lstStyle/>
          <a:p>
            <a:r>
              <a:rPr lang="en-ZA" dirty="0"/>
              <a:t>My dataset is about the commuting times of employed and unemployed users from all nine provinces in south Africa. It outlines and lists people that walk to work, drive to work and commuters who work in either formal sector or informal sector.</a:t>
            </a:r>
          </a:p>
          <a:p>
            <a:r>
              <a:rPr lang="en-ZA" dirty="0"/>
              <a:t>Using the data set I firstly focused on demographics of everyone who lives in each province by categorising them using gender.</a:t>
            </a:r>
          </a:p>
          <a:p>
            <a:r>
              <a:rPr lang="en-ZA" dirty="0"/>
              <a:t>Thereafter I considered the geographical area that they are based in which can be categorised by rural area, metropolitan area or urban area.</a:t>
            </a:r>
          </a:p>
          <a:p>
            <a:r>
              <a:rPr lang="en-ZA" dirty="0"/>
              <a:t>After careful analysis of the data I was able to check number of people that walk to work, drive to work and where each commuter works.</a:t>
            </a:r>
          </a:p>
        </p:txBody>
      </p:sp>
    </p:spTree>
    <p:extLst>
      <p:ext uri="{BB962C8B-B14F-4D97-AF65-F5344CB8AC3E}">
        <p14:creationId xmlns:p14="http://schemas.microsoft.com/office/powerpoint/2010/main" val="376191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2E0F-E053-47F6-B443-63587AE3A4C2}"/>
              </a:ext>
            </a:extLst>
          </p:cNvPr>
          <p:cNvSpPr>
            <a:spLocks noGrp="1"/>
          </p:cNvSpPr>
          <p:nvPr>
            <p:ph type="title"/>
          </p:nvPr>
        </p:nvSpPr>
        <p:spPr>
          <a:xfrm>
            <a:off x="716919" y="0"/>
            <a:ext cx="10734651" cy="911848"/>
          </a:xfrm>
        </p:spPr>
        <p:txBody>
          <a:bodyPr/>
          <a:lstStyle/>
          <a:p>
            <a:pPr algn="ctr"/>
            <a:r>
              <a:rPr lang="en-ZA" dirty="0"/>
              <a:t>Demographics</a:t>
            </a:r>
          </a:p>
        </p:txBody>
      </p:sp>
      <p:pic>
        <p:nvPicPr>
          <p:cNvPr id="7" name="Content Placeholder 6">
            <a:extLst>
              <a:ext uri="{FF2B5EF4-FFF2-40B4-BE49-F238E27FC236}">
                <a16:creationId xmlns:a16="http://schemas.microsoft.com/office/drawing/2014/main" id="{CC737682-B5DE-44AC-BD3F-09314AB91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11348"/>
            <a:ext cx="12168488" cy="5757198"/>
          </a:xfrm>
        </p:spPr>
      </p:pic>
    </p:spTree>
    <p:extLst>
      <p:ext uri="{BB962C8B-B14F-4D97-AF65-F5344CB8AC3E}">
        <p14:creationId xmlns:p14="http://schemas.microsoft.com/office/powerpoint/2010/main" val="339035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1B94-A95E-4C98-9857-F3AB45C79855}"/>
              </a:ext>
            </a:extLst>
          </p:cNvPr>
          <p:cNvSpPr>
            <a:spLocks noGrp="1"/>
          </p:cNvSpPr>
          <p:nvPr>
            <p:ph type="title"/>
          </p:nvPr>
        </p:nvSpPr>
        <p:spPr>
          <a:xfrm>
            <a:off x="646111" y="452718"/>
            <a:ext cx="11241089" cy="968119"/>
          </a:xfrm>
        </p:spPr>
        <p:txBody>
          <a:bodyPr/>
          <a:lstStyle/>
          <a:p>
            <a:pPr algn="ctr"/>
            <a:r>
              <a:rPr lang="en-ZA" dirty="0"/>
              <a:t>Conclusion for Demographics</a:t>
            </a:r>
          </a:p>
        </p:txBody>
      </p:sp>
      <p:sp>
        <p:nvSpPr>
          <p:cNvPr id="3" name="Content Placeholder 2">
            <a:extLst>
              <a:ext uri="{FF2B5EF4-FFF2-40B4-BE49-F238E27FC236}">
                <a16:creationId xmlns:a16="http://schemas.microsoft.com/office/drawing/2014/main" id="{968BE266-1D67-49A4-B0E4-21BDED45EC9B}"/>
              </a:ext>
            </a:extLst>
          </p:cNvPr>
          <p:cNvSpPr>
            <a:spLocks noGrp="1"/>
          </p:cNvSpPr>
          <p:nvPr>
            <p:ph idx="1"/>
          </p:nvPr>
        </p:nvSpPr>
        <p:spPr>
          <a:xfrm>
            <a:off x="168812" y="1237958"/>
            <a:ext cx="11282290" cy="5010442"/>
          </a:xfrm>
        </p:spPr>
        <p:txBody>
          <a:bodyPr/>
          <a:lstStyle/>
          <a:p>
            <a:r>
              <a:rPr lang="en-ZA" dirty="0"/>
              <a:t>For both male and female commuters they had the highest number in the KZN province.</a:t>
            </a:r>
          </a:p>
          <a:p>
            <a:r>
              <a:rPr lang="en-ZA" dirty="0"/>
              <a:t>Highest number of males and females are found in the rural areas where most people make use of some form of transport which can either be driving or walking to work.</a:t>
            </a:r>
          </a:p>
          <a:p>
            <a:r>
              <a:rPr lang="en-ZA" dirty="0"/>
              <a:t>The demographics will help understand and figure out how many people I will be dealing with and from which province exactly. </a:t>
            </a:r>
          </a:p>
        </p:txBody>
      </p:sp>
    </p:spTree>
    <p:extLst>
      <p:ext uri="{BB962C8B-B14F-4D97-AF65-F5344CB8AC3E}">
        <p14:creationId xmlns:p14="http://schemas.microsoft.com/office/powerpoint/2010/main" val="93485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E733-EB18-42E4-9DD9-0734C5A1DB86}"/>
              </a:ext>
            </a:extLst>
          </p:cNvPr>
          <p:cNvSpPr>
            <a:spLocks noGrp="1"/>
          </p:cNvSpPr>
          <p:nvPr>
            <p:ph type="title"/>
          </p:nvPr>
        </p:nvSpPr>
        <p:spPr>
          <a:xfrm>
            <a:off x="546296" y="58823"/>
            <a:ext cx="11099408" cy="942664"/>
          </a:xfrm>
        </p:spPr>
        <p:txBody>
          <a:bodyPr/>
          <a:lstStyle/>
          <a:p>
            <a:r>
              <a:rPr lang="en-ZA" dirty="0"/>
              <a:t>Drive to work vs. Walking to work</a:t>
            </a:r>
          </a:p>
        </p:txBody>
      </p:sp>
      <p:pic>
        <p:nvPicPr>
          <p:cNvPr id="5" name="Content Placeholder 4">
            <a:extLst>
              <a:ext uri="{FF2B5EF4-FFF2-40B4-BE49-F238E27FC236}">
                <a16:creationId xmlns:a16="http://schemas.microsoft.com/office/drawing/2014/main" id="{29186614-59FF-4FB6-9DE1-2436C4FC9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1487"/>
            <a:ext cx="12192000" cy="5910877"/>
          </a:xfrm>
        </p:spPr>
      </p:pic>
    </p:spTree>
    <p:extLst>
      <p:ext uri="{BB962C8B-B14F-4D97-AF65-F5344CB8AC3E}">
        <p14:creationId xmlns:p14="http://schemas.microsoft.com/office/powerpoint/2010/main" val="386718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7178-A0FC-4890-B773-7C7AED768E4B}"/>
              </a:ext>
            </a:extLst>
          </p:cNvPr>
          <p:cNvSpPr>
            <a:spLocks noGrp="1"/>
          </p:cNvSpPr>
          <p:nvPr>
            <p:ph type="title"/>
          </p:nvPr>
        </p:nvSpPr>
        <p:spPr>
          <a:xfrm>
            <a:off x="646111" y="452718"/>
            <a:ext cx="11001938" cy="799307"/>
          </a:xfrm>
        </p:spPr>
        <p:txBody>
          <a:bodyPr/>
          <a:lstStyle/>
          <a:p>
            <a:pPr algn="ctr"/>
            <a:r>
              <a:rPr lang="en-ZA" dirty="0"/>
              <a:t>Conclusion for Driving vs Walking</a:t>
            </a:r>
          </a:p>
        </p:txBody>
      </p:sp>
      <p:sp>
        <p:nvSpPr>
          <p:cNvPr id="3" name="Content Placeholder 2">
            <a:extLst>
              <a:ext uri="{FF2B5EF4-FFF2-40B4-BE49-F238E27FC236}">
                <a16:creationId xmlns:a16="http://schemas.microsoft.com/office/drawing/2014/main" id="{FDEFC764-6467-4CB7-BE81-EB4869D92437}"/>
              </a:ext>
            </a:extLst>
          </p:cNvPr>
          <p:cNvSpPr>
            <a:spLocks noGrp="1"/>
          </p:cNvSpPr>
          <p:nvPr>
            <p:ph idx="1"/>
          </p:nvPr>
        </p:nvSpPr>
        <p:spPr>
          <a:xfrm>
            <a:off x="646111" y="1434906"/>
            <a:ext cx="11001938" cy="4813494"/>
          </a:xfrm>
        </p:spPr>
        <p:txBody>
          <a:bodyPr/>
          <a:lstStyle/>
          <a:p>
            <a:r>
              <a:rPr lang="en-ZA" dirty="0"/>
              <a:t>The dataset included even people that were not working so some of the questions did not relate to the people that it was asked.</a:t>
            </a:r>
          </a:p>
          <a:p>
            <a:r>
              <a:rPr lang="en-ZA" dirty="0"/>
              <a:t>The not applicable part or portion was for all the people that neither worked, drove or walked to work hence that is why they have a higher ranking in almost all questions asked.</a:t>
            </a:r>
          </a:p>
          <a:p>
            <a:r>
              <a:rPr lang="en-ZA" dirty="0"/>
              <a:t>The rural area had the lowest number of people that drove because since the rural area consists of mostly gravel roads its bound to damage cars.</a:t>
            </a:r>
          </a:p>
          <a:p>
            <a:r>
              <a:rPr lang="en-ZA" dirty="0"/>
              <a:t>The metropolitan area had a higher rate of people that don’t drive because since they live in a city they are surrounded by taxis right at their door step.</a:t>
            </a:r>
          </a:p>
        </p:txBody>
      </p:sp>
    </p:spTree>
    <p:extLst>
      <p:ext uri="{BB962C8B-B14F-4D97-AF65-F5344CB8AC3E}">
        <p14:creationId xmlns:p14="http://schemas.microsoft.com/office/powerpoint/2010/main" val="3290906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73</TotalTime>
  <Words>333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Database Commute Times</vt:lpstr>
      <vt:lpstr>Commute Times Dataset</vt:lpstr>
      <vt:lpstr>Background  </vt:lpstr>
      <vt:lpstr>Demographics</vt:lpstr>
      <vt:lpstr>Conclusion for Demographics</vt:lpstr>
      <vt:lpstr>Drive to work vs. Walking to work</vt:lpstr>
      <vt:lpstr>Conclusion for Driving vs Walking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Commute Times</dc:title>
  <dc:creator>Nshalati Mboweni</dc:creator>
  <cp:lastModifiedBy>Nshalati Mboweni</cp:lastModifiedBy>
  <cp:revision>5</cp:revision>
  <dcterms:created xsi:type="dcterms:W3CDTF">2018-03-15T14:12:33Z</dcterms:created>
  <dcterms:modified xsi:type="dcterms:W3CDTF">2018-03-19T10:15:19Z</dcterms:modified>
</cp:coreProperties>
</file>