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1" r:id="rId2"/>
    <p:sldMasterId id="2147483683" r:id="rId3"/>
    <p:sldMasterId id="2147483695" r:id="rId4"/>
    <p:sldMasterId id="2147483707" r:id="rId5"/>
  </p:sldMasterIdLst>
  <p:notesMasterIdLst>
    <p:notesMasterId r:id="rId30"/>
  </p:notesMasterIdLst>
  <p:handoutMasterIdLst>
    <p:handoutMasterId r:id="rId31"/>
  </p:handoutMasterIdLst>
  <p:sldIdLst>
    <p:sldId id="555" r:id="rId6"/>
    <p:sldId id="1044" r:id="rId7"/>
    <p:sldId id="1047" r:id="rId8"/>
    <p:sldId id="1049" r:id="rId9"/>
    <p:sldId id="1048" r:id="rId10"/>
    <p:sldId id="1055" r:id="rId11"/>
    <p:sldId id="1052" r:id="rId12"/>
    <p:sldId id="1051" r:id="rId13"/>
    <p:sldId id="1053" r:id="rId14"/>
    <p:sldId id="1062" r:id="rId15"/>
    <p:sldId id="1054" r:id="rId16"/>
    <p:sldId id="1057" r:id="rId17"/>
    <p:sldId id="1058" r:id="rId18"/>
    <p:sldId id="1063" r:id="rId19"/>
    <p:sldId id="1060" r:id="rId20"/>
    <p:sldId id="1064" r:id="rId21"/>
    <p:sldId id="1056" r:id="rId22"/>
    <p:sldId id="1067" r:id="rId23"/>
    <p:sldId id="1068" r:id="rId24"/>
    <p:sldId id="1069" r:id="rId25"/>
    <p:sldId id="1070" r:id="rId26"/>
    <p:sldId id="1071" r:id="rId27"/>
    <p:sldId id="1066" r:id="rId28"/>
    <p:sldId id="1065" r:id="rId29"/>
  </p:sldIdLst>
  <p:sldSz cx="9144000" cy="6858000" type="screen4x3"/>
  <p:notesSz cx="7010400" cy="9296400"/>
  <p:custDataLst>
    <p:tags r:id="rId3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12" userDrawn="1">
          <p15:clr>
            <a:srgbClr val="A4A3A4"/>
          </p15:clr>
        </p15:guide>
        <p15:guide id="2" pos="1152"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517728" initials="" lastIdx="3" clrIdx="0"/>
  <p:cmAuthor id="1" name="g494540" initials="" lastIdx="2" clrIdx="1"/>
  <p:cmAuthor id="2" name="Jay X. CHANG" initials="JXC" lastIdx="4" clrIdx="2">
    <p:extLst>
      <p:ext uri="{19B8F6BF-5375-455C-9EA6-DF929625EA0E}">
        <p15:presenceInfo xmlns:p15="http://schemas.microsoft.com/office/powerpoint/2012/main" userId="S-1-5-21-1229272821-706699826-839522115-1211845" providerId="AD"/>
      </p:ext>
    </p:extLst>
  </p:cmAuthor>
  <p:cmAuthor id="3" name="Angesom Mezgebo" initials="AM" lastIdx="19" clrIdx="3">
    <p:extLst>
      <p:ext uri="{19B8F6BF-5375-455C-9EA6-DF929625EA0E}">
        <p15:presenceInfo xmlns:p15="http://schemas.microsoft.com/office/powerpoint/2012/main" userId="S-1-5-21-1229272821-706699826-839522115-3280416" providerId="AD"/>
      </p:ext>
    </p:extLst>
  </p:cmAuthor>
  <p:cmAuthor id="4" name="Aquiles Landaverde" initials="AL" lastIdx="19" clrIdx="4">
    <p:extLst>
      <p:ext uri="{19B8F6BF-5375-455C-9EA6-DF929625EA0E}">
        <p15:presenceInfo xmlns:p15="http://schemas.microsoft.com/office/powerpoint/2012/main" userId="S-1-5-21-1229272821-706699826-839522115-2952032" providerId="AD"/>
      </p:ext>
    </p:extLst>
  </p:cmAuthor>
  <p:cmAuthor id="5" name="Jennifer Soto-harrison" initials="JS" lastIdx="1" clrIdx="5">
    <p:extLst>
      <p:ext uri="{19B8F6BF-5375-455C-9EA6-DF929625EA0E}">
        <p15:presenceInfo xmlns:p15="http://schemas.microsoft.com/office/powerpoint/2012/main" userId="S::Jennifer.X.Soto-Harrison@kp.org::a158bf67-ca1d-47bb-8efd-d7eef398f7f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591C6"/>
    <a:srgbClr val="E8F3DA"/>
    <a:srgbClr val="DAA520"/>
    <a:srgbClr val="66CCFF"/>
    <a:srgbClr val="F0E68C"/>
    <a:srgbClr val="FF9900"/>
    <a:srgbClr val="648C00"/>
    <a:srgbClr val="D0D8E8"/>
    <a:srgbClr val="E8F3DE"/>
    <a:srgbClr val="F2F1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5770" autoAdjust="0"/>
  </p:normalViewPr>
  <p:slideViewPr>
    <p:cSldViewPr snapToObjects="1">
      <p:cViewPr varScale="1">
        <p:scale>
          <a:sx n="105" d="100"/>
          <a:sy n="105" d="100"/>
        </p:scale>
        <p:origin x="1572" y="114"/>
      </p:cViewPr>
      <p:guideLst>
        <p:guide orient="horz" pos="912"/>
        <p:guide pos="1152"/>
      </p:guideLst>
    </p:cSldViewPr>
  </p:slideViewPr>
  <p:notesTextViewPr>
    <p:cViewPr>
      <p:scale>
        <a:sx n="100" d="100"/>
        <a:sy n="100" d="100"/>
      </p:scale>
      <p:origin x="0" y="0"/>
    </p:cViewPr>
  </p:notesTextViewPr>
  <p:sorterViewPr>
    <p:cViewPr>
      <p:scale>
        <a:sx n="75" d="100"/>
        <a:sy n="75" d="100"/>
      </p:scale>
      <p:origin x="0" y="0"/>
    </p:cViewPr>
  </p:sorterViewPr>
  <p:notesViewPr>
    <p:cSldViewPr snapToObjects="1">
      <p:cViewPr>
        <p:scale>
          <a:sx n="100" d="100"/>
          <a:sy n="100" d="100"/>
        </p:scale>
        <p:origin x="-2604"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3037628" cy="464184"/>
          </a:xfrm>
          <a:prstGeom prst="rect">
            <a:avLst/>
          </a:prstGeom>
          <a:noFill/>
          <a:ln w="9525">
            <a:noFill/>
            <a:miter lim="800000"/>
            <a:headEnd/>
            <a:tailEnd/>
          </a:ln>
        </p:spPr>
        <p:txBody>
          <a:bodyPr vert="horz" wrap="square" lIns="91358" tIns="45679" rIns="91358" bIns="45679" numCol="1" anchor="t" anchorCtr="0" compatLnSpc="1">
            <a:prstTxWarp prst="textNoShape">
              <a:avLst/>
            </a:prstTxWarp>
          </a:bodyPr>
          <a:lstStyle>
            <a:lvl1pPr defTabSz="878802">
              <a:defRPr sz="1200">
                <a:latin typeface="Calibri" pitchFamily="34" charset="0"/>
              </a:defRPr>
            </a:lvl1pPr>
          </a:lstStyle>
          <a:p>
            <a:pPr>
              <a:defRPr/>
            </a:pPr>
            <a:endParaRPr lang="en-US" dirty="0"/>
          </a:p>
        </p:txBody>
      </p:sp>
      <p:sp>
        <p:nvSpPr>
          <p:cNvPr id="3" name="Date Placeholder 2"/>
          <p:cNvSpPr>
            <a:spLocks noGrp="1"/>
          </p:cNvSpPr>
          <p:nvPr>
            <p:ph type="dt" sz="quarter" idx="1"/>
          </p:nvPr>
        </p:nvSpPr>
        <p:spPr bwMode="auto">
          <a:xfrm>
            <a:off x="3971184" y="1"/>
            <a:ext cx="3037628" cy="464184"/>
          </a:xfrm>
          <a:prstGeom prst="rect">
            <a:avLst/>
          </a:prstGeom>
          <a:noFill/>
          <a:ln w="9525">
            <a:noFill/>
            <a:miter lim="800000"/>
            <a:headEnd/>
            <a:tailEnd/>
          </a:ln>
        </p:spPr>
        <p:txBody>
          <a:bodyPr vert="horz" wrap="square" lIns="91358" tIns="45679" rIns="91358" bIns="45679" numCol="1" anchor="t" anchorCtr="0" compatLnSpc="1">
            <a:prstTxWarp prst="textNoShape">
              <a:avLst/>
            </a:prstTxWarp>
          </a:bodyPr>
          <a:lstStyle>
            <a:lvl1pPr algn="r" defTabSz="878802">
              <a:defRPr sz="1200">
                <a:latin typeface="Calibri" pitchFamily="34" charset="0"/>
              </a:defRPr>
            </a:lvl1pPr>
          </a:lstStyle>
          <a:p>
            <a:pPr>
              <a:defRPr/>
            </a:pPr>
            <a:fld id="{ADB94137-BD8F-403F-83CB-6DAA8D4A298F}" type="datetimeFigureOut">
              <a:rPr lang="en-US"/>
              <a:pPr>
                <a:defRPr/>
              </a:pPr>
              <a:t>3/29/2021</a:t>
            </a:fld>
            <a:endParaRPr lang="en-US" dirty="0"/>
          </a:p>
        </p:txBody>
      </p:sp>
      <p:sp>
        <p:nvSpPr>
          <p:cNvPr id="4" name="Footer Placeholder 3"/>
          <p:cNvSpPr>
            <a:spLocks noGrp="1"/>
          </p:cNvSpPr>
          <p:nvPr>
            <p:ph type="ftr" sz="quarter" idx="2"/>
          </p:nvPr>
        </p:nvSpPr>
        <p:spPr bwMode="auto">
          <a:xfrm>
            <a:off x="1" y="8830628"/>
            <a:ext cx="3037628" cy="464184"/>
          </a:xfrm>
          <a:prstGeom prst="rect">
            <a:avLst/>
          </a:prstGeom>
          <a:noFill/>
          <a:ln w="9525">
            <a:noFill/>
            <a:miter lim="800000"/>
            <a:headEnd/>
            <a:tailEnd/>
          </a:ln>
        </p:spPr>
        <p:txBody>
          <a:bodyPr vert="horz" wrap="square" lIns="91358" tIns="45679" rIns="91358" bIns="45679" numCol="1" anchor="b" anchorCtr="0" compatLnSpc="1">
            <a:prstTxWarp prst="textNoShape">
              <a:avLst/>
            </a:prstTxWarp>
          </a:bodyPr>
          <a:lstStyle>
            <a:lvl1pPr defTabSz="878802">
              <a:defRPr sz="1200">
                <a:latin typeface="Calibri" pitchFamily="34" charset="0"/>
              </a:defRPr>
            </a:lvl1pPr>
          </a:lstStyle>
          <a:p>
            <a:pPr>
              <a:defRPr/>
            </a:pPr>
            <a:endParaRPr lang="en-US" dirty="0"/>
          </a:p>
        </p:txBody>
      </p:sp>
      <p:sp>
        <p:nvSpPr>
          <p:cNvPr id="5" name="Slide Number Placeholder 4"/>
          <p:cNvSpPr>
            <a:spLocks noGrp="1"/>
          </p:cNvSpPr>
          <p:nvPr>
            <p:ph type="sldNum" sz="quarter" idx="3"/>
          </p:nvPr>
        </p:nvSpPr>
        <p:spPr bwMode="auto">
          <a:xfrm>
            <a:off x="3971184" y="8830628"/>
            <a:ext cx="3037628" cy="464184"/>
          </a:xfrm>
          <a:prstGeom prst="rect">
            <a:avLst/>
          </a:prstGeom>
          <a:noFill/>
          <a:ln w="9525">
            <a:noFill/>
            <a:miter lim="800000"/>
            <a:headEnd/>
            <a:tailEnd/>
          </a:ln>
        </p:spPr>
        <p:txBody>
          <a:bodyPr vert="horz" wrap="square" lIns="91358" tIns="45679" rIns="91358" bIns="45679" numCol="1" anchor="b" anchorCtr="0" compatLnSpc="1">
            <a:prstTxWarp prst="textNoShape">
              <a:avLst/>
            </a:prstTxWarp>
          </a:bodyPr>
          <a:lstStyle>
            <a:lvl1pPr algn="r" defTabSz="878802">
              <a:defRPr sz="1200">
                <a:latin typeface="Calibri" pitchFamily="34" charset="0"/>
              </a:defRPr>
            </a:lvl1pPr>
          </a:lstStyle>
          <a:p>
            <a:pPr>
              <a:defRPr/>
            </a:pPr>
            <a:fld id="{CB488C92-C2AB-42CD-B644-C7E961129B11}" type="slidenum">
              <a:rPr lang="en-US"/>
              <a:pPr>
                <a:defRPr/>
              </a:pPr>
              <a:t>‹#›</a:t>
            </a:fld>
            <a:endParaRPr lang="en-US" dirty="0"/>
          </a:p>
        </p:txBody>
      </p:sp>
    </p:spTree>
    <p:extLst>
      <p:ext uri="{BB962C8B-B14F-4D97-AF65-F5344CB8AC3E}">
        <p14:creationId xmlns:p14="http://schemas.microsoft.com/office/powerpoint/2010/main" val="150373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3037628" cy="464184"/>
          </a:xfrm>
          <a:prstGeom prst="rect">
            <a:avLst/>
          </a:prstGeom>
          <a:noFill/>
          <a:ln w="9525">
            <a:noFill/>
            <a:miter lim="800000"/>
            <a:headEnd/>
            <a:tailEnd/>
          </a:ln>
        </p:spPr>
        <p:txBody>
          <a:bodyPr vert="horz" wrap="square" lIns="92929" tIns="46467" rIns="92929" bIns="46467" numCol="1" anchor="t" anchorCtr="0" compatLnSpc="1">
            <a:prstTxWarp prst="textNoShape">
              <a:avLst/>
            </a:prstTxWarp>
          </a:bodyPr>
          <a:lstStyle>
            <a:lvl1pPr defTabSz="878802">
              <a:defRPr sz="1200">
                <a:latin typeface="Calibri" pitchFamily="34" charset="0"/>
              </a:defRPr>
            </a:lvl1pPr>
          </a:lstStyle>
          <a:p>
            <a:pPr>
              <a:defRPr/>
            </a:pPr>
            <a:endParaRPr lang="en-US" dirty="0"/>
          </a:p>
        </p:txBody>
      </p:sp>
      <p:sp>
        <p:nvSpPr>
          <p:cNvPr id="3" name="Date Placeholder 2"/>
          <p:cNvSpPr>
            <a:spLocks noGrp="1"/>
          </p:cNvSpPr>
          <p:nvPr>
            <p:ph type="dt" idx="1"/>
          </p:nvPr>
        </p:nvSpPr>
        <p:spPr bwMode="auto">
          <a:xfrm>
            <a:off x="3971184" y="1"/>
            <a:ext cx="3037628" cy="464184"/>
          </a:xfrm>
          <a:prstGeom prst="rect">
            <a:avLst/>
          </a:prstGeom>
          <a:noFill/>
          <a:ln w="9525">
            <a:noFill/>
            <a:miter lim="800000"/>
            <a:headEnd/>
            <a:tailEnd/>
          </a:ln>
        </p:spPr>
        <p:txBody>
          <a:bodyPr vert="horz" wrap="square" lIns="92929" tIns="46467" rIns="92929" bIns="46467" numCol="1" anchor="t" anchorCtr="0" compatLnSpc="1">
            <a:prstTxWarp prst="textNoShape">
              <a:avLst/>
            </a:prstTxWarp>
          </a:bodyPr>
          <a:lstStyle>
            <a:lvl1pPr algn="r" defTabSz="878802">
              <a:defRPr sz="1200">
                <a:latin typeface="Calibri" pitchFamily="34" charset="0"/>
              </a:defRPr>
            </a:lvl1pPr>
          </a:lstStyle>
          <a:p>
            <a:pPr>
              <a:defRPr/>
            </a:pPr>
            <a:fld id="{FA408BC5-3042-4BF1-AE1E-B0DA568F4CAA}" type="datetimeFigureOut">
              <a:rPr lang="en-US"/>
              <a:pPr>
                <a:defRPr/>
              </a:pPr>
              <a:t>3/29/2021</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6561" tIns="48282" rIns="96561" bIns="48282" rtlCol="0" anchor="ctr"/>
          <a:lstStyle/>
          <a:p>
            <a:pPr lvl="0"/>
            <a:endParaRPr lang="en-US" noProof="0" dirty="0"/>
          </a:p>
        </p:txBody>
      </p:sp>
      <p:sp>
        <p:nvSpPr>
          <p:cNvPr id="5" name="Notes Placeholder 4"/>
          <p:cNvSpPr>
            <a:spLocks noGrp="1"/>
          </p:cNvSpPr>
          <p:nvPr>
            <p:ph type="body" sz="quarter" idx="3"/>
          </p:nvPr>
        </p:nvSpPr>
        <p:spPr bwMode="auto">
          <a:xfrm>
            <a:off x="701359" y="4416109"/>
            <a:ext cx="5607684" cy="4182426"/>
          </a:xfrm>
          <a:prstGeom prst="rect">
            <a:avLst/>
          </a:prstGeom>
          <a:noFill/>
          <a:ln w="9525">
            <a:noFill/>
            <a:miter lim="800000"/>
            <a:headEnd/>
            <a:tailEnd/>
          </a:ln>
        </p:spPr>
        <p:txBody>
          <a:bodyPr vert="horz" wrap="square" lIns="92929" tIns="46467" rIns="92929" bIns="4646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1" y="8830628"/>
            <a:ext cx="3037628" cy="464184"/>
          </a:xfrm>
          <a:prstGeom prst="rect">
            <a:avLst/>
          </a:prstGeom>
          <a:noFill/>
          <a:ln w="9525">
            <a:noFill/>
            <a:miter lim="800000"/>
            <a:headEnd/>
            <a:tailEnd/>
          </a:ln>
        </p:spPr>
        <p:txBody>
          <a:bodyPr vert="horz" wrap="square" lIns="92929" tIns="46467" rIns="92929" bIns="46467" numCol="1" anchor="b" anchorCtr="0" compatLnSpc="1">
            <a:prstTxWarp prst="textNoShape">
              <a:avLst/>
            </a:prstTxWarp>
          </a:bodyPr>
          <a:lstStyle>
            <a:lvl1pPr defTabSz="878802">
              <a:defRPr sz="1200">
                <a:latin typeface="Calibri" pitchFamily="34" charset="0"/>
              </a:defRPr>
            </a:lvl1pPr>
          </a:lstStyle>
          <a:p>
            <a:pPr>
              <a:defRPr/>
            </a:pPr>
            <a:endParaRPr lang="en-US" dirty="0"/>
          </a:p>
        </p:txBody>
      </p:sp>
      <p:sp>
        <p:nvSpPr>
          <p:cNvPr id="7" name="Slide Number Placeholder 6"/>
          <p:cNvSpPr>
            <a:spLocks noGrp="1"/>
          </p:cNvSpPr>
          <p:nvPr>
            <p:ph type="sldNum" sz="quarter" idx="5"/>
          </p:nvPr>
        </p:nvSpPr>
        <p:spPr bwMode="auto">
          <a:xfrm>
            <a:off x="3971184" y="8830628"/>
            <a:ext cx="3037628" cy="464184"/>
          </a:xfrm>
          <a:prstGeom prst="rect">
            <a:avLst/>
          </a:prstGeom>
          <a:noFill/>
          <a:ln w="9525">
            <a:noFill/>
            <a:miter lim="800000"/>
            <a:headEnd/>
            <a:tailEnd/>
          </a:ln>
        </p:spPr>
        <p:txBody>
          <a:bodyPr vert="horz" wrap="square" lIns="92929" tIns="46467" rIns="92929" bIns="46467" numCol="1" anchor="b" anchorCtr="0" compatLnSpc="1">
            <a:prstTxWarp prst="textNoShape">
              <a:avLst/>
            </a:prstTxWarp>
          </a:bodyPr>
          <a:lstStyle>
            <a:lvl1pPr algn="r" defTabSz="878802">
              <a:defRPr sz="1200">
                <a:latin typeface="Calibri" pitchFamily="34" charset="0"/>
              </a:defRPr>
            </a:lvl1pPr>
          </a:lstStyle>
          <a:p>
            <a:pPr>
              <a:defRPr/>
            </a:pPr>
            <a:fld id="{2F7BF015-0BD6-4A41-A43D-EBC745939404}" type="slidenum">
              <a:rPr lang="en-US"/>
              <a:pPr>
                <a:defRPr/>
              </a:pPr>
              <a:t>‹#›</a:t>
            </a:fld>
            <a:endParaRPr lang="en-US" dirty="0"/>
          </a:p>
        </p:txBody>
      </p:sp>
    </p:spTree>
    <p:extLst>
      <p:ext uri="{BB962C8B-B14F-4D97-AF65-F5344CB8AC3E}">
        <p14:creationId xmlns:p14="http://schemas.microsoft.com/office/powerpoint/2010/main" val="8357364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9824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3866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6829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r>
              <a:rPr lang="en-US" sz="1200" dirty="0">
                <a:latin typeface="+mn-lt"/>
              </a:rPr>
              <a:t>The covariance approach that I have described works when you have a single outcome, a single variable of interest, and single instrument. The IV approach is typically applied in more complex data analytic settings. </a:t>
            </a:r>
            <a:endParaRPr lang="en-US" dirty="0"/>
          </a:p>
        </p:txBody>
      </p:sp>
    </p:spTree>
    <p:extLst>
      <p:ext uri="{BB962C8B-B14F-4D97-AF65-F5344CB8AC3E}">
        <p14:creationId xmlns:p14="http://schemas.microsoft.com/office/powerpoint/2010/main" val="1431268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4409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r>
              <a:rPr lang="en-US" dirty="0"/>
              <a:t>Since </a:t>
            </a:r>
            <a:r>
              <a:rPr lang="en-US" dirty="0" err="1"/>
              <a:t>im</a:t>
            </a:r>
            <a:r>
              <a:rPr lang="en-US" dirty="0"/>
              <a:t> only using the predicted values for x, my variation is smaller which drops the precision (standard errors goes up). Hence the importance of strong instruments. </a:t>
            </a:r>
          </a:p>
        </p:txBody>
      </p:sp>
    </p:spTree>
    <p:extLst>
      <p:ext uri="{BB962C8B-B14F-4D97-AF65-F5344CB8AC3E}">
        <p14:creationId xmlns:p14="http://schemas.microsoft.com/office/powerpoint/2010/main" val="591819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551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8979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2505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6499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8333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5840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4038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9516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8318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3945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9246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2811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1411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r>
              <a:rPr lang="en-US" dirty="0"/>
              <a:t>If I ran a regression: y = b0 + b1x + e</a:t>
            </a:r>
          </a:p>
          <a:p>
            <a:r>
              <a:rPr lang="en-US" dirty="0"/>
              <a:t>The error term (or residual) would be what the complement of x (the variation of y that is not explained by x).</a:t>
            </a:r>
          </a:p>
        </p:txBody>
      </p:sp>
    </p:spTree>
    <p:extLst>
      <p:ext uri="{BB962C8B-B14F-4D97-AF65-F5344CB8AC3E}">
        <p14:creationId xmlns:p14="http://schemas.microsoft.com/office/powerpoint/2010/main" val="249216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7905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r>
              <a:rPr lang="en-US" dirty="0"/>
              <a:t>Because statisticians refer to covariance as one the second moments of a bivariate distribution, the expression on the right hand side is referred to the method of moments IV of B1</a:t>
            </a:r>
          </a:p>
        </p:txBody>
      </p:sp>
    </p:spTree>
    <p:extLst>
      <p:ext uri="{BB962C8B-B14F-4D97-AF65-F5344CB8AC3E}">
        <p14:creationId xmlns:p14="http://schemas.microsoft.com/office/powerpoint/2010/main" val="1281485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211263" y="703263"/>
            <a:ext cx="4630737" cy="34750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8738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vmlDrawing" Target="../drawings/vmlDrawing2.vml"/><Relationship Id="rId4" Type="http://schemas.openxmlformats.org/officeDocument/2006/relationships/image" Target="../media/image1.w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vmlDrawing" Target="../drawings/vmlDrawing3.vml"/><Relationship Id="rId4" Type="http://schemas.openxmlformats.org/officeDocument/2006/relationships/image" Target="../media/image1.w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vmlDrawing" Target="../drawings/vmlDrawing4.vml"/><Relationship Id="rId4" Type="http://schemas.openxmlformats.org/officeDocument/2006/relationships/image" Target="../media/image1.w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vmlDrawing" Target="../drawings/vmlDrawing5.vml"/><Relationship Id="rId4" Type="http://schemas.openxmlformats.org/officeDocument/2006/relationships/image" Target="../media/image1.w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vmlDrawing" Target="../drawings/vmlDrawing6.vml"/><Relationship Id="rId4" Type="http://schemas.openxmlformats.org/officeDocument/2006/relationships/image" Target="../media/image1.w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vmlDrawing" Target="../drawings/vmlDrawing7.vml"/><Relationship Id="rId4" Type="http://schemas.openxmlformats.org/officeDocument/2006/relationships/image" Target="../media/image1.w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vmlDrawing" Target="../drawings/vmlDrawing8.vml"/><Relationship Id="rId4" Type="http://schemas.openxmlformats.org/officeDocument/2006/relationships/image" Target="../media/image1.w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vmlDrawing" Target="../drawings/vmlDrawing9.vml"/><Relationship Id="rId4" Type="http://schemas.openxmlformats.org/officeDocument/2006/relationships/image" Target="../media/image1.w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vmlDrawing" Target="../drawings/vmlDrawing10.vml"/><Relationship Id="rId4" Type="http://schemas.openxmlformats.org/officeDocument/2006/relationships/image" Target="../media/image1.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4.xml"/><Relationship Id="rId1" Type="http://schemas.openxmlformats.org/officeDocument/2006/relationships/vmlDrawing" Target="../drawings/vmlDrawing13.vml"/><Relationship Id="rId4" Type="http://schemas.openxmlformats.org/officeDocument/2006/relationships/image" Target="../media/image1.w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4.xml"/><Relationship Id="rId1" Type="http://schemas.openxmlformats.org/officeDocument/2006/relationships/vmlDrawing" Target="../drawings/vmlDrawing14.vml"/><Relationship Id="rId4" Type="http://schemas.openxmlformats.org/officeDocument/2006/relationships/image" Target="../media/image1.w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4.xml"/><Relationship Id="rId1" Type="http://schemas.openxmlformats.org/officeDocument/2006/relationships/vmlDrawing" Target="../drawings/vmlDrawing15.vml"/><Relationship Id="rId4" Type="http://schemas.openxmlformats.org/officeDocument/2006/relationships/image" Target="../media/image1.wmf"/></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4.xml"/><Relationship Id="rId1" Type="http://schemas.openxmlformats.org/officeDocument/2006/relationships/vmlDrawing" Target="../drawings/vmlDrawing16.vml"/><Relationship Id="rId4" Type="http://schemas.openxmlformats.org/officeDocument/2006/relationships/image" Target="../media/image1.w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4.xml"/><Relationship Id="rId1" Type="http://schemas.openxmlformats.org/officeDocument/2006/relationships/vmlDrawing" Target="../drawings/vmlDrawing17.vml"/><Relationship Id="rId4" Type="http://schemas.openxmlformats.org/officeDocument/2006/relationships/image" Target="../media/image1.w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4.xml"/><Relationship Id="rId1" Type="http://schemas.openxmlformats.org/officeDocument/2006/relationships/vmlDrawing" Target="../drawings/vmlDrawing18.vml"/><Relationship Id="rId4" Type="http://schemas.openxmlformats.org/officeDocument/2006/relationships/image" Target="../media/image1.w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4.xml"/><Relationship Id="rId1" Type="http://schemas.openxmlformats.org/officeDocument/2006/relationships/vmlDrawing" Target="../drawings/vmlDrawing19.vml"/><Relationship Id="rId4" Type="http://schemas.openxmlformats.org/officeDocument/2006/relationships/image" Target="../media/image1.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4.xml"/><Relationship Id="rId1" Type="http://schemas.openxmlformats.org/officeDocument/2006/relationships/vmlDrawing" Target="../drawings/vmlDrawing20.vml"/><Relationship Id="rId4" Type="http://schemas.openxmlformats.org/officeDocument/2006/relationships/image" Target="../media/image1.w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4.xml"/><Relationship Id="rId1" Type="http://schemas.openxmlformats.org/officeDocument/2006/relationships/vmlDrawing" Target="../drawings/vmlDrawing21.vml"/><Relationship Id="rId4" Type="http://schemas.openxmlformats.org/officeDocument/2006/relationships/image" Target="../media/image1.wmf"/></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5.xml"/><Relationship Id="rId1" Type="http://schemas.openxmlformats.org/officeDocument/2006/relationships/vmlDrawing" Target="../drawings/vmlDrawing23.vml"/><Relationship Id="rId4" Type="http://schemas.openxmlformats.org/officeDocument/2006/relationships/image" Target="../media/image1.w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5.xml"/><Relationship Id="rId1" Type="http://schemas.openxmlformats.org/officeDocument/2006/relationships/vmlDrawing" Target="../drawings/vmlDrawing24.vml"/><Relationship Id="rId4" Type="http://schemas.openxmlformats.org/officeDocument/2006/relationships/image" Target="../media/image1.w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5.xml"/><Relationship Id="rId1" Type="http://schemas.openxmlformats.org/officeDocument/2006/relationships/vmlDrawing" Target="../drawings/vmlDrawing25.vml"/><Relationship Id="rId4" Type="http://schemas.openxmlformats.org/officeDocument/2006/relationships/image" Target="../media/image1.wmf"/></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5.xml"/><Relationship Id="rId1" Type="http://schemas.openxmlformats.org/officeDocument/2006/relationships/vmlDrawing" Target="../drawings/vmlDrawing26.vml"/><Relationship Id="rId4" Type="http://schemas.openxmlformats.org/officeDocument/2006/relationships/image" Target="../media/image1.w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5.xml"/><Relationship Id="rId1" Type="http://schemas.openxmlformats.org/officeDocument/2006/relationships/vmlDrawing" Target="../drawings/vmlDrawing27.vml"/><Relationship Id="rId4" Type="http://schemas.openxmlformats.org/officeDocument/2006/relationships/image" Target="../media/image1.w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5.xml"/><Relationship Id="rId1" Type="http://schemas.openxmlformats.org/officeDocument/2006/relationships/vmlDrawing" Target="../drawings/vmlDrawing28.vml"/><Relationship Id="rId4" Type="http://schemas.openxmlformats.org/officeDocument/2006/relationships/image" Target="../media/image1.w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5.xml"/><Relationship Id="rId1" Type="http://schemas.openxmlformats.org/officeDocument/2006/relationships/vmlDrawing" Target="../drawings/vmlDrawing29.vml"/><Relationship Id="rId4" Type="http://schemas.openxmlformats.org/officeDocument/2006/relationships/image" Target="../media/image1.wmf"/></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5.xml"/><Relationship Id="rId1" Type="http://schemas.openxmlformats.org/officeDocument/2006/relationships/vmlDrawing" Target="../drawings/vmlDrawing30.vml"/><Relationship Id="rId4" Type="http://schemas.openxmlformats.org/officeDocument/2006/relationships/image" Target="../media/image1.wmf"/></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5.xml"/><Relationship Id="rId1" Type="http://schemas.openxmlformats.org/officeDocument/2006/relationships/vmlDrawing" Target="../drawings/vmlDrawing31.vml"/><Relationship Id="rId4" Type="http://schemas.openxmlformats.org/officeDocument/2006/relationships/image" Target="../media/image1.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6"/>
          <p:cNvCxnSpPr/>
          <p:nvPr userDrawn="1"/>
        </p:nvCxnSpPr>
        <p:spPr>
          <a:xfrm>
            <a:off x="114300" y="3087688"/>
            <a:ext cx="8915400" cy="1587"/>
          </a:xfrm>
          <a:prstGeom prst="line">
            <a:avLst/>
          </a:prstGeom>
          <a:ln w="38100">
            <a:solidFill>
              <a:srgbClr val="006D9D"/>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29983" y="2289941"/>
            <a:ext cx="7772400" cy="430887"/>
          </a:xfrm>
          <a:prstGeom prst="rect">
            <a:avLst/>
          </a:prstGeom>
        </p:spPr>
        <p:txBody>
          <a:bodyPr/>
          <a:lstStyle>
            <a:lvl1pPr marL="0" algn="l" defTabSz="914400" rtl="0" eaLnBrk="1" latinLnBrk="0" hangingPunct="1">
              <a:spcAft>
                <a:spcPts val="1200"/>
              </a:spcAft>
              <a:defRPr lang="en-US" sz="2800" b="1" kern="1200" dirty="0" smtClean="0">
                <a:solidFill>
                  <a:srgbClr val="4D4D4D"/>
                </a:solidFill>
                <a:latin typeface="Arial" pitchFamily="34" charset="0"/>
                <a:ea typeface="+mn-ea"/>
                <a:cs typeface="Arial" pitchFamily="34" charset="0"/>
              </a:defRPr>
            </a:lvl1pPr>
          </a:lstStyle>
          <a:p>
            <a:r>
              <a:rPr lang="en-US" dirty="0"/>
              <a:t>Click to edit Master title style</a:t>
            </a:r>
          </a:p>
        </p:txBody>
      </p:sp>
      <p:sp>
        <p:nvSpPr>
          <p:cNvPr id="3" name="Subtitle 2"/>
          <p:cNvSpPr>
            <a:spLocks noGrp="1"/>
          </p:cNvSpPr>
          <p:nvPr>
            <p:ph type="subTitle" idx="1"/>
          </p:nvPr>
        </p:nvSpPr>
        <p:spPr>
          <a:xfrm>
            <a:off x="257694" y="4331378"/>
            <a:ext cx="6666807" cy="913953"/>
          </a:xfrm>
          <a:prstGeom prst="rect">
            <a:avLst/>
          </a:prstGeom>
        </p:spPr>
        <p:txBody>
          <a:bodyPr>
            <a:noAutofit/>
          </a:bodyPr>
          <a:lstStyle>
            <a:lvl1pPr marL="0" indent="0" algn="l" defTabSz="914400" rtl="0" eaLnBrk="1" latinLnBrk="0" hangingPunct="1">
              <a:spcBef>
                <a:spcPts val="600"/>
              </a:spcBef>
              <a:buNone/>
              <a:defRPr lang="en-US" sz="1600" b="0" kern="1200" baseline="0" dirty="0" smtClean="0">
                <a:solidFill>
                  <a:srgbClr val="4D4D4D"/>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extBox 8"/>
          <p:cNvSpPr txBox="1"/>
          <p:nvPr userDrawn="1"/>
        </p:nvSpPr>
        <p:spPr bwMode="gray">
          <a:xfrm>
            <a:off x="3392488" y="6566218"/>
            <a:ext cx="2359025" cy="246062"/>
          </a:xfrm>
          <a:prstGeom prst="rect">
            <a:avLst/>
          </a:prstGeom>
          <a:noFill/>
        </p:spPr>
        <p:txBody>
          <a:bodyPr wrap="none">
            <a:spAutoFit/>
          </a:bodyPr>
          <a:lstStyle/>
          <a:p>
            <a:pPr algn="ctr" fontAlgn="auto">
              <a:spcBef>
                <a:spcPts val="0"/>
              </a:spcBef>
              <a:spcAft>
                <a:spcPts val="0"/>
              </a:spcAft>
              <a:defRPr/>
            </a:pPr>
            <a:r>
              <a:rPr lang="en-US" sz="1000" b="1" dirty="0">
                <a:solidFill>
                  <a:srgbClr val="FF0000"/>
                </a:solidFill>
                <a:latin typeface="Arial" pitchFamily="34" charset="0"/>
                <a:cs typeface="Arial" pitchFamily="34" charset="0"/>
              </a:rPr>
              <a:t>Confidential – For Internal Use Only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5" name="Rectangle 4"/>
          <p:cNvSpPr>
            <a:spLocks noChangeArrowheads="1"/>
          </p:cNvSpPr>
          <p:nvPr/>
        </p:nvSpPr>
        <p:spPr bwMode="gray">
          <a:xfrm>
            <a:off x="8845550" y="661035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F706F307-E6E1-4BBB-9923-FC08A272858F}" type="slidenum">
              <a:rPr lang="en-US" sz="900">
                <a:solidFill>
                  <a:prstClr val="black"/>
                </a:solidFill>
              </a:rPr>
              <a:pPr eaLnBrk="0" hangingPunct="0">
                <a:defRPr/>
              </a:pPr>
              <a:t>‹#›</a:t>
            </a:fld>
            <a:endParaRPr lang="en-US" sz="900" dirty="0">
              <a:solidFill>
                <a:prstClr val="black"/>
              </a:solidFill>
            </a:endParaRPr>
          </a:p>
        </p:txBody>
      </p:sp>
      <p:graphicFrame>
        <p:nvGraphicFramePr>
          <p:cNvPr id="6"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34937"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7"/>
          <p:cNvSpPr>
            <a:spLocks noChangeShapeType="1"/>
          </p:cNvSpPr>
          <p:nvPr userDrawn="1"/>
        </p:nvSpPr>
        <p:spPr bwMode="gray">
          <a:xfrm>
            <a:off x="0" y="658485"/>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8"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5"/>
          <p:cNvSpPr txBox="1">
            <a:spLocks/>
          </p:cNvSpPr>
          <p:nvPr userDrawn="1"/>
        </p:nvSpPr>
        <p:spPr>
          <a:xfrm>
            <a:off x="457201" y="6597108"/>
            <a:ext cx="8248650" cy="292642"/>
          </a:xfrm>
          <a:prstGeom prst="rect">
            <a:avLst/>
          </a:prstGeom>
        </p:spPr>
        <p:txBody>
          <a:bodyPr/>
          <a:lstStyle/>
          <a:p>
            <a:pPr>
              <a:spcBef>
                <a:spcPct val="40000"/>
              </a:spcBef>
              <a:buClr>
                <a:srgbClr val="006699"/>
              </a:buClr>
              <a:buFont typeface="Wingdings" pitchFamily="2" charset="2"/>
              <a:buNone/>
              <a:defRPr/>
            </a:pPr>
            <a:r>
              <a:rPr lang="en-US" sz="1000" dirty="0">
                <a:solidFill>
                  <a:prstClr val="black"/>
                </a:solidFill>
                <a:latin typeface="Tw Cen MT" panose="020B0602020104020603" pitchFamily="34" charset="0"/>
              </a:rPr>
              <a:t>Kaiser Permanente Membership,  Market &amp; Sales Analytics | 2017 Kaiser Foundation Health Plan, Inc. for internal use only.</a:t>
            </a:r>
          </a:p>
        </p:txBody>
      </p:sp>
    </p:spTree>
    <p:extLst>
      <p:ext uri="{BB962C8B-B14F-4D97-AF65-F5344CB8AC3E}">
        <p14:creationId xmlns:p14="http://schemas.microsoft.com/office/powerpoint/2010/main" val="338445843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5"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C9F1883C-A1F0-417E-870F-1269ACD36D39}" type="slidenum">
              <a:rPr lang="en-US" sz="900">
                <a:solidFill>
                  <a:prstClr val="black"/>
                </a:solidFill>
              </a:rPr>
              <a:pPr eaLnBrk="0" hangingPunct="0">
                <a:defRPr/>
              </a:pPr>
              <a:t>‹#›</a:t>
            </a:fld>
            <a:endParaRPr lang="en-US" sz="900" dirty="0">
              <a:solidFill>
                <a:prstClr val="black"/>
              </a:solidFill>
            </a:endParaRPr>
          </a:p>
        </p:txBody>
      </p:sp>
      <p:graphicFrame>
        <p:nvGraphicFramePr>
          <p:cNvPr id="6"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35961"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8"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9"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
        <p:nvSpPr>
          <p:cNvPr id="2" name="Title 1"/>
          <p:cNvSpPr>
            <a:spLocks noGrp="1"/>
          </p:cNvSpPr>
          <p:nvPr>
            <p:ph type="title"/>
          </p:nvPr>
        </p:nvSpPr>
        <p:spPr>
          <a:xfrm>
            <a:off x="722313" y="4406900"/>
            <a:ext cx="7772400" cy="1362075"/>
          </a:xfrm>
          <a:prstGeom prst="rect">
            <a:avLst/>
          </a:prstGeo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1809432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6"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779493F9-DEB1-48A4-9387-22E84C776FC3}" type="slidenum">
              <a:rPr lang="en-US" sz="900">
                <a:solidFill>
                  <a:prstClr val="black"/>
                </a:solidFill>
              </a:rPr>
              <a:pPr eaLnBrk="0" hangingPunct="0">
                <a:defRPr/>
              </a:pPr>
              <a:t>‹#›</a:t>
            </a:fld>
            <a:endParaRPr lang="en-US" sz="900" dirty="0">
              <a:solidFill>
                <a:prstClr val="black"/>
              </a:solidFill>
            </a:endParaRPr>
          </a:p>
        </p:txBody>
      </p:sp>
      <p:graphicFrame>
        <p:nvGraphicFramePr>
          <p:cNvPr id="7" name="Object 13"/>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36985"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9"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10"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
        <p:nvSpPr>
          <p:cNvPr id="3" name="Content Placeholder 2"/>
          <p:cNvSpPr>
            <a:spLocks noGrp="1"/>
          </p:cNvSpPr>
          <p:nvPr>
            <p:ph sz="half" idx="1"/>
          </p:nvPr>
        </p:nvSpPr>
        <p:spPr>
          <a:xfrm>
            <a:off x="433388" y="1541463"/>
            <a:ext cx="4059237"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541463"/>
            <a:ext cx="4059238"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68277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13746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4"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0BFB6AA3-EA29-4D1C-B049-587055593173}" type="slidenum">
              <a:rPr lang="en-US" sz="900">
                <a:solidFill>
                  <a:prstClr val="black"/>
                </a:solidFill>
              </a:rPr>
              <a:pPr eaLnBrk="0" hangingPunct="0">
                <a:defRPr/>
              </a:pPr>
              <a:t>‹#›</a:t>
            </a:fld>
            <a:endParaRPr lang="en-US" sz="900" dirty="0">
              <a:solidFill>
                <a:prstClr val="black"/>
              </a:solidFill>
            </a:endParaRPr>
          </a:p>
        </p:txBody>
      </p:sp>
      <p:graphicFrame>
        <p:nvGraphicFramePr>
          <p:cNvPr id="5"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38009"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7"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8"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Tree>
    <p:extLst>
      <p:ext uri="{BB962C8B-B14F-4D97-AF65-F5344CB8AC3E}">
        <p14:creationId xmlns:p14="http://schemas.microsoft.com/office/powerpoint/2010/main" val="129074659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3"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A3EAE2B6-D367-4DA8-9BAE-EA32F9B9F3F1}" type="slidenum">
              <a:rPr lang="en-US" sz="900">
                <a:solidFill>
                  <a:prstClr val="black"/>
                </a:solidFill>
              </a:rPr>
              <a:pPr eaLnBrk="0" hangingPunct="0">
                <a:defRPr/>
              </a:pPr>
              <a:t>‹#›</a:t>
            </a:fld>
            <a:endParaRPr lang="en-US" sz="900" dirty="0">
              <a:solidFill>
                <a:prstClr val="black"/>
              </a:solidFill>
            </a:endParaRPr>
          </a:p>
        </p:txBody>
      </p:sp>
      <p:graphicFrame>
        <p:nvGraphicFramePr>
          <p:cNvPr id="4"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39033"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6"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7"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Tree>
    <p:extLst>
      <p:ext uri="{BB962C8B-B14F-4D97-AF65-F5344CB8AC3E}">
        <p14:creationId xmlns:p14="http://schemas.microsoft.com/office/powerpoint/2010/main" val="352241221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6"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BA5EEC9D-48C0-4BDC-BA50-41E81125BEB8}" type="slidenum">
              <a:rPr lang="en-US" sz="900">
                <a:solidFill>
                  <a:prstClr val="black"/>
                </a:solidFill>
              </a:rPr>
              <a:pPr eaLnBrk="0" hangingPunct="0">
                <a:defRPr/>
              </a:pPr>
              <a:t>‹#›</a:t>
            </a:fld>
            <a:endParaRPr lang="en-US" sz="900" dirty="0">
              <a:solidFill>
                <a:prstClr val="black"/>
              </a:solidFill>
            </a:endParaRPr>
          </a:p>
        </p:txBody>
      </p:sp>
      <p:graphicFrame>
        <p:nvGraphicFramePr>
          <p:cNvPr id="7" name="Object 13"/>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40057"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9"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10"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3999338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6"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14D10C7C-8C2D-4C05-AF49-9838DC49C526}" type="slidenum">
              <a:rPr lang="en-US" sz="900">
                <a:solidFill>
                  <a:prstClr val="black"/>
                </a:solidFill>
              </a:rPr>
              <a:pPr eaLnBrk="0" hangingPunct="0">
                <a:defRPr/>
              </a:pPr>
              <a:t>‹#›</a:t>
            </a:fld>
            <a:endParaRPr lang="en-US" sz="900" dirty="0">
              <a:solidFill>
                <a:prstClr val="black"/>
              </a:solidFill>
            </a:endParaRPr>
          </a:p>
        </p:txBody>
      </p:sp>
      <p:graphicFrame>
        <p:nvGraphicFramePr>
          <p:cNvPr id="7" name="Object 13"/>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41081"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9"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10"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8320516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5"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EF5A354D-A269-4A93-8153-FDB7E50F5285}" type="slidenum">
              <a:rPr lang="en-US" sz="900">
                <a:solidFill>
                  <a:prstClr val="black"/>
                </a:solidFill>
              </a:rPr>
              <a:pPr eaLnBrk="0" hangingPunct="0">
                <a:defRPr/>
              </a:pPr>
              <a:t>‹#›</a:t>
            </a:fld>
            <a:endParaRPr lang="en-US" sz="900" dirty="0">
              <a:solidFill>
                <a:prstClr val="black"/>
              </a:solidFill>
            </a:endParaRPr>
          </a:p>
        </p:txBody>
      </p:sp>
      <p:graphicFrame>
        <p:nvGraphicFramePr>
          <p:cNvPr id="6"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42105"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8"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9"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
        <p:nvSpPr>
          <p:cNvPr id="2" name="Title 1"/>
          <p:cNvSpPr>
            <a:spLocks noGrp="1"/>
          </p:cNvSpPr>
          <p:nvPr>
            <p:ph type="title"/>
          </p:nvPr>
        </p:nvSpPr>
        <p:spPr>
          <a:xfrm>
            <a:off x="130175" y="212725"/>
            <a:ext cx="7616825" cy="428625"/>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373148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5"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614950DF-6F4A-41E3-90C8-93DAC45B3874}" type="slidenum">
              <a:rPr lang="en-US" sz="900">
                <a:solidFill>
                  <a:prstClr val="black"/>
                </a:solidFill>
              </a:rPr>
              <a:pPr eaLnBrk="0" hangingPunct="0">
                <a:defRPr/>
              </a:pPr>
              <a:t>‹#›</a:t>
            </a:fld>
            <a:endParaRPr lang="en-US" sz="900" dirty="0">
              <a:solidFill>
                <a:prstClr val="black"/>
              </a:solidFill>
            </a:endParaRPr>
          </a:p>
        </p:txBody>
      </p:sp>
      <p:graphicFrame>
        <p:nvGraphicFramePr>
          <p:cNvPr id="6"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43129"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8"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9"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
        <p:nvSpPr>
          <p:cNvPr id="2" name="Vertical Title 1"/>
          <p:cNvSpPr>
            <a:spLocks noGrp="1"/>
          </p:cNvSpPr>
          <p:nvPr>
            <p:ph type="title" orient="vert"/>
          </p:nvPr>
        </p:nvSpPr>
        <p:spPr>
          <a:xfrm>
            <a:off x="6561138" y="212725"/>
            <a:ext cx="2143125" cy="61293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30175" y="212725"/>
            <a:ext cx="6278563" cy="6129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69504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8" name="Content Placeholder 7"/>
          <p:cNvSpPr>
            <a:spLocks noGrp="1"/>
          </p:cNvSpPr>
          <p:nvPr>
            <p:ph sz="quarter" idx="11"/>
          </p:nvPr>
        </p:nvSpPr>
        <p:spPr bwMode="gray">
          <a:xfrm>
            <a:off x="149225" y="1600200"/>
            <a:ext cx="8858250" cy="4949825"/>
          </a:xfrm>
          <a:prstGeom prst="rect">
            <a:avLst/>
          </a:prstGeom>
        </p:spPr>
        <p:txBody>
          <a:bodyPr>
            <a:normAutofit/>
          </a:bodyPr>
          <a:lstStyle>
            <a:lvl1pPr marL="228600" indent="-228600">
              <a:buFont typeface="Wingdings" pitchFamily="2" charset="2"/>
              <a:buNone/>
              <a:defRPr sz="1600"/>
            </a:lvl1pPr>
            <a:lvl2pPr marL="457200" indent="-228600">
              <a:buFont typeface="Wingdings" pitchFamily="2" charset="2"/>
              <a:buChar char="§"/>
              <a:defRPr sz="1400"/>
            </a:lvl2pPr>
            <a:lvl3pPr marL="685800" indent="-228600">
              <a:buFont typeface="Wingdings" pitchFamily="2" charset="2"/>
              <a:buChar char="§"/>
              <a:defRPr sz="1400"/>
            </a:lvl3pPr>
            <a:lvl4pPr marL="914400" indent="-228600">
              <a:buFont typeface="Wingdings" pitchFamily="2" charset="2"/>
              <a:buChar char="§"/>
              <a:defRPr sz="1200"/>
            </a:lvl4pPr>
            <a:lvl5pPr marL="1143000" indent="-228600">
              <a:buFont typeface="Wingdings" pitchFamily="2" charset="2"/>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5"/>
          <p:cNvSpPr>
            <a:spLocks noGrp="1"/>
          </p:cNvSpPr>
          <p:nvPr>
            <p:ph type="body" sz="quarter" idx="10"/>
          </p:nvPr>
        </p:nvSpPr>
        <p:spPr bwMode="gray">
          <a:xfrm>
            <a:off x="149225" y="839585"/>
            <a:ext cx="8870084" cy="703465"/>
          </a:xfrm>
          <a:prstGeom prst="rect">
            <a:avLst/>
          </a:prstGeom>
        </p:spPr>
        <p:txBody>
          <a:bodyPr>
            <a:normAutofit/>
          </a:bodyPr>
          <a:lstStyle>
            <a:lvl1pPr marL="0" indent="0">
              <a:buNone/>
              <a:defRPr sz="1600"/>
            </a:lvl1pPr>
          </a:lstStyle>
          <a:p>
            <a:pPr lvl="0"/>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457200" y="563563"/>
            <a:ext cx="82486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40000"/>
              </a:spcBef>
              <a:buClr>
                <a:srgbClr val="006699"/>
              </a:buClr>
              <a:buFont typeface="Wingdings" pitchFamily="2" charset="2"/>
              <a:buChar char="u"/>
            </a:pPr>
            <a:endParaRPr lang="en-US" sz="1200">
              <a:solidFill>
                <a:srgbClr val="006699"/>
              </a:solidFill>
              <a:latin typeface="Arial" pitchFamily="34" charset="0"/>
            </a:endParaRPr>
          </a:p>
        </p:txBody>
      </p:sp>
      <p:sp>
        <p:nvSpPr>
          <p:cNvPr id="5" name="Line 5"/>
          <p:cNvSpPr>
            <a:spLocks noChangeShapeType="1"/>
          </p:cNvSpPr>
          <p:nvPr/>
        </p:nvSpPr>
        <p:spPr bwMode="gray">
          <a:xfrm flipH="1">
            <a:off x="282575" y="3430588"/>
            <a:ext cx="8335963" cy="0"/>
          </a:xfrm>
          <a:prstGeom prst="line">
            <a:avLst/>
          </a:prstGeom>
          <a:noFill/>
          <a:ln w="50800">
            <a:solidFill>
              <a:srgbClr val="0066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spcBef>
                <a:spcPct val="40000"/>
              </a:spcBef>
              <a:buClr>
                <a:srgbClr val="006699"/>
              </a:buClr>
              <a:buFont typeface="Wingdings" pitchFamily="2" charset="2"/>
              <a:buChar char="u"/>
            </a:pPr>
            <a:endParaRPr lang="en-US" sz="1200">
              <a:solidFill>
                <a:srgbClr val="006699"/>
              </a:solidFill>
              <a:latin typeface="Arial" pitchFamily="34" charset="0"/>
            </a:endParaRPr>
          </a:p>
        </p:txBody>
      </p:sp>
      <p:sp>
        <p:nvSpPr>
          <p:cNvPr id="6" name="Rectangle 6"/>
          <p:cNvSpPr>
            <a:spLocks noChangeArrowheads="1"/>
          </p:cNvSpPr>
          <p:nvPr/>
        </p:nvSpPr>
        <p:spPr bwMode="gray">
          <a:xfrm>
            <a:off x="280988" y="3482975"/>
            <a:ext cx="607695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14" tIns="45858" rIns="91714" bIns="45858" anchor="ctr"/>
          <a:lstStyle/>
          <a:p>
            <a:pPr eaLnBrk="0" hangingPunct="0"/>
            <a:endParaRPr lang="en-US" sz="2400">
              <a:solidFill>
                <a:prstClr val="black"/>
              </a:solidFill>
              <a:latin typeface="Times New Roman" pitchFamily="18" charset="0"/>
            </a:endParaRPr>
          </a:p>
        </p:txBody>
      </p:sp>
      <p:sp>
        <p:nvSpPr>
          <p:cNvPr id="7171" name="Rectangle 3"/>
          <p:cNvSpPr>
            <a:spLocks noGrp="1" noChangeArrowheads="1"/>
          </p:cNvSpPr>
          <p:nvPr>
            <p:ph type="ctrTitle" sz="quarter"/>
          </p:nvPr>
        </p:nvSpPr>
        <p:spPr>
          <a:xfrm>
            <a:off x="280988" y="2901950"/>
            <a:ext cx="7772400" cy="528638"/>
          </a:xfrm>
          <a:ln/>
        </p:spPr>
        <p:txBody>
          <a:bodyPr lIns="86970" tIns="42692" rIns="86970" bIns="42692"/>
          <a:lstStyle>
            <a:lvl1pPr>
              <a:defRPr/>
            </a:lvl1pPr>
          </a:lstStyle>
          <a:p>
            <a:r>
              <a:rPr lang="en-US"/>
              <a:t>Click to edit Master title style</a:t>
            </a:r>
          </a:p>
        </p:txBody>
      </p:sp>
      <p:sp>
        <p:nvSpPr>
          <p:cNvPr id="7172" name="Rectangle 4"/>
          <p:cNvSpPr>
            <a:spLocks noGrp="1" noChangeArrowheads="1"/>
          </p:cNvSpPr>
          <p:nvPr>
            <p:ph type="subTitle" sz="quarter" idx="1"/>
          </p:nvPr>
        </p:nvSpPr>
        <p:spPr>
          <a:xfrm>
            <a:off x="280988" y="4413250"/>
            <a:ext cx="6400800" cy="627063"/>
          </a:xfrm>
        </p:spPr>
        <p:txBody>
          <a:bodyPr lIns="86970" tIns="42692" rIns="86970" bIns="42692"/>
          <a:lstStyle>
            <a:lvl1pPr marL="0" indent="0" algn="ctr">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375544109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body)"/>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body)"/>
              </a:defRPr>
            </a:lvl1pPr>
            <a:lvl2pPr>
              <a:defRPr>
                <a:latin typeface="Arial (body)"/>
              </a:defRPr>
            </a:lvl2pPr>
            <a:lvl3pPr>
              <a:defRPr>
                <a:latin typeface="Arial (body)"/>
              </a:defRPr>
            </a:lvl3pPr>
            <a:lvl4pPr>
              <a:defRPr>
                <a:latin typeface="Arial (body)"/>
              </a:defRPr>
            </a:lvl4pPr>
            <a:lvl5pPr>
              <a:defRPr>
                <a:latin typeface="Arial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75514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a:p>
            <a:pPr>
              <a:defRPr/>
            </a:pPr>
            <a:endParaRPr lang="en-US"/>
          </a:p>
          <a:p>
            <a:pPr>
              <a:defRPr/>
            </a:pPr>
            <a:fld id="{D892D215-B9D6-40DB-A4A6-8AA95E1A4915}" type="datetime1">
              <a:rPr lang="en-US"/>
              <a:pPr>
                <a:defRPr/>
              </a:pPr>
              <a:t>3/29/2021</a:t>
            </a:fld>
            <a:r>
              <a:rPr lang="en-US"/>
              <a:t>  </a:t>
            </a:r>
            <a:fld id="{FAD37F20-1B26-4B30-9912-AB72E47F736B}" type="datetime12">
              <a:rPr lang="en-US"/>
              <a:pPr>
                <a:defRPr/>
              </a:pPr>
              <a:t>10:13 AM</a:t>
            </a:fld>
            <a:r>
              <a:rPr lang="en-US"/>
              <a:t>   </a:t>
            </a:r>
            <a:endParaRPr lang="en-US" sz="1400">
              <a:latin typeface="Impact" pitchFamily="34" charset="0"/>
            </a:endParaRPr>
          </a:p>
        </p:txBody>
      </p:sp>
    </p:spTree>
    <p:extLst>
      <p:ext uri="{BB962C8B-B14F-4D97-AF65-F5344CB8AC3E}">
        <p14:creationId xmlns:p14="http://schemas.microsoft.com/office/powerpoint/2010/main" val="366172837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3388" y="1541463"/>
            <a:ext cx="4059237"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541463"/>
            <a:ext cx="4059238"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a:p>
            <a:pPr>
              <a:defRPr/>
            </a:pPr>
            <a:endParaRPr lang="en-US"/>
          </a:p>
          <a:p>
            <a:pPr>
              <a:defRPr/>
            </a:pPr>
            <a:fld id="{D905B218-031B-479A-8A0C-48AA497A7981}" type="datetime1">
              <a:rPr lang="en-US"/>
              <a:pPr>
                <a:defRPr/>
              </a:pPr>
              <a:t>3/29/2021</a:t>
            </a:fld>
            <a:r>
              <a:rPr lang="en-US"/>
              <a:t>  </a:t>
            </a:r>
            <a:fld id="{FAD37F20-1B26-4B30-9912-AB72E47F736B}" type="datetime12">
              <a:rPr lang="en-US"/>
              <a:pPr>
                <a:defRPr/>
              </a:pPr>
              <a:t>10:13 AM</a:t>
            </a:fld>
            <a:r>
              <a:rPr lang="en-US"/>
              <a:t>   </a:t>
            </a:r>
            <a:endParaRPr lang="en-US" sz="1400">
              <a:latin typeface="Impact" pitchFamily="34" charset="0"/>
            </a:endParaRPr>
          </a:p>
        </p:txBody>
      </p:sp>
    </p:spTree>
    <p:extLst>
      <p:ext uri="{BB962C8B-B14F-4D97-AF65-F5344CB8AC3E}">
        <p14:creationId xmlns:p14="http://schemas.microsoft.com/office/powerpoint/2010/main" val="350333347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p>
          <a:p>
            <a:pPr>
              <a:defRPr/>
            </a:pPr>
            <a:endParaRPr lang="en-US"/>
          </a:p>
          <a:p>
            <a:pPr>
              <a:defRPr/>
            </a:pPr>
            <a:fld id="{3B3DC141-99C5-466E-9048-BEF934DCEBB9}" type="datetime1">
              <a:rPr lang="en-US"/>
              <a:pPr>
                <a:defRPr/>
              </a:pPr>
              <a:t>3/29/2021</a:t>
            </a:fld>
            <a:r>
              <a:rPr lang="en-US"/>
              <a:t>  </a:t>
            </a:r>
            <a:fld id="{FAD37F20-1B26-4B30-9912-AB72E47F736B}" type="datetime12">
              <a:rPr lang="en-US"/>
              <a:pPr>
                <a:defRPr/>
              </a:pPr>
              <a:t>10:13 AM</a:t>
            </a:fld>
            <a:r>
              <a:rPr lang="en-US"/>
              <a:t>   </a:t>
            </a:r>
            <a:endParaRPr lang="en-US" sz="1400">
              <a:latin typeface="Impact" pitchFamily="34" charset="0"/>
            </a:endParaRPr>
          </a:p>
        </p:txBody>
      </p:sp>
    </p:spTree>
    <p:extLst>
      <p:ext uri="{BB962C8B-B14F-4D97-AF65-F5344CB8AC3E}">
        <p14:creationId xmlns:p14="http://schemas.microsoft.com/office/powerpoint/2010/main" val="183958178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a:p>
            <a:pPr>
              <a:defRPr/>
            </a:pPr>
            <a:endParaRPr lang="en-US"/>
          </a:p>
          <a:p>
            <a:pPr>
              <a:defRPr/>
            </a:pPr>
            <a:fld id="{92E97A9F-C687-40D7-A6D9-B701F644B370}" type="datetime1">
              <a:rPr lang="en-US"/>
              <a:pPr>
                <a:defRPr/>
              </a:pPr>
              <a:t>3/29/2021</a:t>
            </a:fld>
            <a:r>
              <a:rPr lang="en-US"/>
              <a:t>  </a:t>
            </a:r>
            <a:fld id="{FAD37F20-1B26-4B30-9912-AB72E47F736B}" type="datetime12">
              <a:rPr lang="en-US"/>
              <a:pPr>
                <a:defRPr/>
              </a:pPr>
              <a:t>10:13 AM</a:t>
            </a:fld>
            <a:r>
              <a:rPr lang="en-US"/>
              <a:t>   </a:t>
            </a:r>
            <a:endParaRPr lang="en-US" sz="1400">
              <a:latin typeface="Impact" pitchFamily="34" charset="0"/>
            </a:endParaRPr>
          </a:p>
        </p:txBody>
      </p:sp>
    </p:spTree>
    <p:extLst>
      <p:ext uri="{BB962C8B-B14F-4D97-AF65-F5344CB8AC3E}">
        <p14:creationId xmlns:p14="http://schemas.microsoft.com/office/powerpoint/2010/main" val="370995349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a:p>
            <a:pPr>
              <a:defRPr/>
            </a:pPr>
            <a:endParaRPr lang="en-US"/>
          </a:p>
          <a:p>
            <a:pPr>
              <a:defRPr/>
            </a:pPr>
            <a:fld id="{3151FAA4-6827-459A-8AAA-37D955503040}" type="datetime1">
              <a:rPr lang="en-US"/>
              <a:pPr>
                <a:defRPr/>
              </a:pPr>
              <a:t>3/29/2021</a:t>
            </a:fld>
            <a:r>
              <a:rPr lang="en-US"/>
              <a:t>  </a:t>
            </a:r>
            <a:fld id="{FAD37F20-1B26-4B30-9912-AB72E47F736B}" type="datetime12">
              <a:rPr lang="en-US"/>
              <a:pPr>
                <a:defRPr/>
              </a:pPr>
              <a:t>10:13 AM</a:t>
            </a:fld>
            <a:r>
              <a:rPr lang="en-US"/>
              <a:t>   </a:t>
            </a:r>
            <a:endParaRPr lang="en-US" sz="1400">
              <a:latin typeface="Impact" pitchFamily="34" charset="0"/>
            </a:endParaRPr>
          </a:p>
        </p:txBody>
      </p:sp>
    </p:spTree>
    <p:extLst>
      <p:ext uri="{BB962C8B-B14F-4D97-AF65-F5344CB8AC3E}">
        <p14:creationId xmlns:p14="http://schemas.microsoft.com/office/powerpoint/2010/main" val="79547667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a:p>
            <a:pPr>
              <a:defRPr/>
            </a:pPr>
            <a:endParaRPr lang="en-US"/>
          </a:p>
          <a:p>
            <a:pPr>
              <a:defRPr/>
            </a:pPr>
            <a:fld id="{0D99236D-7C89-4237-ACAE-F1275A88D316}" type="datetime1">
              <a:rPr lang="en-US"/>
              <a:pPr>
                <a:defRPr/>
              </a:pPr>
              <a:t>3/29/2021</a:t>
            </a:fld>
            <a:r>
              <a:rPr lang="en-US"/>
              <a:t>  </a:t>
            </a:r>
            <a:fld id="{FAD37F20-1B26-4B30-9912-AB72E47F736B}" type="datetime12">
              <a:rPr lang="en-US"/>
              <a:pPr>
                <a:defRPr/>
              </a:pPr>
              <a:t>10:13 AM</a:t>
            </a:fld>
            <a:r>
              <a:rPr lang="en-US"/>
              <a:t>   </a:t>
            </a:r>
            <a:endParaRPr lang="en-US" sz="1400">
              <a:latin typeface="Impact" pitchFamily="34" charset="0"/>
            </a:endParaRPr>
          </a:p>
        </p:txBody>
      </p:sp>
    </p:spTree>
    <p:extLst>
      <p:ext uri="{BB962C8B-B14F-4D97-AF65-F5344CB8AC3E}">
        <p14:creationId xmlns:p14="http://schemas.microsoft.com/office/powerpoint/2010/main" val="85765756"/>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a:p>
            <a:pPr>
              <a:defRPr/>
            </a:pPr>
            <a:endParaRPr lang="en-US"/>
          </a:p>
          <a:p>
            <a:pPr>
              <a:defRPr/>
            </a:pPr>
            <a:fld id="{9131B931-9A99-42E5-863F-0695CC37EDFE}" type="datetime1">
              <a:rPr lang="en-US"/>
              <a:pPr>
                <a:defRPr/>
              </a:pPr>
              <a:t>3/29/2021</a:t>
            </a:fld>
            <a:r>
              <a:rPr lang="en-US"/>
              <a:t>  </a:t>
            </a:r>
            <a:fld id="{FAD37F20-1B26-4B30-9912-AB72E47F736B}" type="datetime12">
              <a:rPr lang="en-US"/>
              <a:pPr>
                <a:defRPr/>
              </a:pPr>
              <a:t>10:13 AM</a:t>
            </a:fld>
            <a:r>
              <a:rPr lang="en-US"/>
              <a:t>   </a:t>
            </a:r>
            <a:endParaRPr lang="en-US" sz="1400">
              <a:latin typeface="Impact" pitchFamily="34" charset="0"/>
            </a:endParaRPr>
          </a:p>
        </p:txBody>
      </p:sp>
    </p:spTree>
    <p:extLst>
      <p:ext uri="{BB962C8B-B14F-4D97-AF65-F5344CB8AC3E}">
        <p14:creationId xmlns:p14="http://schemas.microsoft.com/office/powerpoint/2010/main" val="285381009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a:p>
            <a:pPr>
              <a:defRPr/>
            </a:pPr>
            <a:endParaRPr lang="en-US"/>
          </a:p>
          <a:p>
            <a:pPr>
              <a:defRPr/>
            </a:pPr>
            <a:fld id="{D11259D2-BAA9-4654-A5FE-8830118AEA86}" type="datetime1">
              <a:rPr lang="en-US"/>
              <a:pPr>
                <a:defRPr/>
              </a:pPr>
              <a:t>3/29/2021</a:t>
            </a:fld>
            <a:r>
              <a:rPr lang="en-US"/>
              <a:t>  </a:t>
            </a:r>
            <a:fld id="{FAD37F20-1B26-4B30-9912-AB72E47F736B}" type="datetime12">
              <a:rPr lang="en-US"/>
              <a:pPr>
                <a:defRPr/>
              </a:pPr>
              <a:t>10:13 AM</a:t>
            </a:fld>
            <a:r>
              <a:rPr lang="en-US"/>
              <a:t>   </a:t>
            </a:r>
            <a:endParaRPr lang="en-US" sz="1400">
              <a:latin typeface="Impact" pitchFamily="34" charset="0"/>
            </a:endParaRPr>
          </a:p>
        </p:txBody>
      </p:sp>
    </p:spTree>
    <p:extLst>
      <p:ext uri="{BB962C8B-B14F-4D97-AF65-F5344CB8AC3E}">
        <p14:creationId xmlns:p14="http://schemas.microsoft.com/office/powerpoint/2010/main" val="15775786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1"/>
          </p:nvPr>
        </p:nvSpPr>
        <p:spPr>
          <a:xfrm>
            <a:off x="149225" y="1600200"/>
            <a:ext cx="4319905" cy="4949825"/>
          </a:xfrm>
          <a:prstGeom prst="rect">
            <a:avLst/>
          </a:prstGeom>
        </p:spPr>
        <p:txBody>
          <a:bodyPr>
            <a:normAutofit/>
          </a:bodyPr>
          <a:lstStyle>
            <a:lvl1pPr marL="228600" indent="-228600">
              <a:buFont typeface="Wingdings" pitchFamily="2" charset="2"/>
              <a:buNone/>
              <a:defRPr sz="1600"/>
            </a:lvl1pPr>
            <a:lvl2pPr marL="457200" indent="-228600">
              <a:buFont typeface="Wingdings" pitchFamily="2" charset="2"/>
              <a:buChar char="§"/>
              <a:defRPr sz="1400"/>
            </a:lvl2pPr>
            <a:lvl3pPr marL="685800" indent="-228600">
              <a:buFont typeface="Wingdings" pitchFamily="2" charset="2"/>
              <a:buChar char="§"/>
              <a:defRPr sz="1400"/>
            </a:lvl3pPr>
            <a:lvl4pPr marL="914400" indent="-228600">
              <a:buFont typeface="Wingdings" pitchFamily="2" charset="2"/>
              <a:buChar char="§"/>
              <a:defRPr sz="1200"/>
            </a:lvl4pPr>
            <a:lvl5pPr marL="1143000" indent="-228600">
              <a:buFont typeface="Wingdings" pitchFamily="2" charset="2"/>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2"/>
          </p:nvPr>
        </p:nvSpPr>
        <p:spPr>
          <a:xfrm>
            <a:off x="4697730" y="1600200"/>
            <a:ext cx="4321579" cy="4949825"/>
          </a:xfrm>
          <a:prstGeom prst="rect">
            <a:avLst/>
          </a:prstGeom>
        </p:spPr>
        <p:txBody>
          <a:bodyPr>
            <a:normAutofit/>
          </a:bodyPr>
          <a:lstStyle>
            <a:lvl1pPr marL="228600" indent="-228600">
              <a:buFont typeface="Wingdings" pitchFamily="2" charset="2"/>
              <a:buNone/>
              <a:defRPr sz="1600"/>
            </a:lvl1pPr>
            <a:lvl2pPr marL="457200" indent="-228600">
              <a:buFont typeface="Wingdings" pitchFamily="2" charset="2"/>
              <a:buChar char="§"/>
              <a:defRPr sz="1400"/>
            </a:lvl2pPr>
            <a:lvl3pPr marL="685800" indent="-228600">
              <a:buFont typeface="Wingdings" pitchFamily="2" charset="2"/>
              <a:buChar char="§"/>
              <a:defRPr sz="1400"/>
            </a:lvl3pPr>
            <a:lvl4pPr marL="914400" indent="-228600">
              <a:buFont typeface="Wingdings" pitchFamily="2" charset="2"/>
              <a:buChar char="§"/>
              <a:defRPr sz="1200"/>
            </a:lvl4pPr>
            <a:lvl5pPr marL="1143000" indent="-228600">
              <a:buFont typeface="Wingdings" pitchFamily="2" charset="2"/>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0"/>
          </p:nvPr>
        </p:nvSpPr>
        <p:spPr>
          <a:xfrm>
            <a:off x="149225" y="839585"/>
            <a:ext cx="8870084" cy="703465"/>
          </a:xfrm>
          <a:prstGeom prst="rect">
            <a:avLst/>
          </a:prstGeom>
        </p:spPr>
        <p:txBody>
          <a:bodyPr>
            <a:normAutofit/>
          </a:bodyPr>
          <a:lstStyle>
            <a:lvl1pPr marL="0" indent="0">
              <a:buNone/>
              <a:defRPr sz="1600"/>
            </a:lvl1pPr>
          </a:lstStyle>
          <a:p>
            <a:pPr lvl="0"/>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1138" y="212725"/>
            <a:ext cx="2143125" cy="61293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0175" y="212725"/>
            <a:ext cx="6278563" cy="6129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a:p>
            <a:pPr>
              <a:defRPr/>
            </a:pPr>
            <a:endParaRPr lang="en-US"/>
          </a:p>
          <a:p>
            <a:pPr>
              <a:defRPr/>
            </a:pPr>
            <a:fld id="{EC9B2CFF-FCDA-4655-A751-C0508AA79408}" type="datetime1">
              <a:rPr lang="en-US"/>
              <a:pPr>
                <a:defRPr/>
              </a:pPr>
              <a:t>3/29/2021</a:t>
            </a:fld>
            <a:r>
              <a:rPr lang="en-US"/>
              <a:t>  </a:t>
            </a:r>
            <a:fld id="{FAD37F20-1B26-4B30-9912-AB72E47F736B}" type="datetime12">
              <a:rPr lang="en-US"/>
              <a:pPr>
                <a:defRPr/>
              </a:pPr>
              <a:t>10:13 AM</a:t>
            </a:fld>
            <a:r>
              <a:rPr lang="en-US"/>
              <a:t>   </a:t>
            </a:r>
            <a:endParaRPr lang="en-US" sz="1400">
              <a:latin typeface="Impact" pitchFamily="34" charset="0"/>
            </a:endParaRPr>
          </a:p>
        </p:txBody>
      </p:sp>
    </p:spTree>
    <p:extLst>
      <p:ext uri="{BB962C8B-B14F-4D97-AF65-F5344CB8AC3E}">
        <p14:creationId xmlns:p14="http://schemas.microsoft.com/office/powerpoint/2010/main" val="1287764831"/>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5" name="Line 5"/>
          <p:cNvSpPr>
            <a:spLocks noChangeShapeType="1"/>
          </p:cNvSpPr>
          <p:nvPr/>
        </p:nvSpPr>
        <p:spPr bwMode="gray">
          <a:xfrm flipH="1">
            <a:off x="282575" y="3430588"/>
            <a:ext cx="8335963" cy="0"/>
          </a:xfrm>
          <a:prstGeom prst="line">
            <a:avLst/>
          </a:prstGeom>
          <a:noFill/>
          <a:ln w="508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6" name="Rectangle 6"/>
          <p:cNvSpPr>
            <a:spLocks noChangeArrowheads="1"/>
          </p:cNvSpPr>
          <p:nvPr/>
        </p:nvSpPr>
        <p:spPr bwMode="gray">
          <a:xfrm>
            <a:off x="280988" y="3482975"/>
            <a:ext cx="6076950" cy="541338"/>
          </a:xfrm>
          <a:prstGeom prst="rect">
            <a:avLst/>
          </a:prstGeom>
          <a:noFill/>
          <a:ln w="9525">
            <a:noFill/>
            <a:miter lim="800000"/>
            <a:headEnd/>
            <a:tailEnd/>
          </a:ln>
        </p:spPr>
        <p:txBody>
          <a:bodyPr lIns="91714" tIns="45858" rIns="91714" bIns="45858" anchor="ctr"/>
          <a:lstStyle/>
          <a:p>
            <a:pPr eaLnBrk="0" hangingPunct="0">
              <a:defRPr/>
            </a:pPr>
            <a:endParaRPr lang="en-US" sz="2400" dirty="0">
              <a:solidFill>
                <a:prstClr val="black"/>
              </a:solidFill>
              <a:latin typeface="Times New Roman" pitchFamily="18" charset="0"/>
            </a:endParaRPr>
          </a:p>
        </p:txBody>
      </p:sp>
      <p:sp>
        <p:nvSpPr>
          <p:cNvPr id="7171" name="Rectangle 3"/>
          <p:cNvSpPr>
            <a:spLocks noGrp="1" noChangeArrowheads="1"/>
          </p:cNvSpPr>
          <p:nvPr>
            <p:ph type="ctrTitle" sz="quarter"/>
          </p:nvPr>
        </p:nvSpPr>
        <p:spPr>
          <a:xfrm>
            <a:off x="280988" y="2901950"/>
            <a:ext cx="7772400" cy="528638"/>
          </a:xfrm>
          <a:ln/>
        </p:spPr>
        <p:txBody>
          <a:bodyPr lIns="86970" tIns="42692" rIns="86970" bIns="42692"/>
          <a:lstStyle>
            <a:lvl1pPr>
              <a:defRPr/>
            </a:lvl1pPr>
          </a:lstStyle>
          <a:p>
            <a:r>
              <a:rPr lang="en-US"/>
              <a:t>Click to edit Master title style</a:t>
            </a:r>
          </a:p>
        </p:txBody>
      </p:sp>
      <p:sp>
        <p:nvSpPr>
          <p:cNvPr id="7172" name="Rectangle 4"/>
          <p:cNvSpPr>
            <a:spLocks noGrp="1" noChangeArrowheads="1"/>
          </p:cNvSpPr>
          <p:nvPr>
            <p:ph type="subTitle" sz="quarter" idx="1"/>
          </p:nvPr>
        </p:nvSpPr>
        <p:spPr>
          <a:xfrm>
            <a:off x="280988" y="4413250"/>
            <a:ext cx="6400800" cy="627063"/>
          </a:xfrm>
        </p:spPr>
        <p:txBody>
          <a:bodyPr lIns="86970" tIns="42692" rIns="86970" bIns="42692"/>
          <a:lstStyle>
            <a:lvl1pPr marL="0" indent="0" algn="ctr">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102556698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5" name="Rectangle 4"/>
          <p:cNvSpPr>
            <a:spLocks noChangeArrowheads="1"/>
          </p:cNvSpPr>
          <p:nvPr/>
        </p:nvSpPr>
        <p:spPr bwMode="gray">
          <a:xfrm>
            <a:off x="8845550" y="661035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F706F307-E6E1-4BBB-9923-FC08A272858F}" type="slidenum">
              <a:rPr lang="en-US" sz="900">
                <a:solidFill>
                  <a:prstClr val="black"/>
                </a:solidFill>
              </a:rPr>
              <a:pPr eaLnBrk="0" hangingPunct="0">
                <a:defRPr/>
              </a:pPr>
              <a:t>‹#›</a:t>
            </a:fld>
            <a:endParaRPr lang="en-US" sz="900" dirty="0">
              <a:solidFill>
                <a:prstClr val="black"/>
              </a:solidFill>
            </a:endParaRPr>
          </a:p>
        </p:txBody>
      </p:sp>
      <p:graphicFrame>
        <p:nvGraphicFramePr>
          <p:cNvPr id="6"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46162"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7"/>
          <p:cNvSpPr>
            <a:spLocks noChangeShapeType="1"/>
          </p:cNvSpPr>
          <p:nvPr userDrawn="1"/>
        </p:nvSpPr>
        <p:spPr bwMode="gray">
          <a:xfrm>
            <a:off x="0" y="693730"/>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8"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2" name="Title 1"/>
          <p:cNvSpPr>
            <a:spLocks noGrp="1"/>
          </p:cNvSpPr>
          <p:nvPr>
            <p:ph type="title"/>
          </p:nvPr>
        </p:nvSpPr>
        <p:spPr>
          <a:xfrm>
            <a:off x="155575" y="262460"/>
            <a:ext cx="7616825" cy="428625"/>
          </a:xfrm>
        </p:spPr>
        <p:txBody>
          <a:bodyPr/>
          <a:lstStyle>
            <a:lvl1pPr>
              <a:defRPr sz="2000">
                <a:latin typeface="Tw Cen MT" panose="020B06020201040206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5"/>
          <p:cNvSpPr txBox="1">
            <a:spLocks/>
          </p:cNvSpPr>
          <p:nvPr userDrawn="1"/>
        </p:nvSpPr>
        <p:spPr>
          <a:xfrm>
            <a:off x="457201" y="6597108"/>
            <a:ext cx="8248650" cy="292642"/>
          </a:xfrm>
          <a:prstGeom prst="rect">
            <a:avLst/>
          </a:prstGeom>
        </p:spPr>
        <p:txBody>
          <a:bodyPr/>
          <a:lstStyle/>
          <a:p>
            <a:pPr>
              <a:spcBef>
                <a:spcPct val="40000"/>
              </a:spcBef>
              <a:buClr>
                <a:srgbClr val="006699"/>
              </a:buClr>
              <a:buFont typeface="Wingdings" pitchFamily="2" charset="2"/>
              <a:buNone/>
              <a:defRPr/>
            </a:pPr>
            <a:r>
              <a:rPr lang="en-US" sz="1000" dirty="0">
                <a:solidFill>
                  <a:prstClr val="black"/>
                </a:solidFill>
                <a:latin typeface="Tw Cen MT" panose="020B0602020104020603" pitchFamily="34" charset="0"/>
              </a:rPr>
              <a:t>kaiser permanente membership,  market &amp; sales analytics | 2016 kaiser foundation health plan, inc. for internal use only.</a:t>
            </a:r>
          </a:p>
        </p:txBody>
      </p:sp>
    </p:spTree>
    <p:extLst>
      <p:ext uri="{BB962C8B-B14F-4D97-AF65-F5344CB8AC3E}">
        <p14:creationId xmlns:p14="http://schemas.microsoft.com/office/powerpoint/2010/main" val="188368960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5"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C9F1883C-A1F0-417E-870F-1269ACD36D39}" type="slidenum">
              <a:rPr lang="en-US" sz="900">
                <a:solidFill>
                  <a:prstClr val="black"/>
                </a:solidFill>
              </a:rPr>
              <a:pPr eaLnBrk="0" hangingPunct="0">
                <a:defRPr/>
              </a:pPr>
              <a:t>‹#›</a:t>
            </a:fld>
            <a:endParaRPr lang="en-US" sz="900" dirty="0">
              <a:solidFill>
                <a:prstClr val="black"/>
              </a:solidFill>
            </a:endParaRPr>
          </a:p>
        </p:txBody>
      </p:sp>
      <p:graphicFrame>
        <p:nvGraphicFramePr>
          <p:cNvPr id="6"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47186"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8"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9"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758218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6"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779493F9-DEB1-48A4-9387-22E84C776FC3}" type="slidenum">
              <a:rPr lang="en-US" sz="900">
                <a:solidFill>
                  <a:prstClr val="black"/>
                </a:solidFill>
              </a:rPr>
              <a:pPr eaLnBrk="0" hangingPunct="0">
                <a:defRPr/>
              </a:pPr>
              <a:t>‹#›</a:t>
            </a:fld>
            <a:endParaRPr lang="en-US" sz="900" dirty="0">
              <a:solidFill>
                <a:prstClr val="black"/>
              </a:solidFill>
            </a:endParaRPr>
          </a:p>
        </p:txBody>
      </p:sp>
      <p:graphicFrame>
        <p:nvGraphicFramePr>
          <p:cNvPr id="7" name="Object 13"/>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48210"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9"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10"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3388" y="1541463"/>
            <a:ext cx="4059237"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541463"/>
            <a:ext cx="4059238"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1033403"/>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473224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4"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0BFB6AA3-EA29-4D1C-B049-587055593173}" type="slidenum">
              <a:rPr lang="en-US" sz="900">
                <a:solidFill>
                  <a:prstClr val="black"/>
                </a:solidFill>
              </a:rPr>
              <a:pPr eaLnBrk="0" hangingPunct="0">
                <a:defRPr/>
              </a:pPr>
              <a:t>‹#›</a:t>
            </a:fld>
            <a:endParaRPr lang="en-US" sz="900" dirty="0">
              <a:solidFill>
                <a:prstClr val="black"/>
              </a:solidFill>
            </a:endParaRPr>
          </a:p>
        </p:txBody>
      </p:sp>
      <p:graphicFrame>
        <p:nvGraphicFramePr>
          <p:cNvPr id="5"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49234"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7"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8"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4684523"/>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3"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A3EAE2B6-D367-4DA8-9BAE-EA32F9B9F3F1}" type="slidenum">
              <a:rPr lang="en-US" sz="900">
                <a:solidFill>
                  <a:prstClr val="black"/>
                </a:solidFill>
              </a:rPr>
              <a:pPr eaLnBrk="0" hangingPunct="0">
                <a:defRPr/>
              </a:pPr>
              <a:t>‹#›</a:t>
            </a:fld>
            <a:endParaRPr lang="en-US" sz="900" dirty="0">
              <a:solidFill>
                <a:prstClr val="black"/>
              </a:solidFill>
            </a:endParaRPr>
          </a:p>
        </p:txBody>
      </p:sp>
      <p:graphicFrame>
        <p:nvGraphicFramePr>
          <p:cNvPr id="4"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50258"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6"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7"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Tree>
    <p:extLst>
      <p:ext uri="{BB962C8B-B14F-4D97-AF65-F5344CB8AC3E}">
        <p14:creationId xmlns:p14="http://schemas.microsoft.com/office/powerpoint/2010/main" val="103670075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6"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BA5EEC9D-48C0-4BDC-BA50-41E81125BEB8}" type="slidenum">
              <a:rPr lang="en-US" sz="900">
                <a:solidFill>
                  <a:prstClr val="black"/>
                </a:solidFill>
              </a:rPr>
              <a:pPr eaLnBrk="0" hangingPunct="0">
                <a:defRPr/>
              </a:pPr>
              <a:t>‹#›</a:t>
            </a:fld>
            <a:endParaRPr lang="en-US" sz="900" dirty="0">
              <a:solidFill>
                <a:prstClr val="black"/>
              </a:solidFill>
            </a:endParaRPr>
          </a:p>
        </p:txBody>
      </p:sp>
      <p:graphicFrame>
        <p:nvGraphicFramePr>
          <p:cNvPr id="7" name="Object 13"/>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51282"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9"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10"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2099020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6"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14D10C7C-8C2D-4C05-AF49-9838DC49C526}" type="slidenum">
              <a:rPr lang="en-US" sz="900">
                <a:solidFill>
                  <a:prstClr val="black"/>
                </a:solidFill>
              </a:rPr>
              <a:pPr eaLnBrk="0" hangingPunct="0">
                <a:defRPr/>
              </a:pPr>
              <a:t>‹#›</a:t>
            </a:fld>
            <a:endParaRPr lang="en-US" sz="900" dirty="0">
              <a:solidFill>
                <a:prstClr val="black"/>
              </a:solidFill>
            </a:endParaRPr>
          </a:p>
        </p:txBody>
      </p:sp>
      <p:graphicFrame>
        <p:nvGraphicFramePr>
          <p:cNvPr id="7" name="Object 13"/>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52306"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9"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10"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688756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1"/>
          </p:nvPr>
        </p:nvSpPr>
        <p:spPr>
          <a:xfrm>
            <a:off x="149225" y="1600201"/>
            <a:ext cx="8858250" cy="1714500"/>
          </a:xfrm>
          <a:prstGeom prst="rect">
            <a:avLst/>
          </a:prstGeom>
        </p:spPr>
        <p:txBody>
          <a:bodyPr>
            <a:normAutofit/>
          </a:bodyPr>
          <a:lstStyle>
            <a:lvl1pPr marL="228600" indent="-228600">
              <a:buFont typeface="Wingdings" pitchFamily="2" charset="2"/>
              <a:buNone/>
              <a:defRPr sz="1600"/>
            </a:lvl1pPr>
            <a:lvl2pPr marL="457200" indent="-228600">
              <a:buFont typeface="Wingdings" pitchFamily="2" charset="2"/>
              <a:buChar char="§"/>
              <a:defRPr sz="1400"/>
            </a:lvl2pPr>
            <a:lvl3pPr marL="685800" indent="-228600">
              <a:buFont typeface="Wingdings" pitchFamily="2" charset="2"/>
              <a:buChar char="§"/>
              <a:defRPr sz="1400"/>
            </a:lvl3pPr>
            <a:lvl4pPr marL="914400" indent="-228600">
              <a:buFont typeface="Wingdings" pitchFamily="2" charset="2"/>
              <a:buChar char="§"/>
              <a:defRPr sz="1200"/>
            </a:lvl4pPr>
            <a:lvl5pPr marL="1143000" indent="-228600">
              <a:buFont typeface="Wingdings" pitchFamily="2" charset="2"/>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2"/>
          </p:nvPr>
        </p:nvSpPr>
        <p:spPr>
          <a:xfrm>
            <a:off x="153035" y="3374968"/>
            <a:ext cx="8858250" cy="3178868"/>
          </a:xfrm>
          <a:prstGeom prst="rect">
            <a:avLst/>
          </a:prstGeom>
        </p:spPr>
        <p:txBody>
          <a:bodyPr>
            <a:normAutofit/>
          </a:bodyPr>
          <a:lstStyle>
            <a:lvl1pPr marL="228600" indent="-228600">
              <a:buFont typeface="Wingdings" pitchFamily="2" charset="2"/>
              <a:buNone/>
              <a:defRPr sz="1600"/>
            </a:lvl1pPr>
            <a:lvl2pPr marL="457200" indent="-228600">
              <a:buFont typeface="Wingdings" pitchFamily="2" charset="2"/>
              <a:buChar char="§"/>
              <a:defRPr sz="1400"/>
            </a:lvl2pPr>
            <a:lvl3pPr marL="685800" indent="-228600">
              <a:buFont typeface="Wingdings" pitchFamily="2" charset="2"/>
              <a:buChar char="§"/>
              <a:defRPr sz="1400"/>
            </a:lvl3pPr>
            <a:lvl4pPr marL="914400" indent="-228600">
              <a:buFont typeface="Wingdings" pitchFamily="2" charset="2"/>
              <a:buChar char="§"/>
              <a:defRPr sz="1200"/>
            </a:lvl4pPr>
            <a:lvl5pPr marL="1143000" indent="-228600">
              <a:buFont typeface="Wingdings" pitchFamily="2" charset="2"/>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0"/>
          </p:nvPr>
        </p:nvSpPr>
        <p:spPr>
          <a:xfrm>
            <a:off x="149225" y="839585"/>
            <a:ext cx="8870084" cy="703465"/>
          </a:xfrm>
          <a:prstGeom prst="rect">
            <a:avLst/>
          </a:prstGeom>
        </p:spPr>
        <p:txBody>
          <a:bodyPr>
            <a:normAutofit/>
          </a:bodyPr>
          <a:lstStyle>
            <a:lvl1pPr marL="0" indent="0">
              <a:buNone/>
              <a:defRPr sz="1600"/>
            </a:lvl1pPr>
          </a:lstStyle>
          <a:p>
            <a:pPr lvl="0"/>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5"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EF5A354D-A269-4A93-8153-FDB7E50F5285}" type="slidenum">
              <a:rPr lang="en-US" sz="900">
                <a:solidFill>
                  <a:prstClr val="black"/>
                </a:solidFill>
              </a:rPr>
              <a:pPr eaLnBrk="0" hangingPunct="0">
                <a:defRPr/>
              </a:pPr>
              <a:t>‹#›</a:t>
            </a:fld>
            <a:endParaRPr lang="en-US" sz="900" dirty="0">
              <a:solidFill>
                <a:prstClr val="black"/>
              </a:solidFill>
            </a:endParaRPr>
          </a:p>
        </p:txBody>
      </p:sp>
      <p:graphicFrame>
        <p:nvGraphicFramePr>
          <p:cNvPr id="6"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53330"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8"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9"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700138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5"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614950DF-6F4A-41E3-90C8-93DAC45B3874}" type="slidenum">
              <a:rPr lang="en-US" sz="900">
                <a:solidFill>
                  <a:prstClr val="black"/>
                </a:solidFill>
              </a:rPr>
              <a:pPr eaLnBrk="0" hangingPunct="0">
                <a:defRPr/>
              </a:pPr>
              <a:t>‹#›</a:t>
            </a:fld>
            <a:endParaRPr lang="en-US" sz="900" dirty="0">
              <a:solidFill>
                <a:prstClr val="black"/>
              </a:solidFill>
            </a:endParaRPr>
          </a:p>
        </p:txBody>
      </p:sp>
      <p:graphicFrame>
        <p:nvGraphicFramePr>
          <p:cNvPr id="6"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54354"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8"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9"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
        <p:nvSpPr>
          <p:cNvPr id="2" name="Vertical Title 1"/>
          <p:cNvSpPr>
            <a:spLocks noGrp="1"/>
          </p:cNvSpPr>
          <p:nvPr>
            <p:ph type="title" orient="vert"/>
          </p:nvPr>
        </p:nvSpPr>
        <p:spPr>
          <a:xfrm>
            <a:off x="6561138" y="212725"/>
            <a:ext cx="2143125" cy="61293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0175" y="212725"/>
            <a:ext cx="6278563" cy="6129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6386942"/>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5" name="Line 5"/>
          <p:cNvSpPr>
            <a:spLocks noChangeShapeType="1"/>
          </p:cNvSpPr>
          <p:nvPr/>
        </p:nvSpPr>
        <p:spPr bwMode="gray">
          <a:xfrm flipH="1">
            <a:off x="282575" y="3430588"/>
            <a:ext cx="8335963" cy="0"/>
          </a:xfrm>
          <a:prstGeom prst="line">
            <a:avLst/>
          </a:prstGeom>
          <a:noFill/>
          <a:ln w="508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6" name="Rectangle 6"/>
          <p:cNvSpPr>
            <a:spLocks noChangeArrowheads="1"/>
          </p:cNvSpPr>
          <p:nvPr/>
        </p:nvSpPr>
        <p:spPr bwMode="gray">
          <a:xfrm>
            <a:off x="280988" y="3482975"/>
            <a:ext cx="6076950" cy="541338"/>
          </a:xfrm>
          <a:prstGeom prst="rect">
            <a:avLst/>
          </a:prstGeom>
          <a:noFill/>
          <a:ln w="9525">
            <a:noFill/>
            <a:miter lim="800000"/>
            <a:headEnd/>
            <a:tailEnd/>
          </a:ln>
        </p:spPr>
        <p:txBody>
          <a:bodyPr lIns="91714" tIns="45858" rIns="91714" bIns="45858" anchor="ctr"/>
          <a:lstStyle/>
          <a:p>
            <a:pPr eaLnBrk="0" hangingPunct="0">
              <a:defRPr/>
            </a:pPr>
            <a:endParaRPr lang="en-US" sz="2400" dirty="0">
              <a:solidFill>
                <a:prstClr val="black"/>
              </a:solidFill>
              <a:latin typeface="Times New Roman" pitchFamily="18" charset="0"/>
            </a:endParaRPr>
          </a:p>
        </p:txBody>
      </p:sp>
      <p:sp>
        <p:nvSpPr>
          <p:cNvPr id="7171" name="Rectangle 3"/>
          <p:cNvSpPr>
            <a:spLocks noGrp="1" noChangeArrowheads="1"/>
          </p:cNvSpPr>
          <p:nvPr>
            <p:ph type="ctrTitle" sz="quarter"/>
          </p:nvPr>
        </p:nvSpPr>
        <p:spPr>
          <a:xfrm>
            <a:off x="280988" y="2901950"/>
            <a:ext cx="7772400" cy="528638"/>
          </a:xfrm>
          <a:ln/>
        </p:spPr>
        <p:txBody>
          <a:bodyPr lIns="86970" tIns="42692" rIns="86970" bIns="42692"/>
          <a:lstStyle>
            <a:lvl1pPr>
              <a:defRPr/>
            </a:lvl1pPr>
          </a:lstStyle>
          <a:p>
            <a:r>
              <a:rPr lang="en-US"/>
              <a:t>Click to edit Master title style</a:t>
            </a:r>
          </a:p>
        </p:txBody>
      </p:sp>
      <p:sp>
        <p:nvSpPr>
          <p:cNvPr id="7172" name="Rectangle 4"/>
          <p:cNvSpPr>
            <a:spLocks noGrp="1" noChangeArrowheads="1"/>
          </p:cNvSpPr>
          <p:nvPr>
            <p:ph type="subTitle" sz="quarter" idx="1"/>
          </p:nvPr>
        </p:nvSpPr>
        <p:spPr>
          <a:xfrm>
            <a:off x="280988" y="4413250"/>
            <a:ext cx="6400800" cy="627063"/>
          </a:xfrm>
        </p:spPr>
        <p:txBody>
          <a:bodyPr lIns="86970" tIns="42692" rIns="86970" bIns="42692"/>
          <a:lstStyle>
            <a:lvl1pPr marL="0" indent="0" algn="ctr">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839536246"/>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5" name="Rectangle 4"/>
          <p:cNvSpPr>
            <a:spLocks noChangeArrowheads="1"/>
          </p:cNvSpPr>
          <p:nvPr/>
        </p:nvSpPr>
        <p:spPr bwMode="gray">
          <a:xfrm>
            <a:off x="8845550" y="661035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F706F307-E6E1-4BBB-9923-FC08A272858F}" type="slidenum">
              <a:rPr lang="en-US" sz="900">
                <a:solidFill>
                  <a:prstClr val="black"/>
                </a:solidFill>
              </a:rPr>
              <a:pPr eaLnBrk="0" hangingPunct="0">
                <a:defRPr/>
              </a:pPr>
              <a:t>‹#›</a:t>
            </a:fld>
            <a:endParaRPr lang="en-US" sz="900" dirty="0">
              <a:solidFill>
                <a:prstClr val="black"/>
              </a:solidFill>
            </a:endParaRPr>
          </a:p>
        </p:txBody>
      </p:sp>
      <p:graphicFrame>
        <p:nvGraphicFramePr>
          <p:cNvPr id="6"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56354"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7"/>
          <p:cNvSpPr>
            <a:spLocks noChangeShapeType="1"/>
          </p:cNvSpPr>
          <p:nvPr userDrawn="1"/>
        </p:nvSpPr>
        <p:spPr bwMode="gray">
          <a:xfrm>
            <a:off x="0" y="658485"/>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8"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2" name="Title 1"/>
          <p:cNvSpPr>
            <a:spLocks noGrp="1"/>
          </p:cNvSpPr>
          <p:nvPr>
            <p:ph type="title"/>
          </p:nvPr>
        </p:nvSpPr>
        <p:spPr>
          <a:xfrm>
            <a:off x="155575" y="134938"/>
            <a:ext cx="7616825" cy="428625"/>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5"/>
          <p:cNvSpPr txBox="1">
            <a:spLocks/>
          </p:cNvSpPr>
          <p:nvPr userDrawn="1"/>
        </p:nvSpPr>
        <p:spPr>
          <a:xfrm>
            <a:off x="457201" y="6597108"/>
            <a:ext cx="8248650" cy="292642"/>
          </a:xfrm>
          <a:prstGeom prst="rect">
            <a:avLst/>
          </a:prstGeom>
        </p:spPr>
        <p:txBody>
          <a:bodyPr/>
          <a:lstStyle/>
          <a:p>
            <a:pPr>
              <a:spcBef>
                <a:spcPct val="40000"/>
              </a:spcBef>
              <a:buClr>
                <a:srgbClr val="006699"/>
              </a:buClr>
              <a:buFont typeface="Wingdings" pitchFamily="2" charset="2"/>
              <a:buNone/>
              <a:defRPr/>
            </a:pPr>
            <a:r>
              <a:rPr lang="en-US" sz="1000" dirty="0">
                <a:solidFill>
                  <a:prstClr val="black"/>
                </a:solidFill>
                <a:latin typeface="Tw Cen MT" panose="020B0602020104020603" pitchFamily="34" charset="0"/>
              </a:rPr>
              <a:t>Kaiser Permanente Membership,  Market &amp; Sales Analytics | 2016 Kaiser Foundation Health Plan, Inc. for internal use only.</a:t>
            </a:r>
          </a:p>
        </p:txBody>
      </p:sp>
    </p:spTree>
    <p:extLst>
      <p:ext uri="{BB962C8B-B14F-4D97-AF65-F5344CB8AC3E}">
        <p14:creationId xmlns:p14="http://schemas.microsoft.com/office/powerpoint/2010/main" val="1988324205"/>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5"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C9F1883C-A1F0-417E-870F-1269ACD36D39}" type="slidenum">
              <a:rPr lang="en-US" sz="900">
                <a:solidFill>
                  <a:prstClr val="black"/>
                </a:solidFill>
              </a:rPr>
              <a:pPr eaLnBrk="0" hangingPunct="0">
                <a:defRPr/>
              </a:pPr>
              <a:t>‹#›</a:t>
            </a:fld>
            <a:endParaRPr lang="en-US" sz="900" dirty="0">
              <a:solidFill>
                <a:prstClr val="black"/>
              </a:solidFill>
            </a:endParaRPr>
          </a:p>
        </p:txBody>
      </p:sp>
      <p:graphicFrame>
        <p:nvGraphicFramePr>
          <p:cNvPr id="6"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57378"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8"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9"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50231769"/>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6"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779493F9-DEB1-48A4-9387-22E84C776FC3}" type="slidenum">
              <a:rPr lang="en-US" sz="900">
                <a:solidFill>
                  <a:prstClr val="black"/>
                </a:solidFill>
              </a:rPr>
              <a:pPr eaLnBrk="0" hangingPunct="0">
                <a:defRPr/>
              </a:pPr>
              <a:t>‹#›</a:t>
            </a:fld>
            <a:endParaRPr lang="en-US" sz="900" dirty="0">
              <a:solidFill>
                <a:prstClr val="black"/>
              </a:solidFill>
            </a:endParaRPr>
          </a:p>
        </p:txBody>
      </p:sp>
      <p:graphicFrame>
        <p:nvGraphicFramePr>
          <p:cNvPr id="7" name="Object 13"/>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58402"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9"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10"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3388" y="1541463"/>
            <a:ext cx="4059237"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541463"/>
            <a:ext cx="4059238"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1614444"/>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3875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4"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0BFB6AA3-EA29-4D1C-B049-587055593173}" type="slidenum">
              <a:rPr lang="en-US" sz="900">
                <a:solidFill>
                  <a:prstClr val="black"/>
                </a:solidFill>
              </a:rPr>
              <a:pPr eaLnBrk="0" hangingPunct="0">
                <a:defRPr/>
              </a:pPr>
              <a:t>‹#›</a:t>
            </a:fld>
            <a:endParaRPr lang="en-US" sz="900" dirty="0">
              <a:solidFill>
                <a:prstClr val="black"/>
              </a:solidFill>
            </a:endParaRPr>
          </a:p>
        </p:txBody>
      </p:sp>
      <p:graphicFrame>
        <p:nvGraphicFramePr>
          <p:cNvPr id="5"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59426"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7"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8"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24228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3"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A3EAE2B6-D367-4DA8-9BAE-EA32F9B9F3F1}" type="slidenum">
              <a:rPr lang="en-US" sz="900">
                <a:solidFill>
                  <a:prstClr val="black"/>
                </a:solidFill>
              </a:rPr>
              <a:pPr eaLnBrk="0" hangingPunct="0">
                <a:defRPr/>
              </a:pPr>
              <a:t>‹#›</a:t>
            </a:fld>
            <a:endParaRPr lang="en-US" sz="900" dirty="0">
              <a:solidFill>
                <a:prstClr val="black"/>
              </a:solidFill>
            </a:endParaRPr>
          </a:p>
        </p:txBody>
      </p:sp>
      <p:graphicFrame>
        <p:nvGraphicFramePr>
          <p:cNvPr id="4"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60450"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6"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7"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Tree>
    <p:extLst>
      <p:ext uri="{BB962C8B-B14F-4D97-AF65-F5344CB8AC3E}">
        <p14:creationId xmlns:p14="http://schemas.microsoft.com/office/powerpoint/2010/main" val="20114615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6"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BA5EEC9D-48C0-4BDC-BA50-41E81125BEB8}" type="slidenum">
              <a:rPr lang="en-US" sz="900">
                <a:solidFill>
                  <a:prstClr val="black"/>
                </a:solidFill>
              </a:rPr>
              <a:pPr eaLnBrk="0" hangingPunct="0">
                <a:defRPr/>
              </a:pPr>
              <a:t>‹#›</a:t>
            </a:fld>
            <a:endParaRPr lang="en-US" sz="900" dirty="0">
              <a:solidFill>
                <a:prstClr val="black"/>
              </a:solidFill>
            </a:endParaRPr>
          </a:p>
        </p:txBody>
      </p:sp>
      <p:graphicFrame>
        <p:nvGraphicFramePr>
          <p:cNvPr id="7" name="Object 13"/>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61474"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9"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10"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0402777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5"/>
          <p:cNvSpPr>
            <a:spLocks noGrp="1"/>
          </p:cNvSpPr>
          <p:nvPr>
            <p:ph type="body" sz="quarter" idx="10"/>
          </p:nvPr>
        </p:nvSpPr>
        <p:spPr>
          <a:xfrm>
            <a:off x="149225" y="839585"/>
            <a:ext cx="8870084" cy="703465"/>
          </a:xfrm>
          <a:prstGeom prst="rect">
            <a:avLst/>
          </a:prstGeom>
        </p:spPr>
        <p:txBody>
          <a:bodyPr>
            <a:normAutofit/>
          </a:bodyPr>
          <a:lstStyle>
            <a:lvl1pPr marL="0" indent="0">
              <a:buNone/>
              <a:defRPr sz="1600"/>
            </a:lvl1pPr>
          </a:lstStyle>
          <a:p>
            <a:pPr lvl="0"/>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6"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14D10C7C-8C2D-4C05-AF49-9838DC49C526}" type="slidenum">
              <a:rPr lang="en-US" sz="900">
                <a:solidFill>
                  <a:prstClr val="black"/>
                </a:solidFill>
              </a:rPr>
              <a:pPr eaLnBrk="0" hangingPunct="0">
                <a:defRPr/>
              </a:pPr>
              <a:t>‹#›</a:t>
            </a:fld>
            <a:endParaRPr lang="en-US" sz="900" dirty="0">
              <a:solidFill>
                <a:prstClr val="black"/>
              </a:solidFill>
            </a:endParaRPr>
          </a:p>
        </p:txBody>
      </p:sp>
      <p:graphicFrame>
        <p:nvGraphicFramePr>
          <p:cNvPr id="7" name="Object 13"/>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62498"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9"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10"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43665126"/>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5"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EF5A354D-A269-4A93-8153-FDB7E50F5285}" type="slidenum">
              <a:rPr lang="en-US" sz="900">
                <a:solidFill>
                  <a:prstClr val="black"/>
                </a:solidFill>
              </a:rPr>
              <a:pPr eaLnBrk="0" hangingPunct="0">
                <a:defRPr/>
              </a:pPr>
              <a:t>‹#›</a:t>
            </a:fld>
            <a:endParaRPr lang="en-US" sz="900" dirty="0">
              <a:solidFill>
                <a:prstClr val="black"/>
              </a:solidFill>
            </a:endParaRPr>
          </a:p>
        </p:txBody>
      </p:sp>
      <p:graphicFrame>
        <p:nvGraphicFramePr>
          <p:cNvPr id="6"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63522"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8"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9"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282788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5"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614950DF-6F4A-41E3-90C8-93DAC45B3874}" type="slidenum">
              <a:rPr lang="en-US" sz="900">
                <a:solidFill>
                  <a:prstClr val="black"/>
                </a:solidFill>
              </a:rPr>
              <a:pPr eaLnBrk="0" hangingPunct="0">
                <a:defRPr/>
              </a:pPr>
              <a:t>‹#›</a:t>
            </a:fld>
            <a:endParaRPr lang="en-US" sz="900" dirty="0">
              <a:solidFill>
                <a:prstClr val="black"/>
              </a:solidFill>
            </a:endParaRPr>
          </a:p>
        </p:txBody>
      </p:sp>
      <p:graphicFrame>
        <p:nvGraphicFramePr>
          <p:cNvPr id="6"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64546" name="Document" r:id="rId3" imgW="1684338" imgH="728663" progId="Word.Document.8">
                  <p:embed/>
                </p:oleObj>
              </mc:Choice>
              <mc:Fallback>
                <p:oleObj name="Document" r:id="rId3" imgW="1684338" imgH="7286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8"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9"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
        <p:nvSpPr>
          <p:cNvPr id="2" name="Vertical Title 1"/>
          <p:cNvSpPr>
            <a:spLocks noGrp="1"/>
          </p:cNvSpPr>
          <p:nvPr>
            <p:ph type="title" orient="vert"/>
          </p:nvPr>
        </p:nvSpPr>
        <p:spPr>
          <a:xfrm>
            <a:off x="6561138" y="212725"/>
            <a:ext cx="2143125" cy="61293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0175" y="212725"/>
            <a:ext cx="6278563" cy="6129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77813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1"/>
          </p:nvPr>
        </p:nvSpPr>
        <p:spPr>
          <a:xfrm>
            <a:off x="149225" y="831273"/>
            <a:ext cx="8858250" cy="5718753"/>
          </a:xfrm>
          <a:prstGeom prst="rect">
            <a:avLst/>
          </a:prstGeom>
        </p:spPr>
        <p:txBody>
          <a:bodyPr>
            <a:normAutofit/>
          </a:bodyPr>
          <a:lstStyle>
            <a:lvl1pPr marL="228600" indent="-228600">
              <a:buFont typeface="Wingdings" pitchFamily="2" charset="2"/>
              <a:buNone/>
              <a:defRPr sz="1600"/>
            </a:lvl1pPr>
            <a:lvl2pPr marL="457200" indent="-228600">
              <a:buFont typeface="Wingdings" pitchFamily="2" charset="2"/>
              <a:buChar char="§"/>
              <a:defRPr sz="1400"/>
            </a:lvl2pPr>
            <a:lvl3pPr marL="685800" indent="-228600">
              <a:buFont typeface="Wingdings" pitchFamily="2" charset="2"/>
              <a:buChar char="§"/>
              <a:defRPr sz="1400"/>
            </a:lvl3pPr>
            <a:lvl4pPr marL="914400" indent="-228600">
              <a:buFont typeface="Wingdings" pitchFamily="2" charset="2"/>
              <a:buChar char="§"/>
              <a:defRPr sz="1200"/>
            </a:lvl4pPr>
            <a:lvl5pPr marL="1143000" indent="-228600">
              <a:buFont typeface="Wingdings" pitchFamily="2" charset="2"/>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 y="3070859"/>
            <a:ext cx="8839199" cy="762001"/>
          </a:xfrm>
        </p:spPr>
        <p:txBody>
          <a:bodyPr/>
          <a:lstStyle>
            <a:lvl1pPr algn="ctr">
              <a:defRPr/>
            </a:lvl1p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5" name="Line 5"/>
          <p:cNvSpPr>
            <a:spLocks noChangeShapeType="1"/>
          </p:cNvSpPr>
          <p:nvPr/>
        </p:nvSpPr>
        <p:spPr bwMode="gray">
          <a:xfrm flipH="1">
            <a:off x="282575" y="3430588"/>
            <a:ext cx="8335963" cy="0"/>
          </a:xfrm>
          <a:prstGeom prst="line">
            <a:avLst/>
          </a:prstGeom>
          <a:noFill/>
          <a:ln w="508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6" name="Rectangle 6"/>
          <p:cNvSpPr>
            <a:spLocks noChangeArrowheads="1"/>
          </p:cNvSpPr>
          <p:nvPr/>
        </p:nvSpPr>
        <p:spPr bwMode="gray">
          <a:xfrm>
            <a:off x="280988" y="3482975"/>
            <a:ext cx="6076950" cy="541338"/>
          </a:xfrm>
          <a:prstGeom prst="rect">
            <a:avLst/>
          </a:prstGeom>
          <a:noFill/>
          <a:ln w="9525">
            <a:noFill/>
            <a:miter lim="800000"/>
            <a:headEnd/>
            <a:tailEnd/>
          </a:ln>
        </p:spPr>
        <p:txBody>
          <a:bodyPr lIns="91714" tIns="45858" rIns="91714" bIns="45858" anchor="ctr"/>
          <a:lstStyle/>
          <a:p>
            <a:pPr eaLnBrk="0" hangingPunct="0">
              <a:defRPr/>
            </a:pPr>
            <a:endParaRPr lang="en-US" sz="2400" dirty="0">
              <a:solidFill>
                <a:prstClr val="black"/>
              </a:solidFill>
              <a:latin typeface="Times New Roman" pitchFamily="18" charset="0"/>
            </a:endParaRPr>
          </a:p>
        </p:txBody>
      </p:sp>
      <p:sp>
        <p:nvSpPr>
          <p:cNvPr id="7171" name="Rectangle 3"/>
          <p:cNvSpPr>
            <a:spLocks noGrp="1" noChangeArrowheads="1"/>
          </p:cNvSpPr>
          <p:nvPr>
            <p:ph type="ctrTitle" sz="quarter"/>
          </p:nvPr>
        </p:nvSpPr>
        <p:spPr>
          <a:xfrm>
            <a:off x="280988" y="2901950"/>
            <a:ext cx="7772400" cy="528638"/>
          </a:xfrm>
          <a:prstGeom prst="rect">
            <a:avLst/>
          </a:prstGeom>
          <a:ln/>
        </p:spPr>
        <p:txBody>
          <a:bodyPr lIns="86970" tIns="42692" rIns="86970" bIns="42692"/>
          <a:lstStyle>
            <a:lvl1pPr>
              <a:defRPr/>
            </a:lvl1pPr>
          </a:lstStyle>
          <a:p>
            <a:r>
              <a:rPr lang="en-US"/>
              <a:t>Click to edit Master title style</a:t>
            </a:r>
          </a:p>
        </p:txBody>
      </p:sp>
      <p:sp>
        <p:nvSpPr>
          <p:cNvPr id="7172" name="Rectangle 4"/>
          <p:cNvSpPr>
            <a:spLocks noGrp="1" noChangeArrowheads="1"/>
          </p:cNvSpPr>
          <p:nvPr>
            <p:ph type="subTitle" sz="quarter" idx="1"/>
          </p:nvPr>
        </p:nvSpPr>
        <p:spPr>
          <a:xfrm>
            <a:off x="280988" y="4413250"/>
            <a:ext cx="6400800" cy="627063"/>
          </a:xfrm>
        </p:spPr>
        <p:txBody>
          <a:bodyPr lIns="86970" tIns="42692" rIns="86970" bIns="42692"/>
          <a:lstStyle>
            <a:lvl1pPr marL="0" indent="0" algn="ctr">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289801354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vmlDrawing" Target="../drawings/vmlDrawing1.v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image" Target="../media/image1.wmf"/><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vmlDrawing" Target="../drawings/vmlDrawing11.v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image" Target="../media/image1.wmf"/><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oleObject" Target="../embeddings/oleObject11.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vmlDrawing" Target="../drawings/vmlDrawing12.v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4.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image" Target="../media/image1.wmf"/><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oleObject" Target="../embeddings/oleObject12.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vmlDrawing" Target="../drawings/vmlDrawing22.v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5.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1.wmf"/><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oleObject" Target="../embeddings/oleObject22.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49629" y="100065"/>
            <a:ext cx="8861367" cy="59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bwMode="gray">
          <a:xfrm>
            <a:off x="149629" y="847898"/>
            <a:ext cx="8877993" cy="570253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12"/>
          <p:cNvCxnSpPr/>
          <p:nvPr/>
        </p:nvCxnSpPr>
        <p:spPr bwMode="gray">
          <a:xfrm flipV="1">
            <a:off x="0" y="768588"/>
            <a:ext cx="9144000" cy="0"/>
          </a:xfrm>
          <a:prstGeom prst="line">
            <a:avLst/>
          </a:prstGeom>
          <a:ln w="38100">
            <a:solidFill>
              <a:srgbClr val="006D9D"/>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1"/>
          <p:cNvSpPr txBox="1"/>
          <p:nvPr/>
        </p:nvSpPr>
        <p:spPr bwMode="gray">
          <a:xfrm>
            <a:off x="8158163" y="6575425"/>
            <a:ext cx="949325" cy="246063"/>
          </a:xfrm>
          <a:prstGeom prst="rect">
            <a:avLst/>
          </a:prstGeom>
          <a:noFill/>
        </p:spPr>
        <p:txBody>
          <a:bodyPr>
            <a:spAutoFit/>
          </a:bodyPr>
          <a:lstStyle/>
          <a:p>
            <a:pPr algn="r" fontAlgn="auto">
              <a:spcBef>
                <a:spcPts val="0"/>
              </a:spcBef>
              <a:spcAft>
                <a:spcPts val="0"/>
              </a:spcAft>
              <a:defRPr/>
            </a:pPr>
            <a:fld id="{488FB5B5-5DF5-43C5-9735-2A2CD7E15F14}" type="slidenum">
              <a:rPr lang="en-US" sz="1000">
                <a:solidFill>
                  <a:srgbClr val="7F7F7F"/>
                </a:solidFill>
                <a:latin typeface="Arial" pitchFamily="34" charset="0"/>
                <a:cs typeface="Arial" pitchFamily="34" charset="0"/>
              </a:rPr>
              <a:pPr algn="r" fontAlgn="auto">
                <a:spcBef>
                  <a:spcPts val="0"/>
                </a:spcBef>
                <a:spcAft>
                  <a:spcPts val="0"/>
                </a:spcAft>
                <a:defRPr/>
              </a:pPr>
              <a:t>‹#›</a:t>
            </a:fld>
            <a:endParaRPr lang="en-US" sz="1000" dirty="0">
              <a:solidFill>
                <a:srgbClr val="7F7F7F"/>
              </a:solidFill>
              <a:latin typeface="Arial" pitchFamily="34" charset="0"/>
              <a:cs typeface="Arial" pitchFamily="34" charset="0"/>
            </a:endParaRPr>
          </a:p>
        </p:txBody>
      </p:sp>
      <p:sp>
        <p:nvSpPr>
          <p:cNvPr id="12" name="TextBox 8"/>
          <p:cNvSpPr txBox="1"/>
          <p:nvPr/>
        </p:nvSpPr>
        <p:spPr bwMode="gray">
          <a:xfrm>
            <a:off x="3392488" y="6566218"/>
            <a:ext cx="2359025" cy="246062"/>
          </a:xfrm>
          <a:prstGeom prst="rect">
            <a:avLst/>
          </a:prstGeom>
          <a:noFill/>
        </p:spPr>
        <p:txBody>
          <a:bodyPr wrap="none">
            <a:spAutoFit/>
          </a:bodyPr>
          <a:lstStyle/>
          <a:p>
            <a:pPr algn="ctr" fontAlgn="auto">
              <a:spcBef>
                <a:spcPts val="0"/>
              </a:spcBef>
              <a:spcAft>
                <a:spcPts val="0"/>
              </a:spcAft>
              <a:defRPr/>
            </a:pPr>
            <a:r>
              <a:rPr lang="en-US" sz="1000" b="1" dirty="0">
                <a:solidFill>
                  <a:srgbClr val="FF0000"/>
                </a:solidFill>
                <a:latin typeface="Arial" pitchFamily="34" charset="0"/>
                <a:cs typeface="Arial" pitchFamily="34" charset="0"/>
              </a:rPr>
              <a:t>Confidential – For Internal Use Only</a:t>
            </a:r>
          </a:p>
        </p:txBody>
      </p:sp>
    </p:spTree>
  </p:cSld>
  <p:clrMap bg1="lt1" tx1="dk1" bg2="lt2" tx2="dk2" accent1="accent1" accent2="accent2" accent3="accent3" accent4="accent4" accent5="accent5" accent6="accent6" hlink="hlink" folHlink="folHlink"/>
  <p:sldLayoutIdLst>
    <p:sldLayoutId id="2147483655" r:id="rId1"/>
    <p:sldLayoutId id="2147483662" r:id="rId2"/>
    <p:sldLayoutId id="2147483663" r:id="rId3"/>
    <p:sldLayoutId id="2147483664" r:id="rId4"/>
    <p:sldLayoutId id="2147483665" r:id="rId5"/>
    <p:sldLayoutId id="2147483667" r:id="rId6"/>
    <p:sldLayoutId id="2147483666" r:id="rId7"/>
    <p:sldLayoutId id="2147483668" r:id="rId8"/>
  </p:sldLayoutIdLst>
  <p:txStyles>
    <p:titleStyle>
      <a:lvl1pPr>
        <a:defRPr sz="2000" b="1">
          <a:latin typeface="Arial" pitchFamily="34" charset="0"/>
          <a:cs typeface="Arial" pitchFamily="34" charset="0"/>
        </a:defRPr>
      </a:lvl1pPr>
    </p:titleStyle>
    <p:bodyStyle>
      <a:lvl1pPr>
        <a:buFont typeface="Wingdings" pitchFamily="2" charset="2"/>
        <a:buNone/>
        <a:defRPr sz="1600">
          <a:latin typeface="Arial" pitchFamily="34" charset="0"/>
          <a:cs typeface="Arial" pitchFamily="34" charset="0"/>
        </a:defRPr>
      </a:lvl1pPr>
      <a:lvl2pPr marL="457200" indent="-223838">
        <a:buFont typeface="Wingdings" pitchFamily="2" charset="2"/>
        <a:buChar char="§"/>
        <a:defRPr sz="1400">
          <a:latin typeface="Arial" pitchFamily="34" charset="0"/>
          <a:cs typeface="Arial" pitchFamily="34" charset="0"/>
        </a:defRPr>
      </a:lvl2pPr>
      <a:lvl3pPr marL="690563" indent="-233363">
        <a:buFont typeface="Wingdings" pitchFamily="2" charset="2"/>
        <a:buChar char="§"/>
        <a:defRPr sz="1400">
          <a:latin typeface="Arial" pitchFamily="34" charset="0"/>
          <a:cs typeface="Arial" pitchFamily="34" charset="0"/>
        </a:defRPr>
      </a:lvl3pPr>
      <a:lvl4pPr marL="914400" indent="-233363">
        <a:buFont typeface="Wingdings" pitchFamily="2" charset="2"/>
        <a:buChar char="§"/>
        <a:defRPr sz="1200">
          <a:latin typeface="Arial" pitchFamily="34" charset="0"/>
          <a:cs typeface="Arial" pitchFamily="34" charset="0"/>
        </a:defRPr>
      </a:lvl4pPr>
      <a:lvl5pPr marL="1147763" indent="-233363">
        <a:buFont typeface="Wingdings" pitchFamily="2" charset="2"/>
        <a:buChar char="§"/>
        <a:defRPr sz="1200">
          <a:latin typeface="Arial" pitchFamily="34" charset="0"/>
          <a:cs typeface="Arial" pitchFamily="34" charset="0"/>
        </a:defRPr>
      </a:lvl5pPr>
      <a:lvl6pPr>
        <a:buFont typeface="Wingdings" pitchFamily="2" charset="2"/>
        <a:buChar char="§"/>
        <a:defRPr/>
      </a:lvl6pPr>
      <a:lvl7pPr>
        <a:buFont typeface="Wingdings" pitchFamily="2" charset="2"/>
        <a:buChar char="§"/>
        <a:defRPr/>
      </a:lvl7pPr>
      <a:lvl8pPr>
        <a:buFont typeface="Wingdings" pitchFamily="2" charset="2"/>
        <a:buChar char="§"/>
        <a:defRPr/>
      </a:lvl8pPr>
      <a:lvl9pPr>
        <a:buFont typeface="Wingdings" pitchFamily="2" charset="2"/>
        <a:buChar char="§"/>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1029" name="Rectangle 3"/>
          <p:cNvSpPr>
            <a:spLocks noGrp="1" noChangeArrowheads="1"/>
          </p:cNvSpPr>
          <p:nvPr>
            <p:ph type="body" idx="1"/>
          </p:nvPr>
        </p:nvSpPr>
        <p:spPr bwMode="gray">
          <a:xfrm>
            <a:off x="433388" y="1541463"/>
            <a:ext cx="8270875" cy="4800600"/>
          </a:xfrm>
          <a:prstGeom prst="rect">
            <a:avLst/>
          </a:prstGeom>
          <a:noFill/>
          <a:ln w="9525">
            <a:noFill/>
            <a:miter lim="800000"/>
            <a:headEnd/>
            <a:tailEnd/>
          </a:ln>
        </p:spPr>
        <p:txBody>
          <a:bodyPr vert="horz" wrap="square" lIns="86955" tIns="42684" rIns="86955" bIns="42684" numCol="1" anchor="t" anchorCtr="0" compatLnSpc="1">
            <a:prstTxWarp prst="textNoShape">
              <a:avLst/>
            </a:prstTxWarp>
          </a:bodyPr>
          <a:lstStyle/>
          <a:p>
            <a:pPr lvl="0"/>
            <a:r>
              <a:rPr lang="en-US"/>
              <a:t>Second level</a:t>
            </a:r>
          </a:p>
          <a:p>
            <a:pPr lvl="1"/>
            <a:r>
              <a:rPr lang="en-US"/>
              <a:t>Third level</a:t>
            </a:r>
          </a:p>
          <a:p>
            <a:pPr lvl="2"/>
            <a:r>
              <a:rPr lang="en-US"/>
              <a:t>Fourth level</a:t>
            </a:r>
          </a:p>
          <a:p>
            <a:pPr lvl="3"/>
            <a:r>
              <a:rPr lang="en-US"/>
              <a:t>Fifth level</a:t>
            </a:r>
          </a:p>
        </p:txBody>
      </p:sp>
      <p:sp>
        <p:nvSpPr>
          <p:cNvPr id="1028"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3A38ED3A-8CAA-474F-9911-7E4BFFB16CBB}" type="slidenum">
              <a:rPr lang="en-US" sz="900">
                <a:solidFill>
                  <a:prstClr val="black"/>
                </a:solidFill>
              </a:rPr>
              <a:pPr eaLnBrk="0" hangingPunct="0">
                <a:defRPr/>
              </a:pPr>
              <a:t>‹#›</a:t>
            </a:fld>
            <a:endParaRPr lang="en-US" sz="900" dirty="0">
              <a:solidFill>
                <a:prstClr val="black"/>
              </a:solidFill>
            </a:endParaRPr>
          </a:p>
        </p:txBody>
      </p:sp>
      <p:graphicFrame>
        <p:nvGraphicFramePr>
          <p:cNvPr id="2"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33913" name="Document" r:id="rId14" imgW="1684338" imgH="728663" progId="Word.Document.8">
                  <p:embed/>
                </p:oleObj>
              </mc:Choice>
              <mc:Fallback>
                <p:oleObj name="Document" r:id="rId14" imgW="1684338" imgH="728663" progId="Word.Document.8">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3"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1034"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Tree>
    <p:extLst>
      <p:ext uri="{BB962C8B-B14F-4D97-AF65-F5344CB8AC3E}">
        <p14:creationId xmlns:p14="http://schemas.microsoft.com/office/powerpoint/2010/main" val="752311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hf sldNum="0" hdr="0" ftr="0"/>
  <p:txStyles>
    <p:titleStyle>
      <a:lvl1pPr algn="l" rtl="0" eaLnBrk="0" fontAlgn="base" hangingPunct="0">
        <a:spcBef>
          <a:spcPct val="0"/>
        </a:spcBef>
        <a:spcAft>
          <a:spcPct val="0"/>
        </a:spcAft>
        <a:defRPr sz="1700" b="1">
          <a:solidFill>
            <a:schemeClr val="tx2"/>
          </a:solidFill>
          <a:latin typeface="+mj-lt"/>
          <a:ea typeface="+mj-ea"/>
          <a:cs typeface="+mj-cs"/>
        </a:defRPr>
      </a:lvl1pPr>
      <a:lvl2pPr algn="l" rtl="0" eaLnBrk="0" fontAlgn="base" hangingPunct="0">
        <a:spcBef>
          <a:spcPct val="0"/>
        </a:spcBef>
        <a:spcAft>
          <a:spcPct val="0"/>
        </a:spcAft>
        <a:defRPr sz="1700" b="1">
          <a:solidFill>
            <a:schemeClr val="tx2"/>
          </a:solidFill>
          <a:latin typeface="Cambria" pitchFamily="18" charset="0"/>
        </a:defRPr>
      </a:lvl2pPr>
      <a:lvl3pPr algn="l" rtl="0" eaLnBrk="0" fontAlgn="base" hangingPunct="0">
        <a:spcBef>
          <a:spcPct val="0"/>
        </a:spcBef>
        <a:spcAft>
          <a:spcPct val="0"/>
        </a:spcAft>
        <a:defRPr sz="1700" b="1">
          <a:solidFill>
            <a:schemeClr val="tx2"/>
          </a:solidFill>
          <a:latin typeface="Cambria" pitchFamily="18" charset="0"/>
        </a:defRPr>
      </a:lvl3pPr>
      <a:lvl4pPr algn="l" rtl="0" eaLnBrk="0" fontAlgn="base" hangingPunct="0">
        <a:spcBef>
          <a:spcPct val="0"/>
        </a:spcBef>
        <a:spcAft>
          <a:spcPct val="0"/>
        </a:spcAft>
        <a:defRPr sz="1700" b="1">
          <a:solidFill>
            <a:schemeClr val="tx2"/>
          </a:solidFill>
          <a:latin typeface="Cambria" pitchFamily="18" charset="0"/>
        </a:defRPr>
      </a:lvl4pPr>
      <a:lvl5pPr algn="l" rtl="0" eaLnBrk="0" fontAlgn="base" hangingPunct="0">
        <a:spcBef>
          <a:spcPct val="0"/>
        </a:spcBef>
        <a:spcAft>
          <a:spcPct val="0"/>
        </a:spcAft>
        <a:defRPr sz="1700" b="1">
          <a:solidFill>
            <a:schemeClr val="tx2"/>
          </a:solidFill>
          <a:latin typeface="Cambria" pitchFamily="18" charset="0"/>
        </a:defRPr>
      </a:lvl5pPr>
      <a:lvl6pPr marL="457200" algn="l" rtl="0" fontAlgn="base">
        <a:spcBef>
          <a:spcPct val="0"/>
        </a:spcBef>
        <a:spcAft>
          <a:spcPct val="0"/>
        </a:spcAft>
        <a:defRPr sz="1700" b="1">
          <a:solidFill>
            <a:schemeClr val="tx2"/>
          </a:solidFill>
          <a:latin typeface="Arial" charset="0"/>
        </a:defRPr>
      </a:lvl6pPr>
      <a:lvl7pPr marL="914400" algn="l" rtl="0" fontAlgn="base">
        <a:spcBef>
          <a:spcPct val="0"/>
        </a:spcBef>
        <a:spcAft>
          <a:spcPct val="0"/>
        </a:spcAft>
        <a:defRPr sz="1700" b="1">
          <a:solidFill>
            <a:schemeClr val="tx2"/>
          </a:solidFill>
          <a:latin typeface="Arial" charset="0"/>
        </a:defRPr>
      </a:lvl7pPr>
      <a:lvl8pPr marL="1371600" algn="l" rtl="0" fontAlgn="base">
        <a:spcBef>
          <a:spcPct val="0"/>
        </a:spcBef>
        <a:spcAft>
          <a:spcPct val="0"/>
        </a:spcAft>
        <a:defRPr sz="1700" b="1">
          <a:solidFill>
            <a:schemeClr val="tx2"/>
          </a:solidFill>
          <a:latin typeface="Arial" charset="0"/>
        </a:defRPr>
      </a:lvl8pPr>
      <a:lvl9pPr marL="1828800" algn="l" rtl="0" fontAlgn="base">
        <a:spcBef>
          <a:spcPct val="0"/>
        </a:spcBef>
        <a:spcAft>
          <a:spcPct val="0"/>
        </a:spcAft>
        <a:defRPr sz="1700" b="1">
          <a:solidFill>
            <a:schemeClr val="tx2"/>
          </a:solidFill>
          <a:latin typeface="Arial" charset="0"/>
        </a:defRPr>
      </a:lvl9pPr>
    </p:titleStyle>
    <p:bodyStyle>
      <a:lvl1pPr marL="219075" indent="-219075" algn="l" rtl="0" eaLnBrk="0" fontAlgn="base" hangingPunct="0">
        <a:spcBef>
          <a:spcPct val="40000"/>
        </a:spcBef>
        <a:spcAft>
          <a:spcPct val="0"/>
        </a:spcAft>
        <a:buClr>
          <a:srgbClr val="006699"/>
        </a:buClr>
        <a:buSzPct val="59000"/>
        <a:buFont typeface="Wingdings" pitchFamily="2" charset="2"/>
        <a:buChar char="u"/>
        <a:defRPr sz="1300">
          <a:solidFill>
            <a:schemeClr val="tx1"/>
          </a:solidFill>
          <a:latin typeface="+mn-lt"/>
          <a:ea typeface="+mn-ea"/>
          <a:cs typeface="+mn-cs"/>
        </a:defRPr>
      </a:lvl1pPr>
      <a:lvl2pPr marL="536575" indent="-207963" algn="l" rtl="0" eaLnBrk="0" fontAlgn="base" hangingPunct="0">
        <a:spcBef>
          <a:spcPct val="40000"/>
        </a:spcBef>
        <a:spcAft>
          <a:spcPct val="0"/>
        </a:spcAft>
        <a:buClr>
          <a:srgbClr val="006699"/>
        </a:buClr>
        <a:buSzPct val="59000"/>
        <a:buFont typeface="Wingdings" pitchFamily="2" charset="2"/>
        <a:buChar char="n"/>
        <a:defRPr sz="1300">
          <a:solidFill>
            <a:schemeClr val="tx1"/>
          </a:solidFill>
          <a:latin typeface="+mn-lt"/>
        </a:defRPr>
      </a:lvl2pPr>
      <a:lvl3pPr marL="865188" indent="-219075" algn="l" rtl="0" eaLnBrk="0" fontAlgn="base" hangingPunct="0">
        <a:spcBef>
          <a:spcPct val="40000"/>
        </a:spcBef>
        <a:spcAft>
          <a:spcPct val="0"/>
        </a:spcAft>
        <a:buClr>
          <a:srgbClr val="006699"/>
        </a:buClr>
        <a:buChar char="–"/>
        <a:defRPr sz="1300">
          <a:solidFill>
            <a:schemeClr val="tx1"/>
          </a:solidFill>
          <a:latin typeface="+mn-lt"/>
        </a:defRPr>
      </a:lvl3pPr>
      <a:lvl4pPr marL="1131888" indent="-157163" algn="l" rtl="0" eaLnBrk="0" fontAlgn="base" hangingPunct="0">
        <a:spcBef>
          <a:spcPct val="20000"/>
        </a:spcBef>
        <a:spcAft>
          <a:spcPct val="0"/>
        </a:spcAft>
        <a:buClr>
          <a:srgbClr val="006699"/>
        </a:buClr>
        <a:buChar char="•"/>
        <a:defRPr sz="11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gray">
          <a:xfrm>
            <a:off x="457200" y="563563"/>
            <a:ext cx="82486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40000"/>
              </a:spcBef>
              <a:buClr>
                <a:srgbClr val="006699"/>
              </a:buClr>
              <a:buFont typeface="Wingdings" pitchFamily="2" charset="2"/>
              <a:buChar char="u"/>
            </a:pPr>
            <a:endParaRPr lang="en-US" sz="1200">
              <a:solidFill>
                <a:srgbClr val="006699"/>
              </a:solidFill>
              <a:latin typeface="Arial" pitchFamily="34" charset="0"/>
            </a:endParaRPr>
          </a:p>
        </p:txBody>
      </p:sp>
      <p:sp>
        <p:nvSpPr>
          <p:cNvPr id="1027" name="Rectangle 3"/>
          <p:cNvSpPr>
            <a:spLocks noGrp="1" noChangeArrowheads="1"/>
          </p:cNvSpPr>
          <p:nvPr>
            <p:ph type="body" idx="1"/>
          </p:nvPr>
        </p:nvSpPr>
        <p:spPr bwMode="gray">
          <a:xfrm>
            <a:off x="433388" y="1541463"/>
            <a:ext cx="827087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955" tIns="42684" rIns="86955" bIns="42684" numCol="1" anchor="t" anchorCtr="0" compatLnSpc="1">
            <a:prstTxWarp prst="textNoShape">
              <a:avLst/>
            </a:prstTxWarp>
          </a:bodyPr>
          <a:lstStyle/>
          <a:p>
            <a:pPr lvl="0"/>
            <a:r>
              <a:rPr lang="en-US"/>
              <a:t>Second level</a:t>
            </a:r>
          </a:p>
          <a:p>
            <a:pPr lvl="1"/>
            <a:r>
              <a:rPr lang="en-US"/>
              <a:t>Third level</a:t>
            </a:r>
          </a:p>
          <a:p>
            <a:pPr lvl="2"/>
            <a:r>
              <a:rPr lang="en-US"/>
              <a:t>Fourth level</a:t>
            </a:r>
          </a:p>
          <a:p>
            <a:pPr lvl="3"/>
            <a:r>
              <a:rPr lang="en-US"/>
              <a:t>Fifth level</a:t>
            </a:r>
          </a:p>
        </p:txBody>
      </p:sp>
      <p:sp>
        <p:nvSpPr>
          <p:cNvPr id="1028" name="Rectangle 4"/>
          <p:cNvSpPr>
            <a:spLocks noChangeArrowheads="1"/>
          </p:cNvSpPr>
          <p:nvPr/>
        </p:nvSpPr>
        <p:spPr bwMode="gray">
          <a:xfrm>
            <a:off x="8845550" y="6667500"/>
            <a:ext cx="3238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697" tIns="45849" rIns="91697" bIns="45849">
            <a:spAutoFit/>
          </a:bodyPr>
          <a:lstStyle/>
          <a:p>
            <a:pPr eaLnBrk="0" hangingPunct="0"/>
            <a:fld id="{0B351FAC-0451-4AAA-A75C-0D8F51B2AECC}" type="slidenum">
              <a:rPr lang="en-US" sz="900" b="1">
                <a:solidFill>
                  <a:srgbClr val="E3DED1"/>
                </a:solidFill>
                <a:latin typeface="Arial" pitchFamily="34" charset="0"/>
              </a:rPr>
              <a:pPr eaLnBrk="0" hangingPunct="0"/>
              <a:t>‹#›</a:t>
            </a:fld>
            <a:endParaRPr lang="en-US" sz="900" b="1">
              <a:solidFill>
                <a:srgbClr val="E3DED1"/>
              </a:solidFill>
              <a:latin typeface="Arial" pitchFamily="34" charset="0"/>
            </a:endParaRPr>
          </a:p>
        </p:txBody>
      </p:sp>
      <p:sp>
        <p:nvSpPr>
          <p:cNvPr id="6149" name="Rectangle 5"/>
          <p:cNvSpPr>
            <a:spLocks noGrp="1" noChangeArrowheads="1"/>
          </p:cNvSpPr>
          <p:nvPr>
            <p:ph type="dt" sz="half" idx="2"/>
          </p:nvPr>
        </p:nvSpPr>
        <p:spPr bwMode="gray">
          <a:xfrm>
            <a:off x="0" y="6426200"/>
            <a:ext cx="2219325" cy="457200"/>
          </a:xfrm>
          <a:prstGeom prst="rect">
            <a:avLst/>
          </a:prstGeom>
          <a:noFill/>
          <a:ln w="9525">
            <a:noFill/>
            <a:miter lim="800000"/>
            <a:headEnd/>
            <a:tailEnd/>
          </a:ln>
          <a:effectLst/>
        </p:spPr>
        <p:txBody>
          <a:bodyPr vert="horz" wrap="none" lIns="91697" tIns="45849" rIns="91697" bIns="45849" numCol="1" anchor="b" anchorCtr="0" compatLnSpc="1">
            <a:prstTxWarp prst="textNoShape">
              <a:avLst/>
            </a:prstTxWarp>
          </a:bodyPr>
          <a:lstStyle>
            <a:lvl1pPr eaLnBrk="0" hangingPunct="0">
              <a:spcBef>
                <a:spcPct val="0"/>
              </a:spcBef>
              <a:buClrTx/>
              <a:buFontTx/>
              <a:buNone/>
              <a:defRPr sz="700">
                <a:solidFill>
                  <a:srgbClr val="C0C0C0"/>
                </a:solidFill>
                <a:latin typeface="Arial" charset="0"/>
              </a:defRPr>
            </a:lvl1pPr>
          </a:lstStyle>
          <a:p>
            <a:pPr>
              <a:defRPr/>
            </a:pPr>
            <a:endParaRPr lang="en-US"/>
          </a:p>
          <a:p>
            <a:pPr>
              <a:defRPr/>
            </a:pPr>
            <a:endParaRPr lang="en-US"/>
          </a:p>
          <a:p>
            <a:pPr>
              <a:defRPr/>
            </a:pPr>
            <a:fld id="{F3D6B130-F703-4BBC-89E0-12AFA3F2AD25}" type="datetime1">
              <a:rPr lang="en-US"/>
              <a:pPr>
                <a:defRPr/>
              </a:pPr>
              <a:t>3/29/2021</a:t>
            </a:fld>
            <a:r>
              <a:rPr lang="en-US"/>
              <a:t>  </a:t>
            </a:r>
            <a:fld id="{FAD37F20-1B26-4B30-9912-AB72E47F736B}" type="datetime12">
              <a:rPr lang="en-US"/>
              <a:pPr>
                <a:defRPr/>
              </a:pPr>
              <a:t>10:13 AM</a:t>
            </a:fld>
            <a:r>
              <a:rPr lang="en-US"/>
              <a:t>   </a:t>
            </a:r>
            <a:endParaRPr lang="en-US" sz="1400">
              <a:latin typeface="Impact" pitchFamily="34" charset="0"/>
            </a:endParaRPr>
          </a:p>
        </p:txBody>
      </p:sp>
      <p:graphicFrame>
        <p:nvGraphicFramePr>
          <p:cNvPr id="1030"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44115" name="Document" r:id="rId14" imgW="1684338" imgH="728663" progId="Word.Document.8">
                  <p:embed/>
                </p:oleObj>
              </mc:Choice>
              <mc:Fallback>
                <p:oleObj name="Document" r:id="rId14" imgW="1684338" imgH="728663" progId="Word.Document.8">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Line 7"/>
          <p:cNvSpPr>
            <a:spLocks noChangeShapeType="1"/>
          </p:cNvSpPr>
          <p:nvPr/>
        </p:nvSpPr>
        <p:spPr bwMode="gray">
          <a:xfrm>
            <a:off x="-4763" y="636588"/>
            <a:ext cx="7651751" cy="0"/>
          </a:xfrm>
          <a:prstGeom prst="line">
            <a:avLst/>
          </a:prstGeom>
          <a:noFill/>
          <a:ln w="25400">
            <a:solidFill>
              <a:srgbClr val="0066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spcBef>
                <a:spcPct val="40000"/>
              </a:spcBef>
              <a:buClr>
                <a:srgbClr val="006699"/>
              </a:buClr>
              <a:buFont typeface="Wingdings" pitchFamily="2" charset="2"/>
              <a:buChar char="u"/>
            </a:pPr>
            <a:endParaRPr lang="en-US" sz="1200">
              <a:solidFill>
                <a:srgbClr val="006699"/>
              </a:solidFill>
              <a:latin typeface="Arial" pitchFamily="34" charset="0"/>
            </a:endParaRPr>
          </a:p>
        </p:txBody>
      </p:sp>
      <p:sp>
        <p:nvSpPr>
          <p:cNvPr id="1032" name="Rectangle 8"/>
          <p:cNvSpPr>
            <a:spLocks noGrp="1" noChangeArrowheads="1"/>
          </p:cNvSpPr>
          <p:nvPr>
            <p:ph type="title"/>
          </p:nvPr>
        </p:nvSpPr>
        <p:spPr bwMode="gray">
          <a:xfrm>
            <a:off x="130175" y="212725"/>
            <a:ext cx="76168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6955" tIns="42684" rIns="86955" bIns="42684" numCol="1" anchor="t" anchorCtr="0" compatLnSpc="1">
            <a:prstTxWarp prst="textNoShape">
              <a:avLst/>
            </a:prstTxWarp>
          </a:bodyPr>
          <a:lstStyle/>
          <a:p>
            <a:pPr lvl="0"/>
            <a:r>
              <a:rPr lang="en-US"/>
              <a:t>Click to edit Master title style</a:t>
            </a:r>
          </a:p>
        </p:txBody>
      </p:sp>
      <p:sp>
        <p:nvSpPr>
          <p:cNvPr id="1033" name="Text Box 10"/>
          <p:cNvSpPr txBox="1">
            <a:spLocks noChangeArrowheads="1"/>
          </p:cNvSpPr>
          <p:nvPr/>
        </p:nvSpPr>
        <p:spPr bwMode="gray">
          <a:xfrm>
            <a:off x="2746375" y="6589713"/>
            <a:ext cx="17462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a:p>
        </p:txBody>
      </p:sp>
      <p:sp>
        <p:nvSpPr>
          <p:cNvPr id="10" name="Rectangle 5"/>
          <p:cNvSpPr txBox="1">
            <a:spLocks noChangeArrowheads="1"/>
          </p:cNvSpPr>
          <p:nvPr userDrawn="1"/>
        </p:nvSpPr>
        <p:spPr>
          <a:xfrm>
            <a:off x="2482484" y="6276996"/>
            <a:ext cx="4172681" cy="431800"/>
          </a:xfrm>
          <a:prstGeom prst="rect">
            <a:avLst/>
          </a:prstGeom>
          <a:ln/>
        </p:spPr>
        <p:txBody>
          <a:bodyPr anchor="t"/>
          <a:lstStyle>
            <a:defPPr>
              <a:defRPr lang="en-US"/>
            </a:defPPr>
            <a:lvl1pPr algn="l" rtl="0" fontAlgn="base">
              <a:spcBef>
                <a:spcPct val="40000"/>
              </a:spcBef>
              <a:spcAft>
                <a:spcPct val="0"/>
              </a:spcAft>
              <a:buClr>
                <a:srgbClr val="006699"/>
              </a:buClr>
              <a:buFont typeface="Wingdings" pitchFamily="2" charset="2"/>
              <a:buChar char="u"/>
              <a:defRPr sz="1200" kern="1200">
                <a:solidFill>
                  <a:srgbClr val="006699"/>
                </a:solidFill>
                <a:latin typeface="Arial" pitchFamily="34" charset="0"/>
                <a:ea typeface="+mn-ea"/>
                <a:cs typeface="+mn-cs"/>
              </a:defRPr>
            </a:lvl1pPr>
            <a:lvl2pPr marL="457200" algn="l" rtl="0" fontAlgn="base">
              <a:spcBef>
                <a:spcPct val="40000"/>
              </a:spcBef>
              <a:spcAft>
                <a:spcPct val="0"/>
              </a:spcAft>
              <a:buClr>
                <a:srgbClr val="006699"/>
              </a:buClr>
              <a:buFont typeface="Wingdings" pitchFamily="2" charset="2"/>
              <a:buChar char="u"/>
              <a:defRPr sz="1200" kern="1200">
                <a:solidFill>
                  <a:srgbClr val="006699"/>
                </a:solidFill>
                <a:latin typeface="Arial" pitchFamily="34" charset="0"/>
                <a:ea typeface="+mn-ea"/>
                <a:cs typeface="+mn-cs"/>
              </a:defRPr>
            </a:lvl2pPr>
            <a:lvl3pPr marL="914400" algn="l" rtl="0" fontAlgn="base">
              <a:spcBef>
                <a:spcPct val="40000"/>
              </a:spcBef>
              <a:spcAft>
                <a:spcPct val="0"/>
              </a:spcAft>
              <a:buClr>
                <a:srgbClr val="006699"/>
              </a:buClr>
              <a:buFont typeface="Wingdings" pitchFamily="2" charset="2"/>
              <a:buChar char="u"/>
              <a:defRPr sz="1200" kern="1200">
                <a:solidFill>
                  <a:srgbClr val="006699"/>
                </a:solidFill>
                <a:latin typeface="Arial" pitchFamily="34" charset="0"/>
                <a:ea typeface="+mn-ea"/>
                <a:cs typeface="+mn-cs"/>
              </a:defRPr>
            </a:lvl3pPr>
            <a:lvl4pPr marL="1371600" algn="l" rtl="0" fontAlgn="base">
              <a:spcBef>
                <a:spcPct val="40000"/>
              </a:spcBef>
              <a:spcAft>
                <a:spcPct val="0"/>
              </a:spcAft>
              <a:buClr>
                <a:srgbClr val="006699"/>
              </a:buClr>
              <a:buFont typeface="Wingdings" pitchFamily="2" charset="2"/>
              <a:buChar char="u"/>
              <a:defRPr sz="1200" kern="1200">
                <a:solidFill>
                  <a:srgbClr val="006699"/>
                </a:solidFill>
                <a:latin typeface="Arial" pitchFamily="34" charset="0"/>
                <a:ea typeface="+mn-ea"/>
                <a:cs typeface="+mn-cs"/>
              </a:defRPr>
            </a:lvl4pPr>
            <a:lvl5pPr marL="1828800" algn="l" rtl="0" fontAlgn="base">
              <a:spcBef>
                <a:spcPct val="40000"/>
              </a:spcBef>
              <a:spcAft>
                <a:spcPct val="0"/>
              </a:spcAft>
              <a:buClr>
                <a:srgbClr val="006699"/>
              </a:buClr>
              <a:buFont typeface="Wingdings" pitchFamily="2" charset="2"/>
              <a:buChar char="u"/>
              <a:defRPr sz="1200" kern="1200">
                <a:solidFill>
                  <a:srgbClr val="006699"/>
                </a:solidFill>
                <a:latin typeface="Arial" pitchFamily="34" charset="0"/>
                <a:ea typeface="+mn-ea"/>
                <a:cs typeface="+mn-cs"/>
              </a:defRPr>
            </a:lvl5pPr>
            <a:lvl6pPr marL="2286000" algn="l" defTabSz="914400" rtl="0" eaLnBrk="1" latinLnBrk="0" hangingPunct="1">
              <a:defRPr sz="1200" kern="1200">
                <a:solidFill>
                  <a:srgbClr val="006699"/>
                </a:solidFill>
                <a:latin typeface="Arial" pitchFamily="34" charset="0"/>
                <a:ea typeface="+mn-ea"/>
                <a:cs typeface="+mn-cs"/>
              </a:defRPr>
            </a:lvl6pPr>
            <a:lvl7pPr marL="2743200" algn="l" defTabSz="914400" rtl="0" eaLnBrk="1" latinLnBrk="0" hangingPunct="1">
              <a:defRPr sz="1200" kern="1200">
                <a:solidFill>
                  <a:srgbClr val="006699"/>
                </a:solidFill>
                <a:latin typeface="Arial" pitchFamily="34" charset="0"/>
                <a:ea typeface="+mn-ea"/>
                <a:cs typeface="+mn-cs"/>
              </a:defRPr>
            </a:lvl7pPr>
            <a:lvl8pPr marL="3200400" algn="l" defTabSz="914400" rtl="0" eaLnBrk="1" latinLnBrk="0" hangingPunct="1">
              <a:defRPr sz="1200" kern="1200">
                <a:solidFill>
                  <a:srgbClr val="006699"/>
                </a:solidFill>
                <a:latin typeface="Arial" pitchFamily="34" charset="0"/>
                <a:ea typeface="+mn-ea"/>
                <a:cs typeface="+mn-cs"/>
              </a:defRPr>
            </a:lvl8pPr>
            <a:lvl9pPr marL="3657600" algn="l" defTabSz="914400" rtl="0" eaLnBrk="1" latinLnBrk="0" hangingPunct="1">
              <a:defRPr sz="1200" kern="1200">
                <a:solidFill>
                  <a:srgbClr val="006699"/>
                </a:solidFill>
                <a:latin typeface="Arial" pitchFamily="34" charset="0"/>
                <a:ea typeface="+mn-ea"/>
                <a:cs typeface="+mn-cs"/>
              </a:defRPr>
            </a:lvl9pPr>
          </a:lstStyle>
          <a:p>
            <a:pPr>
              <a:buFont typeface="Wingdings" pitchFamily="2" charset="2"/>
              <a:buNone/>
              <a:defRPr/>
            </a:pPr>
            <a:endParaRPr lang="en-US" sz="800" dirty="0">
              <a:solidFill>
                <a:srgbClr val="FF0000"/>
              </a:solidFill>
              <a:latin typeface="Arial (body)"/>
            </a:endParaRPr>
          </a:p>
          <a:p>
            <a:pPr>
              <a:buFont typeface="Wingdings" pitchFamily="2" charset="2"/>
              <a:buNone/>
              <a:defRPr/>
            </a:pPr>
            <a:endParaRPr lang="en-US" sz="800" dirty="0">
              <a:solidFill>
                <a:srgbClr val="FF0000"/>
              </a:solidFill>
              <a:latin typeface="Arial (body)"/>
            </a:endParaRPr>
          </a:p>
          <a:p>
            <a:pPr>
              <a:buFont typeface="Wingdings" pitchFamily="2" charset="2"/>
              <a:buNone/>
              <a:defRPr/>
            </a:pPr>
            <a:r>
              <a:rPr lang="en-US" sz="800" dirty="0">
                <a:solidFill>
                  <a:srgbClr val="FF0000"/>
                </a:solidFill>
                <a:latin typeface="Arial (body)"/>
              </a:rPr>
              <a:t>Confidential and Proprietary – For Internal Use Only – Do Not Distribute</a:t>
            </a:r>
          </a:p>
        </p:txBody>
      </p:sp>
    </p:spTree>
    <p:extLst>
      <p:ext uri="{BB962C8B-B14F-4D97-AF65-F5344CB8AC3E}">
        <p14:creationId xmlns:p14="http://schemas.microsoft.com/office/powerpoint/2010/main" val="9891257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hf sldNum="0" hdr="0" ftr="0"/>
  <p:txStyles>
    <p:titleStyle>
      <a:lvl1pPr algn="l" rtl="0" eaLnBrk="1" fontAlgn="base" hangingPunct="1">
        <a:spcBef>
          <a:spcPct val="0"/>
        </a:spcBef>
        <a:spcAft>
          <a:spcPct val="0"/>
        </a:spcAft>
        <a:defRPr sz="1700" b="1">
          <a:solidFill>
            <a:schemeClr val="tx2"/>
          </a:solidFill>
          <a:latin typeface="+mj-lt"/>
          <a:ea typeface="+mj-ea"/>
          <a:cs typeface="+mj-cs"/>
        </a:defRPr>
      </a:lvl1pPr>
      <a:lvl2pPr algn="l" rtl="0" eaLnBrk="1" fontAlgn="base" hangingPunct="1">
        <a:spcBef>
          <a:spcPct val="0"/>
        </a:spcBef>
        <a:spcAft>
          <a:spcPct val="0"/>
        </a:spcAft>
        <a:defRPr sz="1700" b="1">
          <a:solidFill>
            <a:schemeClr val="tx2"/>
          </a:solidFill>
          <a:latin typeface="Arial" charset="0"/>
        </a:defRPr>
      </a:lvl2pPr>
      <a:lvl3pPr algn="l" rtl="0" eaLnBrk="1" fontAlgn="base" hangingPunct="1">
        <a:spcBef>
          <a:spcPct val="0"/>
        </a:spcBef>
        <a:spcAft>
          <a:spcPct val="0"/>
        </a:spcAft>
        <a:defRPr sz="1700" b="1">
          <a:solidFill>
            <a:schemeClr val="tx2"/>
          </a:solidFill>
          <a:latin typeface="Arial" charset="0"/>
        </a:defRPr>
      </a:lvl3pPr>
      <a:lvl4pPr algn="l" rtl="0" eaLnBrk="1" fontAlgn="base" hangingPunct="1">
        <a:spcBef>
          <a:spcPct val="0"/>
        </a:spcBef>
        <a:spcAft>
          <a:spcPct val="0"/>
        </a:spcAft>
        <a:defRPr sz="1700" b="1">
          <a:solidFill>
            <a:schemeClr val="tx2"/>
          </a:solidFill>
          <a:latin typeface="Arial" charset="0"/>
        </a:defRPr>
      </a:lvl4pPr>
      <a:lvl5pPr algn="l" rtl="0" eaLnBrk="1" fontAlgn="base" hangingPunct="1">
        <a:spcBef>
          <a:spcPct val="0"/>
        </a:spcBef>
        <a:spcAft>
          <a:spcPct val="0"/>
        </a:spcAft>
        <a:defRPr sz="1700" b="1">
          <a:solidFill>
            <a:schemeClr val="tx2"/>
          </a:solidFill>
          <a:latin typeface="Arial" charset="0"/>
        </a:defRPr>
      </a:lvl5pPr>
      <a:lvl6pPr marL="457200" algn="l" rtl="0" eaLnBrk="1" fontAlgn="base" hangingPunct="1">
        <a:spcBef>
          <a:spcPct val="0"/>
        </a:spcBef>
        <a:spcAft>
          <a:spcPct val="0"/>
        </a:spcAft>
        <a:defRPr sz="1700" b="1">
          <a:solidFill>
            <a:schemeClr val="tx2"/>
          </a:solidFill>
          <a:latin typeface="Arial" charset="0"/>
        </a:defRPr>
      </a:lvl6pPr>
      <a:lvl7pPr marL="914400" algn="l" rtl="0" eaLnBrk="1" fontAlgn="base" hangingPunct="1">
        <a:spcBef>
          <a:spcPct val="0"/>
        </a:spcBef>
        <a:spcAft>
          <a:spcPct val="0"/>
        </a:spcAft>
        <a:defRPr sz="1700" b="1">
          <a:solidFill>
            <a:schemeClr val="tx2"/>
          </a:solidFill>
          <a:latin typeface="Arial" charset="0"/>
        </a:defRPr>
      </a:lvl7pPr>
      <a:lvl8pPr marL="1371600" algn="l" rtl="0" eaLnBrk="1" fontAlgn="base" hangingPunct="1">
        <a:spcBef>
          <a:spcPct val="0"/>
        </a:spcBef>
        <a:spcAft>
          <a:spcPct val="0"/>
        </a:spcAft>
        <a:defRPr sz="1700" b="1">
          <a:solidFill>
            <a:schemeClr val="tx2"/>
          </a:solidFill>
          <a:latin typeface="Arial" charset="0"/>
        </a:defRPr>
      </a:lvl8pPr>
      <a:lvl9pPr marL="1828800" algn="l" rtl="0" eaLnBrk="1" fontAlgn="base" hangingPunct="1">
        <a:spcBef>
          <a:spcPct val="0"/>
        </a:spcBef>
        <a:spcAft>
          <a:spcPct val="0"/>
        </a:spcAft>
        <a:defRPr sz="1700" b="1">
          <a:solidFill>
            <a:schemeClr val="tx2"/>
          </a:solidFill>
          <a:latin typeface="Arial" charset="0"/>
        </a:defRPr>
      </a:lvl9pPr>
    </p:titleStyle>
    <p:bodyStyle>
      <a:lvl1pPr marL="219075" indent="-219075" algn="l" rtl="0" eaLnBrk="1" fontAlgn="base" hangingPunct="1">
        <a:spcBef>
          <a:spcPct val="40000"/>
        </a:spcBef>
        <a:spcAft>
          <a:spcPct val="0"/>
        </a:spcAft>
        <a:buClr>
          <a:srgbClr val="006699"/>
        </a:buClr>
        <a:buSzPct val="59000"/>
        <a:buFont typeface="Wingdings" pitchFamily="2" charset="2"/>
        <a:buChar char="u"/>
        <a:defRPr sz="1300">
          <a:solidFill>
            <a:schemeClr val="tx1"/>
          </a:solidFill>
          <a:latin typeface="+mn-lt"/>
          <a:ea typeface="+mn-ea"/>
          <a:cs typeface="+mn-cs"/>
        </a:defRPr>
      </a:lvl1pPr>
      <a:lvl2pPr marL="536575" indent="-207963" algn="l" rtl="0" eaLnBrk="1" fontAlgn="base" hangingPunct="1">
        <a:spcBef>
          <a:spcPct val="40000"/>
        </a:spcBef>
        <a:spcAft>
          <a:spcPct val="0"/>
        </a:spcAft>
        <a:buClr>
          <a:srgbClr val="006699"/>
        </a:buClr>
        <a:buSzPct val="59000"/>
        <a:buFont typeface="Wingdings" pitchFamily="2" charset="2"/>
        <a:buChar char="n"/>
        <a:defRPr sz="1300">
          <a:solidFill>
            <a:schemeClr val="tx1"/>
          </a:solidFill>
          <a:latin typeface="+mn-lt"/>
        </a:defRPr>
      </a:lvl2pPr>
      <a:lvl3pPr marL="865188" indent="-219075" algn="l" rtl="0" eaLnBrk="1" fontAlgn="base" hangingPunct="1">
        <a:spcBef>
          <a:spcPct val="40000"/>
        </a:spcBef>
        <a:spcAft>
          <a:spcPct val="0"/>
        </a:spcAft>
        <a:buClr>
          <a:srgbClr val="006699"/>
        </a:buClr>
        <a:buChar char="–"/>
        <a:defRPr sz="1300">
          <a:solidFill>
            <a:schemeClr val="tx1"/>
          </a:solidFill>
          <a:latin typeface="+mn-lt"/>
        </a:defRPr>
      </a:lvl3pPr>
      <a:lvl4pPr marL="1131888" indent="-157163" algn="l" rtl="0" eaLnBrk="1" fontAlgn="base" hangingPunct="1">
        <a:spcBef>
          <a:spcPct val="20000"/>
        </a:spcBef>
        <a:spcAft>
          <a:spcPct val="0"/>
        </a:spcAft>
        <a:buClr>
          <a:srgbClr val="006699"/>
        </a:buClr>
        <a:buChar char="•"/>
        <a:defRPr sz="11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1029" name="Rectangle 3"/>
          <p:cNvSpPr>
            <a:spLocks noGrp="1" noChangeArrowheads="1"/>
          </p:cNvSpPr>
          <p:nvPr>
            <p:ph type="body" idx="1"/>
          </p:nvPr>
        </p:nvSpPr>
        <p:spPr bwMode="gray">
          <a:xfrm>
            <a:off x="433388" y="1541463"/>
            <a:ext cx="8270875" cy="4800600"/>
          </a:xfrm>
          <a:prstGeom prst="rect">
            <a:avLst/>
          </a:prstGeom>
          <a:noFill/>
          <a:ln w="9525">
            <a:noFill/>
            <a:miter lim="800000"/>
            <a:headEnd/>
            <a:tailEnd/>
          </a:ln>
        </p:spPr>
        <p:txBody>
          <a:bodyPr vert="horz" wrap="square" lIns="86955" tIns="42684" rIns="86955" bIns="42684" numCol="1" anchor="t" anchorCtr="0" compatLnSpc="1">
            <a:prstTxWarp prst="textNoShape">
              <a:avLst/>
            </a:prstTxWarp>
          </a:bodyPr>
          <a:lstStyle/>
          <a:p>
            <a:pPr lvl="0"/>
            <a:r>
              <a:rPr lang="en-US"/>
              <a:t>Second level</a:t>
            </a:r>
          </a:p>
          <a:p>
            <a:pPr lvl="1"/>
            <a:r>
              <a:rPr lang="en-US"/>
              <a:t>Third level</a:t>
            </a:r>
          </a:p>
          <a:p>
            <a:pPr lvl="2"/>
            <a:r>
              <a:rPr lang="en-US"/>
              <a:t>Fourth level</a:t>
            </a:r>
          </a:p>
          <a:p>
            <a:pPr lvl="3"/>
            <a:r>
              <a:rPr lang="en-US"/>
              <a:t>Fifth level</a:t>
            </a:r>
          </a:p>
        </p:txBody>
      </p:sp>
      <p:sp>
        <p:nvSpPr>
          <p:cNvPr id="1028"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3A38ED3A-8CAA-474F-9911-7E4BFFB16CBB}" type="slidenum">
              <a:rPr lang="en-US" sz="900">
                <a:solidFill>
                  <a:prstClr val="black"/>
                </a:solidFill>
              </a:rPr>
              <a:pPr eaLnBrk="0" hangingPunct="0">
                <a:defRPr/>
              </a:pPr>
              <a:t>‹#›</a:t>
            </a:fld>
            <a:endParaRPr lang="en-US" sz="900" dirty="0">
              <a:solidFill>
                <a:prstClr val="black"/>
              </a:solidFill>
            </a:endParaRPr>
          </a:p>
        </p:txBody>
      </p:sp>
      <p:graphicFrame>
        <p:nvGraphicFramePr>
          <p:cNvPr id="2"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45138" name="Document" r:id="rId14" imgW="1684338" imgH="728663" progId="Word.Document.8">
                  <p:embed/>
                </p:oleObj>
              </mc:Choice>
              <mc:Fallback>
                <p:oleObj name="Document" r:id="rId14" imgW="1684338" imgH="728663" progId="Word.Document.8">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1033" name="Rectangle 8"/>
          <p:cNvSpPr>
            <a:spLocks noGrp="1" noChangeArrowheads="1"/>
          </p:cNvSpPr>
          <p:nvPr>
            <p:ph type="title"/>
          </p:nvPr>
        </p:nvSpPr>
        <p:spPr bwMode="gray">
          <a:xfrm>
            <a:off x="130175" y="212725"/>
            <a:ext cx="7616825" cy="428625"/>
          </a:xfrm>
          <a:prstGeom prst="rect">
            <a:avLst/>
          </a:prstGeom>
          <a:noFill/>
          <a:ln w="9525" algn="ctr">
            <a:noFill/>
            <a:miter lim="800000"/>
            <a:headEnd/>
            <a:tailEnd/>
          </a:ln>
        </p:spPr>
        <p:txBody>
          <a:bodyPr vert="horz" wrap="square" lIns="86955" tIns="42684" rIns="86955" bIns="42684" numCol="1" anchor="t" anchorCtr="0" compatLnSpc="1">
            <a:prstTxWarp prst="textNoShape">
              <a:avLst/>
            </a:prstTxWarp>
          </a:bodyPr>
          <a:lstStyle/>
          <a:p>
            <a:pPr lvl="0"/>
            <a:r>
              <a:rPr lang="en-US"/>
              <a:t>Click to edit Master title style</a:t>
            </a:r>
          </a:p>
        </p:txBody>
      </p:sp>
      <p:sp>
        <p:nvSpPr>
          <p:cNvPr id="3"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1034"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Tree>
    <p:extLst>
      <p:ext uri="{BB962C8B-B14F-4D97-AF65-F5344CB8AC3E}">
        <p14:creationId xmlns:p14="http://schemas.microsoft.com/office/powerpoint/2010/main" val="377331253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hf sldNum="0" hdr="0" ftr="0"/>
  <p:txStyles>
    <p:titleStyle>
      <a:lvl1pPr algn="l" rtl="0" eaLnBrk="0" fontAlgn="base" hangingPunct="0">
        <a:spcBef>
          <a:spcPct val="0"/>
        </a:spcBef>
        <a:spcAft>
          <a:spcPct val="0"/>
        </a:spcAft>
        <a:defRPr sz="1700" b="1">
          <a:solidFill>
            <a:schemeClr val="tx2"/>
          </a:solidFill>
          <a:latin typeface="+mj-lt"/>
          <a:ea typeface="+mj-ea"/>
          <a:cs typeface="+mj-cs"/>
        </a:defRPr>
      </a:lvl1pPr>
      <a:lvl2pPr algn="l" rtl="0" eaLnBrk="0" fontAlgn="base" hangingPunct="0">
        <a:spcBef>
          <a:spcPct val="0"/>
        </a:spcBef>
        <a:spcAft>
          <a:spcPct val="0"/>
        </a:spcAft>
        <a:defRPr sz="1700" b="1">
          <a:solidFill>
            <a:schemeClr val="tx2"/>
          </a:solidFill>
          <a:latin typeface="Cambria" pitchFamily="18" charset="0"/>
        </a:defRPr>
      </a:lvl2pPr>
      <a:lvl3pPr algn="l" rtl="0" eaLnBrk="0" fontAlgn="base" hangingPunct="0">
        <a:spcBef>
          <a:spcPct val="0"/>
        </a:spcBef>
        <a:spcAft>
          <a:spcPct val="0"/>
        </a:spcAft>
        <a:defRPr sz="1700" b="1">
          <a:solidFill>
            <a:schemeClr val="tx2"/>
          </a:solidFill>
          <a:latin typeface="Cambria" pitchFamily="18" charset="0"/>
        </a:defRPr>
      </a:lvl3pPr>
      <a:lvl4pPr algn="l" rtl="0" eaLnBrk="0" fontAlgn="base" hangingPunct="0">
        <a:spcBef>
          <a:spcPct val="0"/>
        </a:spcBef>
        <a:spcAft>
          <a:spcPct val="0"/>
        </a:spcAft>
        <a:defRPr sz="1700" b="1">
          <a:solidFill>
            <a:schemeClr val="tx2"/>
          </a:solidFill>
          <a:latin typeface="Cambria" pitchFamily="18" charset="0"/>
        </a:defRPr>
      </a:lvl4pPr>
      <a:lvl5pPr algn="l" rtl="0" eaLnBrk="0" fontAlgn="base" hangingPunct="0">
        <a:spcBef>
          <a:spcPct val="0"/>
        </a:spcBef>
        <a:spcAft>
          <a:spcPct val="0"/>
        </a:spcAft>
        <a:defRPr sz="1700" b="1">
          <a:solidFill>
            <a:schemeClr val="tx2"/>
          </a:solidFill>
          <a:latin typeface="Cambria" pitchFamily="18" charset="0"/>
        </a:defRPr>
      </a:lvl5pPr>
      <a:lvl6pPr marL="457200" algn="l" rtl="0" fontAlgn="base">
        <a:spcBef>
          <a:spcPct val="0"/>
        </a:spcBef>
        <a:spcAft>
          <a:spcPct val="0"/>
        </a:spcAft>
        <a:defRPr sz="1700" b="1">
          <a:solidFill>
            <a:schemeClr val="tx2"/>
          </a:solidFill>
          <a:latin typeface="Arial" charset="0"/>
        </a:defRPr>
      </a:lvl6pPr>
      <a:lvl7pPr marL="914400" algn="l" rtl="0" fontAlgn="base">
        <a:spcBef>
          <a:spcPct val="0"/>
        </a:spcBef>
        <a:spcAft>
          <a:spcPct val="0"/>
        </a:spcAft>
        <a:defRPr sz="1700" b="1">
          <a:solidFill>
            <a:schemeClr val="tx2"/>
          </a:solidFill>
          <a:latin typeface="Arial" charset="0"/>
        </a:defRPr>
      </a:lvl7pPr>
      <a:lvl8pPr marL="1371600" algn="l" rtl="0" fontAlgn="base">
        <a:spcBef>
          <a:spcPct val="0"/>
        </a:spcBef>
        <a:spcAft>
          <a:spcPct val="0"/>
        </a:spcAft>
        <a:defRPr sz="1700" b="1">
          <a:solidFill>
            <a:schemeClr val="tx2"/>
          </a:solidFill>
          <a:latin typeface="Arial" charset="0"/>
        </a:defRPr>
      </a:lvl8pPr>
      <a:lvl9pPr marL="1828800" algn="l" rtl="0" fontAlgn="base">
        <a:spcBef>
          <a:spcPct val="0"/>
        </a:spcBef>
        <a:spcAft>
          <a:spcPct val="0"/>
        </a:spcAft>
        <a:defRPr sz="1700" b="1">
          <a:solidFill>
            <a:schemeClr val="tx2"/>
          </a:solidFill>
          <a:latin typeface="Arial" charset="0"/>
        </a:defRPr>
      </a:lvl9pPr>
    </p:titleStyle>
    <p:bodyStyle>
      <a:lvl1pPr marL="219075" indent="-219075" algn="l" rtl="0" eaLnBrk="0" fontAlgn="base" hangingPunct="0">
        <a:spcBef>
          <a:spcPct val="40000"/>
        </a:spcBef>
        <a:spcAft>
          <a:spcPct val="0"/>
        </a:spcAft>
        <a:buClr>
          <a:srgbClr val="006699"/>
        </a:buClr>
        <a:buSzPct val="59000"/>
        <a:buFont typeface="Wingdings" pitchFamily="2" charset="2"/>
        <a:buChar char="u"/>
        <a:defRPr sz="1300">
          <a:solidFill>
            <a:schemeClr val="tx1"/>
          </a:solidFill>
          <a:latin typeface="+mn-lt"/>
          <a:ea typeface="+mn-ea"/>
          <a:cs typeface="+mn-cs"/>
        </a:defRPr>
      </a:lvl1pPr>
      <a:lvl2pPr marL="536575" indent="-207963" algn="l" rtl="0" eaLnBrk="0" fontAlgn="base" hangingPunct="0">
        <a:spcBef>
          <a:spcPct val="40000"/>
        </a:spcBef>
        <a:spcAft>
          <a:spcPct val="0"/>
        </a:spcAft>
        <a:buClr>
          <a:srgbClr val="006699"/>
        </a:buClr>
        <a:buSzPct val="59000"/>
        <a:buFont typeface="Wingdings" pitchFamily="2" charset="2"/>
        <a:buChar char="n"/>
        <a:defRPr sz="1300">
          <a:solidFill>
            <a:schemeClr val="tx1"/>
          </a:solidFill>
          <a:latin typeface="+mn-lt"/>
        </a:defRPr>
      </a:lvl2pPr>
      <a:lvl3pPr marL="865188" indent="-219075" algn="l" rtl="0" eaLnBrk="0" fontAlgn="base" hangingPunct="0">
        <a:spcBef>
          <a:spcPct val="40000"/>
        </a:spcBef>
        <a:spcAft>
          <a:spcPct val="0"/>
        </a:spcAft>
        <a:buClr>
          <a:srgbClr val="006699"/>
        </a:buClr>
        <a:buChar char="–"/>
        <a:defRPr sz="1300">
          <a:solidFill>
            <a:schemeClr val="tx1"/>
          </a:solidFill>
          <a:latin typeface="+mn-lt"/>
        </a:defRPr>
      </a:lvl3pPr>
      <a:lvl4pPr marL="1131888" indent="-157163" algn="l" rtl="0" eaLnBrk="0" fontAlgn="base" hangingPunct="0">
        <a:spcBef>
          <a:spcPct val="20000"/>
        </a:spcBef>
        <a:spcAft>
          <a:spcPct val="0"/>
        </a:spcAft>
        <a:buClr>
          <a:srgbClr val="006699"/>
        </a:buClr>
        <a:buChar char="•"/>
        <a:defRPr sz="11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gray">
          <a:xfrm>
            <a:off x="457200" y="563563"/>
            <a:ext cx="8248650" cy="608012"/>
          </a:xfrm>
          <a:prstGeom prst="rect">
            <a:avLst/>
          </a:prstGeom>
          <a:noFill/>
          <a:ln w="9525">
            <a:noFill/>
            <a:miter lim="800000"/>
            <a:headEnd/>
            <a:tailEnd/>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1029" name="Rectangle 3"/>
          <p:cNvSpPr>
            <a:spLocks noGrp="1" noChangeArrowheads="1"/>
          </p:cNvSpPr>
          <p:nvPr>
            <p:ph type="body" idx="1"/>
          </p:nvPr>
        </p:nvSpPr>
        <p:spPr bwMode="gray">
          <a:xfrm>
            <a:off x="433388" y="1541463"/>
            <a:ext cx="8270875" cy="4800600"/>
          </a:xfrm>
          <a:prstGeom prst="rect">
            <a:avLst/>
          </a:prstGeom>
          <a:noFill/>
          <a:ln w="9525">
            <a:noFill/>
            <a:miter lim="800000"/>
            <a:headEnd/>
            <a:tailEnd/>
          </a:ln>
        </p:spPr>
        <p:txBody>
          <a:bodyPr vert="horz" wrap="square" lIns="86955" tIns="42684" rIns="86955" bIns="42684" numCol="1" anchor="t" anchorCtr="0" compatLnSpc="1">
            <a:prstTxWarp prst="textNoShape">
              <a:avLst/>
            </a:prstTxWarp>
          </a:bodyPr>
          <a:lstStyle/>
          <a:p>
            <a:pPr lvl="0"/>
            <a:r>
              <a:rPr lang="en-US"/>
              <a:t>Second level</a:t>
            </a:r>
          </a:p>
          <a:p>
            <a:pPr lvl="1"/>
            <a:r>
              <a:rPr lang="en-US"/>
              <a:t>Third level</a:t>
            </a:r>
          </a:p>
          <a:p>
            <a:pPr lvl="2"/>
            <a:r>
              <a:rPr lang="en-US"/>
              <a:t>Fourth level</a:t>
            </a:r>
          </a:p>
          <a:p>
            <a:pPr lvl="3"/>
            <a:r>
              <a:rPr lang="en-US"/>
              <a:t>Fifth level</a:t>
            </a:r>
          </a:p>
        </p:txBody>
      </p:sp>
      <p:sp>
        <p:nvSpPr>
          <p:cNvPr id="1028" name="Rectangle 4"/>
          <p:cNvSpPr>
            <a:spLocks noChangeArrowheads="1"/>
          </p:cNvSpPr>
          <p:nvPr/>
        </p:nvSpPr>
        <p:spPr bwMode="gray">
          <a:xfrm>
            <a:off x="8845550" y="6667500"/>
            <a:ext cx="327025" cy="231775"/>
          </a:xfrm>
          <a:prstGeom prst="rect">
            <a:avLst/>
          </a:prstGeom>
          <a:noFill/>
          <a:ln w="9525">
            <a:noFill/>
            <a:miter lim="800000"/>
            <a:headEnd/>
            <a:tailEnd/>
          </a:ln>
        </p:spPr>
        <p:txBody>
          <a:bodyPr wrap="none" lIns="91697" tIns="45849" rIns="91697" bIns="45849">
            <a:spAutoFit/>
          </a:bodyPr>
          <a:lstStyle/>
          <a:p>
            <a:pPr eaLnBrk="0" hangingPunct="0">
              <a:defRPr/>
            </a:pPr>
            <a:fld id="{3A38ED3A-8CAA-474F-9911-7E4BFFB16CBB}" type="slidenum">
              <a:rPr lang="en-US" sz="900">
                <a:solidFill>
                  <a:prstClr val="black"/>
                </a:solidFill>
              </a:rPr>
              <a:pPr eaLnBrk="0" hangingPunct="0">
                <a:defRPr/>
              </a:pPr>
              <a:t>‹#›</a:t>
            </a:fld>
            <a:endParaRPr lang="en-US" sz="900" dirty="0">
              <a:solidFill>
                <a:prstClr val="black"/>
              </a:solidFill>
            </a:endParaRPr>
          </a:p>
        </p:txBody>
      </p:sp>
      <p:graphicFrame>
        <p:nvGraphicFramePr>
          <p:cNvPr id="2" name="Object 6"/>
          <p:cNvGraphicFramePr>
            <a:graphicFrameLocks/>
          </p:cNvGraphicFramePr>
          <p:nvPr/>
        </p:nvGraphicFramePr>
        <p:xfrm>
          <a:off x="7772400" y="209550"/>
          <a:ext cx="1314450" cy="568325"/>
        </p:xfrm>
        <a:graphic>
          <a:graphicData uri="http://schemas.openxmlformats.org/presentationml/2006/ole">
            <mc:AlternateContent xmlns:mc="http://schemas.openxmlformats.org/markup-compatibility/2006">
              <mc:Choice xmlns:v="urn:schemas-microsoft-com:vml" Requires="v">
                <p:oleObj spid="_x0000_s55330" name="Document" r:id="rId14" imgW="1684338" imgH="728663" progId="Word.Document.8">
                  <p:embed/>
                </p:oleObj>
              </mc:Choice>
              <mc:Fallback>
                <p:oleObj name="Document" r:id="rId14" imgW="1684338" imgH="728663" progId="Word.Document.8">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gray">
                      <a:xfrm>
                        <a:off x="7772400" y="209550"/>
                        <a:ext cx="1314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Line 7"/>
          <p:cNvSpPr>
            <a:spLocks noChangeShapeType="1"/>
          </p:cNvSpPr>
          <p:nvPr userDrawn="1"/>
        </p:nvSpPr>
        <p:spPr bwMode="gray">
          <a:xfrm>
            <a:off x="-4763" y="636588"/>
            <a:ext cx="7651751" cy="0"/>
          </a:xfrm>
          <a:prstGeom prst="line">
            <a:avLst/>
          </a:prstGeom>
          <a:noFill/>
          <a:ln w="25400">
            <a:solidFill>
              <a:srgbClr val="006699"/>
            </a:solidFill>
            <a:round/>
            <a:headEnd type="none" w="sm" len="sm"/>
            <a:tailEnd type="none" w="sm" len="sm"/>
          </a:ln>
        </p:spPr>
        <p:txBody>
          <a:bodyPr wrap="none" anchor="ctr"/>
          <a:lstStyle/>
          <a:p>
            <a:pPr>
              <a:spcBef>
                <a:spcPct val="40000"/>
              </a:spcBef>
              <a:buClr>
                <a:srgbClr val="006699"/>
              </a:buClr>
              <a:buFont typeface="Wingdings" pitchFamily="2" charset="2"/>
              <a:buChar char="u"/>
              <a:defRPr/>
            </a:pPr>
            <a:endParaRPr lang="en-US" sz="1200" dirty="0">
              <a:solidFill>
                <a:srgbClr val="006699"/>
              </a:solidFill>
            </a:endParaRPr>
          </a:p>
        </p:txBody>
      </p:sp>
      <p:sp>
        <p:nvSpPr>
          <p:cNvPr id="1033" name="Rectangle 8"/>
          <p:cNvSpPr>
            <a:spLocks noGrp="1" noChangeArrowheads="1"/>
          </p:cNvSpPr>
          <p:nvPr>
            <p:ph type="title"/>
          </p:nvPr>
        </p:nvSpPr>
        <p:spPr bwMode="gray">
          <a:xfrm>
            <a:off x="130175" y="212725"/>
            <a:ext cx="7616825" cy="428625"/>
          </a:xfrm>
          <a:prstGeom prst="rect">
            <a:avLst/>
          </a:prstGeom>
          <a:noFill/>
          <a:ln w="9525" algn="ctr">
            <a:noFill/>
            <a:miter lim="800000"/>
            <a:headEnd/>
            <a:tailEnd/>
          </a:ln>
        </p:spPr>
        <p:txBody>
          <a:bodyPr vert="horz" wrap="square" lIns="86955" tIns="42684" rIns="86955" bIns="42684" numCol="1" anchor="t" anchorCtr="0" compatLnSpc="1">
            <a:prstTxWarp prst="textNoShape">
              <a:avLst/>
            </a:prstTxWarp>
          </a:bodyPr>
          <a:lstStyle/>
          <a:p>
            <a:pPr lvl="0"/>
            <a:r>
              <a:rPr lang="en-US"/>
              <a:t>Click to edit Master title style</a:t>
            </a:r>
          </a:p>
        </p:txBody>
      </p:sp>
      <p:sp>
        <p:nvSpPr>
          <p:cNvPr id="3" name="Text Box 10"/>
          <p:cNvSpPr txBox="1">
            <a:spLocks noChangeArrowheads="1"/>
          </p:cNvSpPr>
          <p:nvPr userDrawn="1"/>
        </p:nvSpPr>
        <p:spPr bwMode="gray">
          <a:xfrm>
            <a:off x="2746375" y="6589713"/>
            <a:ext cx="174625" cy="268287"/>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endParaRPr lang="en-US" dirty="0"/>
          </a:p>
        </p:txBody>
      </p:sp>
      <p:sp>
        <p:nvSpPr>
          <p:cNvPr id="1034" name="Text Box 11"/>
          <p:cNvSpPr txBox="1">
            <a:spLocks noChangeArrowheads="1"/>
          </p:cNvSpPr>
          <p:nvPr userDrawn="1"/>
        </p:nvSpPr>
        <p:spPr bwMode="gray">
          <a:xfrm>
            <a:off x="7388225" y="6650038"/>
            <a:ext cx="1357313" cy="209550"/>
          </a:xfrm>
          <a:prstGeom prst="rect">
            <a:avLst/>
          </a:prstGeom>
          <a:noFill/>
          <a:ln>
            <a:noFill/>
          </a:ln>
        </p:spPr>
        <p:txBody>
          <a:bodyPr wrap="none" lIns="87040" tIns="42727" rIns="87040" bIns="42727">
            <a:spAutoFit/>
          </a:bodyPr>
          <a:lstStyle>
            <a:lvl1pPr marL="347663" indent="-347663" defTabSz="966788" eaLnBrk="0" hangingPunct="0">
              <a:tabLst>
                <a:tab pos="342900" algn="l"/>
              </a:tabLst>
              <a:defRPr sz="1200">
                <a:solidFill>
                  <a:srgbClr val="006699"/>
                </a:solidFill>
                <a:latin typeface="Arial" charset="0"/>
              </a:defRPr>
            </a:lvl1pPr>
            <a:lvl2pPr marL="742950" indent="-285750" defTabSz="966788" eaLnBrk="0" hangingPunct="0">
              <a:tabLst>
                <a:tab pos="342900" algn="l"/>
              </a:tabLst>
              <a:defRPr sz="1200">
                <a:solidFill>
                  <a:srgbClr val="006699"/>
                </a:solidFill>
                <a:latin typeface="Arial" charset="0"/>
              </a:defRPr>
            </a:lvl2pPr>
            <a:lvl3pPr marL="1143000" indent="-228600" defTabSz="966788" eaLnBrk="0" hangingPunct="0">
              <a:tabLst>
                <a:tab pos="342900" algn="l"/>
              </a:tabLst>
              <a:defRPr sz="1200">
                <a:solidFill>
                  <a:srgbClr val="006699"/>
                </a:solidFill>
                <a:latin typeface="Arial" charset="0"/>
              </a:defRPr>
            </a:lvl3pPr>
            <a:lvl4pPr marL="1600200" indent="-228600" defTabSz="966788" eaLnBrk="0" hangingPunct="0">
              <a:tabLst>
                <a:tab pos="342900" algn="l"/>
              </a:tabLst>
              <a:defRPr sz="1200">
                <a:solidFill>
                  <a:srgbClr val="006699"/>
                </a:solidFill>
                <a:latin typeface="Arial" charset="0"/>
              </a:defRPr>
            </a:lvl4pPr>
            <a:lvl5pPr marL="2057400" indent="-228600" defTabSz="966788" eaLnBrk="0" hangingPunct="0">
              <a:tabLst>
                <a:tab pos="342900" algn="l"/>
              </a:tabLst>
              <a:defRPr sz="1200">
                <a:solidFill>
                  <a:srgbClr val="006699"/>
                </a:solidFill>
                <a:latin typeface="Arial" charset="0"/>
              </a:defRPr>
            </a:lvl5pPr>
            <a:lvl6pPr marL="25146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6pPr>
            <a:lvl7pPr marL="29718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7pPr>
            <a:lvl8pPr marL="34290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8pPr>
            <a:lvl9pPr marL="3886200" indent="-228600" defTabSz="966788" eaLnBrk="0" fontAlgn="base" hangingPunct="0">
              <a:spcBef>
                <a:spcPct val="40000"/>
              </a:spcBef>
              <a:spcAft>
                <a:spcPct val="0"/>
              </a:spcAft>
              <a:buClr>
                <a:srgbClr val="006699"/>
              </a:buClr>
              <a:buFont typeface="Wingdings" pitchFamily="2" charset="2"/>
              <a:buChar char="u"/>
              <a:tabLst>
                <a:tab pos="342900" algn="l"/>
              </a:tabLst>
              <a:defRPr sz="1200">
                <a:solidFill>
                  <a:srgbClr val="006699"/>
                </a:solidFill>
                <a:latin typeface="Arial" charset="0"/>
              </a:defRPr>
            </a:lvl9pPr>
          </a:lstStyle>
          <a:p>
            <a:pPr eaLnBrk="1" hangingPunct="1">
              <a:spcBef>
                <a:spcPct val="40000"/>
              </a:spcBef>
              <a:buClr>
                <a:srgbClr val="006699"/>
              </a:buClr>
              <a:buFont typeface="Wingdings" pitchFamily="2" charset="2"/>
              <a:buNone/>
              <a:defRPr/>
            </a:pPr>
            <a:r>
              <a:rPr lang="en-US" sz="800" dirty="0">
                <a:solidFill>
                  <a:prstClr val="black"/>
                </a:solidFill>
              </a:rPr>
              <a:t>Strategic Market Planning</a:t>
            </a:r>
          </a:p>
        </p:txBody>
      </p:sp>
    </p:spTree>
    <p:extLst>
      <p:ext uri="{BB962C8B-B14F-4D97-AF65-F5344CB8AC3E}">
        <p14:creationId xmlns:p14="http://schemas.microsoft.com/office/powerpoint/2010/main" val="65576911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p:hf sldNum="0" hdr="0" ftr="0" dt="0"/>
  <p:txStyles>
    <p:titleStyle>
      <a:lvl1pPr algn="l" rtl="0" eaLnBrk="0" fontAlgn="base" hangingPunct="0">
        <a:spcBef>
          <a:spcPct val="0"/>
        </a:spcBef>
        <a:spcAft>
          <a:spcPct val="0"/>
        </a:spcAft>
        <a:defRPr sz="1700" b="1">
          <a:solidFill>
            <a:schemeClr val="tx2"/>
          </a:solidFill>
          <a:latin typeface="+mj-lt"/>
          <a:ea typeface="+mj-ea"/>
          <a:cs typeface="+mj-cs"/>
        </a:defRPr>
      </a:lvl1pPr>
      <a:lvl2pPr algn="l" rtl="0" eaLnBrk="0" fontAlgn="base" hangingPunct="0">
        <a:spcBef>
          <a:spcPct val="0"/>
        </a:spcBef>
        <a:spcAft>
          <a:spcPct val="0"/>
        </a:spcAft>
        <a:defRPr sz="1700" b="1">
          <a:solidFill>
            <a:schemeClr val="tx2"/>
          </a:solidFill>
          <a:latin typeface="Cambria" pitchFamily="18" charset="0"/>
        </a:defRPr>
      </a:lvl2pPr>
      <a:lvl3pPr algn="l" rtl="0" eaLnBrk="0" fontAlgn="base" hangingPunct="0">
        <a:spcBef>
          <a:spcPct val="0"/>
        </a:spcBef>
        <a:spcAft>
          <a:spcPct val="0"/>
        </a:spcAft>
        <a:defRPr sz="1700" b="1">
          <a:solidFill>
            <a:schemeClr val="tx2"/>
          </a:solidFill>
          <a:latin typeface="Cambria" pitchFamily="18" charset="0"/>
        </a:defRPr>
      </a:lvl3pPr>
      <a:lvl4pPr algn="l" rtl="0" eaLnBrk="0" fontAlgn="base" hangingPunct="0">
        <a:spcBef>
          <a:spcPct val="0"/>
        </a:spcBef>
        <a:spcAft>
          <a:spcPct val="0"/>
        </a:spcAft>
        <a:defRPr sz="1700" b="1">
          <a:solidFill>
            <a:schemeClr val="tx2"/>
          </a:solidFill>
          <a:latin typeface="Cambria" pitchFamily="18" charset="0"/>
        </a:defRPr>
      </a:lvl4pPr>
      <a:lvl5pPr algn="l" rtl="0" eaLnBrk="0" fontAlgn="base" hangingPunct="0">
        <a:spcBef>
          <a:spcPct val="0"/>
        </a:spcBef>
        <a:spcAft>
          <a:spcPct val="0"/>
        </a:spcAft>
        <a:defRPr sz="1700" b="1">
          <a:solidFill>
            <a:schemeClr val="tx2"/>
          </a:solidFill>
          <a:latin typeface="Cambria" pitchFamily="18" charset="0"/>
        </a:defRPr>
      </a:lvl5pPr>
      <a:lvl6pPr marL="457200" algn="l" rtl="0" fontAlgn="base">
        <a:spcBef>
          <a:spcPct val="0"/>
        </a:spcBef>
        <a:spcAft>
          <a:spcPct val="0"/>
        </a:spcAft>
        <a:defRPr sz="1700" b="1">
          <a:solidFill>
            <a:schemeClr val="tx2"/>
          </a:solidFill>
          <a:latin typeface="Arial" charset="0"/>
        </a:defRPr>
      </a:lvl6pPr>
      <a:lvl7pPr marL="914400" algn="l" rtl="0" fontAlgn="base">
        <a:spcBef>
          <a:spcPct val="0"/>
        </a:spcBef>
        <a:spcAft>
          <a:spcPct val="0"/>
        </a:spcAft>
        <a:defRPr sz="1700" b="1">
          <a:solidFill>
            <a:schemeClr val="tx2"/>
          </a:solidFill>
          <a:latin typeface="Arial" charset="0"/>
        </a:defRPr>
      </a:lvl7pPr>
      <a:lvl8pPr marL="1371600" algn="l" rtl="0" fontAlgn="base">
        <a:spcBef>
          <a:spcPct val="0"/>
        </a:spcBef>
        <a:spcAft>
          <a:spcPct val="0"/>
        </a:spcAft>
        <a:defRPr sz="1700" b="1">
          <a:solidFill>
            <a:schemeClr val="tx2"/>
          </a:solidFill>
          <a:latin typeface="Arial" charset="0"/>
        </a:defRPr>
      </a:lvl8pPr>
      <a:lvl9pPr marL="1828800" algn="l" rtl="0" fontAlgn="base">
        <a:spcBef>
          <a:spcPct val="0"/>
        </a:spcBef>
        <a:spcAft>
          <a:spcPct val="0"/>
        </a:spcAft>
        <a:defRPr sz="1700" b="1">
          <a:solidFill>
            <a:schemeClr val="tx2"/>
          </a:solidFill>
          <a:latin typeface="Arial" charset="0"/>
        </a:defRPr>
      </a:lvl9pPr>
    </p:titleStyle>
    <p:bodyStyle>
      <a:lvl1pPr marL="219075" indent="-219075" algn="l" rtl="0" eaLnBrk="0" fontAlgn="base" hangingPunct="0">
        <a:spcBef>
          <a:spcPct val="40000"/>
        </a:spcBef>
        <a:spcAft>
          <a:spcPct val="0"/>
        </a:spcAft>
        <a:buClr>
          <a:srgbClr val="006699"/>
        </a:buClr>
        <a:buSzPct val="59000"/>
        <a:buFont typeface="Wingdings" pitchFamily="2" charset="2"/>
        <a:buChar char="u"/>
        <a:defRPr sz="1300">
          <a:solidFill>
            <a:schemeClr val="tx1"/>
          </a:solidFill>
          <a:latin typeface="+mn-lt"/>
          <a:ea typeface="+mn-ea"/>
          <a:cs typeface="+mn-cs"/>
        </a:defRPr>
      </a:lvl1pPr>
      <a:lvl2pPr marL="536575" indent="-207963" algn="l" rtl="0" eaLnBrk="0" fontAlgn="base" hangingPunct="0">
        <a:spcBef>
          <a:spcPct val="40000"/>
        </a:spcBef>
        <a:spcAft>
          <a:spcPct val="0"/>
        </a:spcAft>
        <a:buClr>
          <a:srgbClr val="006699"/>
        </a:buClr>
        <a:buSzPct val="59000"/>
        <a:buFont typeface="Wingdings" pitchFamily="2" charset="2"/>
        <a:buChar char="n"/>
        <a:defRPr sz="1300">
          <a:solidFill>
            <a:schemeClr val="tx1"/>
          </a:solidFill>
          <a:latin typeface="+mn-lt"/>
        </a:defRPr>
      </a:lvl2pPr>
      <a:lvl3pPr marL="865188" indent="-219075" algn="l" rtl="0" eaLnBrk="0" fontAlgn="base" hangingPunct="0">
        <a:spcBef>
          <a:spcPct val="40000"/>
        </a:spcBef>
        <a:spcAft>
          <a:spcPct val="0"/>
        </a:spcAft>
        <a:buClr>
          <a:srgbClr val="006699"/>
        </a:buClr>
        <a:buChar char="–"/>
        <a:defRPr sz="1300">
          <a:solidFill>
            <a:schemeClr val="tx1"/>
          </a:solidFill>
          <a:latin typeface="+mn-lt"/>
        </a:defRPr>
      </a:lvl3pPr>
      <a:lvl4pPr marL="1131888" indent="-157163" algn="l" rtl="0" eaLnBrk="0" fontAlgn="base" hangingPunct="0">
        <a:spcBef>
          <a:spcPct val="20000"/>
        </a:spcBef>
        <a:spcAft>
          <a:spcPct val="0"/>
        </a:spcAft>
        <a:buClr>
          <a:srgbClr val="006699"/>
        </a:buClr>
        <a:buChar char="•"/>
        <a:defRPr sz="11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1.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10.xml"/><Relationship Id="rId20"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90.png"/><Relationship Id="rId10"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8" Type="http://schemas.openxmlformats.org/officeDocument/2006/relationships/image" Target="../media/image26.png"/><Relationship Id="rId3" Type="http://schemas.openxmlformats.org/officeDocument/2006/relationships/image" Target="../media/image2.png"/><Relationship Id="rId17" Type="http://schemas.openxmlformats.org/officeDocument/2006/relationships/image" Target="../media/image25.png"/><Relationship Id="rId2" Type="http://schemas.openxmlformats.org/officeDocument/2006/relationships/notesSlide" Target="../notesSlides/notesSlide14.xml"/><Relationship Id="rId16" Type="http://schemas.openxmlformats.org/officeDocument/2006/relationships/image" Target="../media/image24.png"/><Relationship Id="rId1" Type="http://schemas.openxmlformats.org/officeDocument/2006/relationships/slideLayout" Target="../slideLayouts/slideLayout5.xml"/><Relationship Id="rId15" Type="http://schemas.openxmlformats.org/officeDocument/2006/relationships/image" Target="../media/image230.png"/><Relationship Id="rId19" Type="http://schemas.openxmlformats.org/officeDocument/2006/relationships/image" Target="../media/image27.png"/><Relationship Id="rId4" Type="http://schemas.openxmlformats.org/officeDocument/2006/relationships/image" Target="../media/image1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6"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31C3-5165-4D46-B79B-0A5F79730580}"/>
              </a:ext>
            </a:extLst>
          </p:cNvPr>
          <p:cNvSpPr>
            <a:spLocks noGrp="1"/>
          </p:cNvSpPr>
          <p:nvPr>
            <p:ph type="ctrTitle"/>
          </p:nvPr>
        </p:nvSpPr>
        <p:spPr>
          <a:xfrm>
            <a:off x="257694" y="1752600"/>
            <a:ext cx="8733906" cy="1143000"/>
          </a:xfrm>
        </p:spPr>
        <p:txBody>
          <a:bodyPr>
            <a:normAutofit/>
          </a:bodyPr>
          <a:lstStyle/>
          <a:p>
            <a:pPr>
              <a:spcBef>
                <a:spcPts val="1800"/>
              </a:spcBef>
            </a:pPr>
            <a:r>
              <a:rPr lang="en-US" dirty="0">
                <a:solidFill>
                  <a:schemeClr val="tx1"/>
                </a:solidFill>
                <a:latin typeface="+mj-lt"/>
              </a:rPr>
              <a:t>Predictive Analytics &amp; Modeling</a:t>
            </a:r>
            <a:br>
              <a:rPr lang="en-US" dirty="0">
                <a:solidFill>
                  <a:schemeClr val="tx1"/>
                </a:solidFill>
                <a:latin typeface="+mj-lt"/>
              </a:rPr>
            </a:br>
            <a:r>
              <a:rPr lang="en-US" sz="2000" b="0" i="1" dirty="0">
                <a:solidFill>
                  <a:schemeClr val="tx1"/>
                </a:solidFill>
                <a:latin typeface="+mj-lt"/>
              </a:rPr>
              <a:t>Membership, Market and Sales Analytics (MMSA)</a:t>
            </a:r>
            <a:endParaRPr lang="en-US" sz="1800" b="0" i="1" dirty="0">
              <a:solidFill>
                <a:schemeClr val="tx1"/>
              </a:solidFill>
              <a:latin typeface="+mj-lt"/>
            </a:endParaRPr>
          </a:p>
        </p:txBody>
      </p:sp>
      <p:sp>
        <p:nvSpPr>
          <p:cNvPr id="3" name="Subtitle 2">
            <a:extLst>
              <a:ext uri="{FF2B5EF4-FFF2-40B4-BE49-F238E27FC236}">
                <a16:creationId xmlns:a16="http://schemas.microsoft.com/office/drawing/2014/main" id="{752EA877-9453-4CBD-81EF-5E0F98C75933}"/>
              </a:ext>
            </a:extLst>
          </p:cNvPr>
          <p:cNvSpPr>
            <a:spLocks noGrp="1"/>
          </p:cNvSpPr>
          <p:nvPr>
            <p:ph type="subTitle" idx="1"/>
          </p:nvPr>
        </p:nvSpPr>
        <p:spPr>
          <a:xfrm>
            <a:off x="304800" y="3657600"/>
            <a:ext cx="6666807" cy="913953"/>
          </a:xfrm>
        </p:spPr>
        <p:txBody>
          <a:bodyPr/>
          <a:lstStyle/>
          <a:p>
            <a:r>
              <a:rPr lang="en-US" sz="1400" dirty="0"/>
              <a:t>Instrument Variables</a:t>
            </a:r>
          </a:p>
          <a:p>
            <a:r>
              <a:rPr lang="en-US" sz="1400" dirty="0"/>
              <a:t>March 2020</a:t>
            </a:r>
          </a:p>
        </p:txBody>
      </p:sp>
      <p:pic>
        <p:nvPicPr>
          <p:cNvPr id="4" name="Picture 3">
            <a:extLst>
              <a:ext uri="{FF2B5EF4-FFF2-40B4-BE49-F238E27FC236}">
                <a16:creationId xmlns:a16="http://schemas.microsoft.com/office/drawing/2014/main" id="{463E8A54-6EE2-4CD8-B462-71AA28677F87}"/>
              </a:ext>
            </a:extLst>
          </p:cNvPr>
          <p:cNvPicPr>
            <a:picLocks noChangeAspect="1"/>
          </p:cNvPicPr>
          <p:nvPr/>
        </p:nvPicPr>
        <p:blipFill>
          <a:blip r:embed="rId2"/>
          <a:stretch>
            <a:fillRect/>
          </a:stretch>
        </p:blipFill>
        <p:spPr>
          <a:xfrm>
            <a:off x="3118224" y="6564570"/>
            <a:ext cx="2924175" cy="276225"/>
          </a:xfrm>
          <a:prstGeom prst="rect">
            <a:avLst/>
          </a:prstGeom>
        </p:spPr>
      </p:pic>
    </p:spTree>
    <p:extLst>
      <p:ext uri="{BB962C8B-B14F-4D97-AF65-F5344CB8AC3E}">
        <p14:creationId xmlns:p14="http://schemas.microsoft.com/office/powerpoint/2010/main" val="401472599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prstClr val="black"/>
                </a:solidFill>
                <a:latin typeface="Calibri"/>
                <a:ea typeface="+mn-ea"/>
              </a:rPr>
              <a:t>Example</a:t>
            </a:r>
            <a:r>
              <a:rPr lang="en-US" kern="1200">
                <a:solidFill>
                  <a:prstClr val="black"/>
                </a:solidFill>
                <a:latin typeface="Calibri"/>
                <a:ea typeface="+mn-ea"/>
              </a:rPr>
              <a:t>: instrument </a:t>
            </a:r>
            <a:r>
              <a:rPr lang="en-US" kern="1200" dirty="0">
                <a:solidFill>
                  <a:prstClr val="black"/>
                </a:solidFill>
                <a:latin typeface="Calibri"/>
                <a:ea typeface="+mn-ea"/>
              </a:rPr>
              <a:t>variable estimation (method-of-moments approach)</a:t>
            </a:r>
            <a:endParaRPr lang="en-US" kern="1200" dirty="0">
              <a:solidFill>
                <a:schemeClr val="tx1"/>
              </a:solidFill>
              <a:latin typeface="+mj-lt"/>
              <a:ea typeface="+mn-ea"/>
            </a:endParaRPr>
          </a:p>
        </p:txBody>
      </p:sp>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3"/>
          <a:stretch>
            <a:fillRect/>
          </a:stretch>
        </p:blipFill>
        <p:spPr>
          <a:xfrm>
            <a:off x="3118224" y="6564570"/>
            <a:ext cx="2924175" cy="276225"/>
          </a:xfrm>
          <a:prstGeom prst="rect">
            <a:avLst/>
          </a:prstGeom>
        </p:spPr>
      </p:pic>
      <mc:AlternateContent xmlns:mc="http://schemas.openxmlformats.org/markup-compatibility/2006" xmlns:a14="http://schemas.microsoft.com/office/drawing/2010/main">
        <mc:Choice Requires="a14">
          <p:sp>
            <p:nvSpPr>
              <p:cNvPr id="7" name="Text Placeholder 3">
                <a:extLst>
                  <a:ext uri="{FF2B5EF4-FFF2-40B4-BE49-F238E27FC236}">
                    <a16:creationId xmlns:a16="http://schemas.microsoft.com/office/drawing/2014/main" id="{B54A3914-7FFA-4CFC-B87A-ED9A1F5DB199}"/>
                  </a:ext>
                </a:extLst>
              </p:cNvPr>
              <p:cNvSpPr>
                <a:spLocks noGrp="1"/>
              </p:cNvSpPr>
              <p:nvPr>
                <p:ph type="body" sz="quarter" idx="10"/>
              </p:nvPr>
            </p:nvSpPr>
            <p:spPr>
              <a:xfrm>
                <a:off x="457200" y="990599"/>
                <a:ext cx="8458200" cy="5573971"/>
              </a:xfrm>
            </p:spPr>
            <p:txBody>
              <a:bodyPr>
                <a:normAutofit/>
              </a:bodyPr>
              <a:lstStyle/>
              <a:p>
                <a:pPr marL="285750" lvl="1" indent="-285750">
                  <a:buFont typeface="Wingdings" panose="05000000000000000000" pitchFamily="2" charset="2"/>
                  <a:buChar char="q"/>
                </a:pPr>
                <a:r>
                  <a:rPr lang="en-US" sz="1600" dirty="0">
                    <a:latin typeface="+mn-lt"/>
                  </a:rPr>
                  <a:t>Suppose the specification of estimating the impact of rate increases on membership is the following</a:t>
                </a:r>
              </a:p>
              <a:p>
                <a:pPr marL="285750" lvl="1" indent="-285750">
                  <a:buFont typeface="Wingdings" panose="05000000000000000000" pitchFamily="2" charset="2"/>
                  <a:buChar char="q"/>
                </a:pPr>
                <a:endParaRPr lang="en-US" sz="1600" dirty="0">
                  <a:latin typeface="+mn-lt"/>
                </a:endParaRPr>
              </a:p>
              <a:p>
                <a:pPr marL="0" lvl="1"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𝑚𝑒𝑚𝑏𝑒𝑟𝑠</m:t>
                          </m:r>
                        </m:e>
                        <m:sub>
                          <m:r>
                            <a:rPr lang="en-US" sz="1600" i="1">
                              <a:latin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𝛽</m:t>
                      </m:r>
                      <m:r>
                        <a:rPr lang="en-US" sz="1600" i="1" baseline="-25000">
                          <a:latin typeface="Cambria Math" panose="02040503050406030204" pitchFamily="18" charset="0"/>
                          <a:ea typeface="Cambria Math" panose="02040503050406030204" pitchFamily="18" charset="0"/>
                        </a:rPr>
                        <m:t>0</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𝑘𝑝</m:t>
                          </m:r>
                          <m:r>
                            <a:rPr lang="en-US" sz="1600" i="1">
                              <a:latin typeface="Cambria Math" panose="02040503050406030204" pitchFamily="18" charset="0"/>
                              <a:ea typeface="Cambria Math" panose="02040503050406030204" pitchFamily="18" charset="0"/>
                            </a:rPr>
                            <m:t>_</m:t>
                          </m:r>
                          <m:r>
                            <a:rPr lang="en-US" sz="1600" i="1">
                              <a:latin typeface="Cambria Math" panose="02040503050406030204" pitchFamily="18" charset="0"/>
                              <a:ea typeface="Cambria Math" panose="02040503050406030204" pitchFamily="18" charset="0"/>
                            </a:rPr>
                            <m:t>𝑟𝑎𝑡𝑒</m:t>
                          </m:r>
                          <m:r>
                            <a:rPr lang="en-US" sz="1600" i="1">
                              <a:latin typeface="Cambria Math" panose="02040503050406030204" pitchFamily="18" charset="0"/>
                              <a:ea typeface="Cambria Math" panose="02040503050406030204" pitchFamily="18" charset="0"/>
                            </a:rPr>
                            <m:t>_</m:t>
                          </m:r>
                          <m:r>
                            <a:rPr lang="en-US" sz="1600" i="1">
                              <a:latin typeface="Cambria Math" panose="02040503050406030204" pitchFamily="18" charset="0"/>
                              <a:ea typeface="Cambria Math" panose="02040503050406030204" pitchFamily="18" charset="0"/>
                            </a:rPr>
                            <m:t>𝑖𝑛𝑐𝑟𝑒𝑎𝑠𝑒</m:t>
                          </m:r>
                        </m:e>
                        <m:sub>
                          <m:r>
                            <a:rPr lang="en-US" sz="1600" i="1">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𝜀</m:t>
                      </m:r>
                      <m:r>
                        <a:rPr lang="en-US" sz="1600" i="1" baseline="-25000">
                          <a:latin typeface="Cambria Math" panose="02040503050406030204" pitchFamily="18" charset="0"/>
                          <a:ea typeface="Cambria Math" panose="02040503050406030204" pitchFamily="18" charset="0"/>
                        </a:rPr>
                        <m:t>𝑖</m:t>
                      </m:r>
                    </m:oMath>
                  </m:oMathPara>
                </a14:m>
                <a:endParaRPr lang="en-US" dirty="0"/>
              </a:p>
              <a:p>
                <a:pPr marL="0" lvl="1" indent="0">
                  <a:buNone/>
                </a:pPr>
                <a:endParaRPr lang="en-US" dirty="0"/>
              </a:p>
              <a:p>
                <a:pPr marL="285750" lvl="1" indent="-285750">
                  <a:buFont typeface="Wingdings" panose="05000000000000000000" pitchFamily="2" charset="2"/>
                  <a:buChar char="q"/>
                </a:pPr>
                <a:r>
                  <a:rPr lang="en-US" dirty="0"/>
                  <a:t>However, we know that KP prices is endogenous, because it isn’t administered randomly and exogenously to groups. As a result </a:t>
                </a:r>
                <a14:m>
                  <m:oMath xmlns:m="http://schemas.openxmlformats.org/officeDocument/2006/math">
                    <m:r>
                      <a:rPr lang="en-US" i="1">
                        <a:latin typeface="Cambria Math" panose="02040503050406030204" pitchFamily="18" charset="0"/>
                        <a:ea typeface="Cambria Math" panose="02040503050406030204" pitchFamily="18" charset="0"/>
                      </a:rPr>
                      <m:t>𝛽</m:t>
                    </m:r>
                    <m:r>
                      <a:rPr lang="en-US" i="1" baseline="-25000">
                        <a:latin typeface="Cambria Math" panose="02040503050406030204" pitchFamily="18" charset="0"/>
                        <a:ea typeface="Cambria Math" panose="02040503050406030204" pitchFamily="18" charset="0"/>
                      </a:rPr>
                      <m:t>1</m:t>
                    </m:r>
                  </m:oMath>
                </a14:m>
                <a:r>
                  <a:rPr lang="en-US" dirty="0"/>
                  <a:t> may have a biased view. </a:t>
                </a:r>
              </a:p>
              <a:p>
                <a:pPr marL="285750" lvl="1" indent="-285750">
                  <a:buFont typeface="Wingdings" panose="05000000000000000000" pitchFamily="2" charset="2"/>
                  <a:buChar char="q"/>
                </a:pPr>
                <a:endParaRPr lang="en-US" dirty="0"/>
              </a:p>
              <a:p>
                <a:pPr marL="285750" lvl="1" indent="-285750">
                  <a:buFont typeface="Wingdings" panose="05000000000000000000" pitchFamily="2" charset="2"/>
                  <a:buChar char="q"/>
                </a:pPr>
                <a:r>
                  <a:rPr lang="en-US" dirty="0"/>
                  <a:t>Suppose we have an instrument, risk scores, that we believe could be used to parse out an exogenous portion of KP prices. </a:t>
                </a:r>
              </a:p>
              <a:p>
                <a:pPr marL="285750" lvl="1" indent="-285750">
                  <a:buFont typeface="Wingdings" panose="05000000000000000000" pitchFamily="2" charset="2"/>
                  <a:buChar char="q"/>
                </a:pPr>
                <a:endParaRPr lang="en-US" dirty="0"/>
              </a:p>
              <a:p>
                <a:pPr marL="285750" lvl="1" indent="-285750">
                  <a:buFont typeface="Wingdings" panose="05000000000000000000" pitchFamily="2" charset="2"/>
                  <a:buChar char="q"/>
                </a:pPr>
                <a:r>
                  <a:rPr lang="en-US" dirty="0"/>
                  <a:t>Therefore, to get an unbiased marginal impact from KP prices on members we would estimate the following</a:t>
                </a:r>
              </a:p>
              <a:p>
                <a:pPr marL="0" lvl="1" indent="0">
                  <a:buNone/>
                </a:pPr>
                <a:endParaRPr lang="en-US" dirty="0"/>
              </a:p>
              <a:p>
                <a:pPr marL="0" lvl="1" indent="0">
                  <a:buNone/>
                </a:pPr>
                <a14:m>
                  <m:oMathPara xmlns:m="http://schemas.openxmlformats.org/officeDocument/2006/math">
                    <m:oMathParaPr>
                      <m:jc m:val="centerGroup"/>
                    </m:oMathParaPr>
                    <m:oMath xmlns:m="http://schemas.openxmlformats.org/officeDocument/2006/math">
                      <m:f>
                        <m:fPr>
                          <m:ctrlPr>
                            <a:rPr lang="en-US" sz="1600" b="1" i="1">
                              <a:latin typeface="Cambria Math" panose="02040503050406030204" pitchFamily="18" charset="0"/>
                            </a:rPr>
                          </m:ctrlPr>
                        </m:fPr>
                        <m:num>
                          <m:sSub>
                            <m:sSubPr>
                              <m:ctrlPr>
                                <a:rPr lang="en-US" sz="1600" b="1" i="1">
                                  <a:latin typeface="Cambria Math" panose="02040503050406030204" pitchFamily="18" charset="0"/>
                                  <a:ea typeface="Cambria Math" panose="02040503050406030204" pitchFamily="18" charset="0"/>
                                </a:rPr>
                              </m:ctrlPr>
                            </m:sSubPr>
                            <m:e>
                              <m:r>
                                <a:rPr lang="en-US" sz="1600" b="1" i="1">
                                  <a:latin typeface="Cambria Math" panose="02040503050406030204" pitchFamily="18" charset="0"/>
                                  <a:ea typeface="Cambria Math" panose="02040503050406030204" pitchFamily="18" charset="0"/>
                                </a:rPr>
                                <m:t>𝝈</m:t>
                              </m:r>
                            </m:e>
                            <m:sub>
                              <m:r>
                                <a:rPr lang="en-US" sz="1600" b="1" i="1" smtClean="0">
                                  <a:latin typeface="Cambria Math" panose="02040503050406030204" pitchFamily="18" charset="0"/>
                                  <a:ea typeface="Cambria Math" panose="02040503050406030204" pitchFamily="18" charset="0"/>
                                </a:rPr>
                                <m:t>𝒎𝒆𝒎𝒃𝒆𝒓𝒔</m:t>
                              </m:r>
                              <m:r>
                                <a:rPr lang="en-US" sz="1600" b="1" i="1">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  </m:t>
                              </m:r>
                              <m:r>
                                <a:rPr lang="en-US" sz="1600" b="1" i="1">
                                  <a:latin typeface="Cambria Math" panose="02040503050406030204" pitchFamily="18" charset="0"/>
                                  <a:ea typeface="Cambria Math" panose="02040503050406030204" pitchFamily="18" charset="0"/>
                                </a:rPr>
                                <m:t>𝒍𝒂𝒈</m:t>
                              </m:r>
                              <m:r>
                                <a:rPr lang="en-US" sz="1600" b="1" i="1">
                                  <a:latin typeface="Cambria Math" panose="02040503050406030204" pitchFamily="18" charset="0"/>
                                  <a:ea typeface="Cambria Math" panose="02040503050406030204" pitchFamily="18" charset="0"/>
                                </a:rPr>
                                <m:t>_</m:t>
                              </m:r>
                              <m:r>
                                <a:rPr lang="en-US" sz="1600" b="1" i="1">
                                  <a:latin typeface="Cambria Math" panose="02040503050406030204" pitchFamily="18" charset="0"/>
                                  <a:ea typeface="Cambria Math" panose="02040503050406030204" pitchFamily="18" charset="0"/>
                                </a:rPr>
                                <m:t>𝒂𝒗𝒈</m:t>
                              </m:r>
                              <m:r>
                                <a:rPr lang="en-US" sz="1600" b="1" i="1">
                                  <a:latin typeface="Cambria Math" panose="02040503050406030204" pitchFamily="18" charset="0"/>
                                  <a:ea typeface="Cambria Math" panose="02040503050406030204" pitchFamily="18" charset="0"/>
                                </a:rPr>
                                <m:t>_</m:t>
                              </m:r>
                              <m:r>
                                <a:rPr lang="en-US" sz="1600" b="1" i="1">
                                  <a:latin typeface="Cambria Math" panose="02040503050406030204" pitchFamily="18" charset="0"/>
                                  <a:ea typeface="Cambria Math" panose="02040503050406030204" pitchFamily="18" charset="0"/>
                                </a:rPr>
                                <m:t>𝒓𝒊𝒔𝒌</m:t>
                              </m:r>
                              <m:r>
                                <a:rPr lang="en-US" sz="1600" b="1" i="1">
                                  <a:latin typeface="Cambria Math" panose="02040503050406030204" pitchFamily="18" charset="0"/>
                                  <a:ea typeface="Cambria Math" panose="02040503050406030204" pitchFamily="18" charset="0"/>
                                </a:rPr>
                                <m:t>_</m:t>
                              </m:r>
                              <m:r>
                                <a:rPr lang="en-US" sz="1600" b="1" i="1">
                                  <a:latin typeface="Cambria Math" panose="02040503050406030204" pitchFamily="18" charset="0"/>
                                  <a:ea typeface="Cambria Math" panose="02040503050406030204" pitchFamily="18" charset="0"/>
                                </a:rPr>
                                <m:t>𝒔𝒄𝒐𝒓𝒆</m:t>
                              </m:r>
                            </m:sub>
                          </m:sSub>
                        </m:num>
                        <m:den>
                          <m:sSub>
                            <m:sSubPr>
                              <m:ctrlPr>
                                <a:rPr lang="en-US" sz="1600" b="1" i="1">
                                  <a:latin typeface="Cambria Math" panose="02040503050406030204" pitchFamily="18" charset="0"/>
                                  <a:ea typeface="Cambria Math" panose="02040503050406030204" pitchFamily="18" charset="0"/>
                                </a:rPr>
                              </m:ctrlPr>
                            </m:sSubPr>
                            <m:e>
                              <m:r>
                                <a:rPr lang="en-US" sz="1600" b="1" i="1">
                                  <a:latin typeface="Cambria Math" panose="02040503050406030204" pitchFamily="18" charset="0"/>
                                  <a:ea typeface="Cambria Math" panose="02040503050406030204" pitchFamily="18" charset="0"/>
                                </a:rPr>
                                <m:t>𝝈</m:t>
                              </m:r>
                            </m:e>
                            <m:sub>
                              <m:r>
                                <a:rPr lang="en-US" sz="1600" b="1" i="1">
                                  <a:latin typeface="Cambria Math" panose="02040503050406030204" pitchFamily="18" charset="0"/>
                                  <a:ea typeface="Cambria Math" panose="02040503050406030204" pitchFamily="18" charset="0"/>
                                </a:rPr>
                                <m:t>𝒌𝒑</m:t>
                              </m:r>
                              <m:r>
                                <a:rPr lang="en-US" sz="1600" b="1" i="1">
                                  <a:latin typeface="Cambria Math" panose="02040503050406030204" pitchFamily="18" charset="0"/>
                                  <a:ea typeface="Cambria Math" panose="02040503050406030204" pitchFamily="18" charset="0"/>
                                </a:rPr>
                                <m:t>_</m:t>
                              </m:r>
                              <m:r>
                                <a:rPr lang="en-US" sz="1600" b="1" i="1">
                                  <a:latin typeface="Cambria Math" panose="02040503050406030204" pitchFamily="18" charset="0"/>
                                  <a:ea typeface="Cambria Math" panose="02040503050406030204" pitchFamily="18" charset="0"/>
                                </a:rPr>
                                <m:t>𝒓𝒂𝒕𝒆</m:t>
                              </m:r>
                              <m:r>
                                <a:rPr lang="en-US" sz="1600" b="1" i="1">
                                  <a:latin typeface="Cambria Math" panose="02040503050406030204" pitchFamily="18" charset="0"/>
                                  <a:ea typeface="Cambria Math" panose="02040503050406030204" pitchFamily="18" charset="0"/>
                                </a:rPr>
                                <m:t>_</m:t>
                              </m:r>
                              <m:r>
                                <a:rPr lang="en-US" sz="1600" b="1" i="1">
                                  <a:latin typeface="Cambria Math" panose="02040503050406030204" pitchFamily="18" charset="0"/>
                                  <a:ea typeface="Cambria Math" panose="02040503050406030204" pitchFamily="18" charset="0"/>
                                </a:rPr>
                                <m:t>𝒊𝒏𝒄𝒓𝒆𝒂𝒔𝒆</m:t>
                              </m:r>
                              <m:r>
                                <a:rPr lang="en-US" sz="1600" b="1" i="1">
                                  <a:latin typeface="Cambria Math" panose="02040503050406030204" pitchFamily="18" charset="0"/>
                                  <a:ea typeface="Cambria Math" panose="02040503050406030204" pitchFamily="18" charset="0"/>
                                </a:rPr>
                                <m:t>,</m:t>
                              </m:r>
                              <m:r>
                                <a:rPr lang="en-US" sz="1600" b="1" i="1">
                                  <a:latin typeface="Cambria Math" panose="02040503050406030204" pitchFamily="18" charset="0"/>
                                  <a:ea typeface="Cambria Math" panose="02040503050406030204" pitchFamily="18" charset="0"/>
                                </a:rPr>
                                <m:t>𝒍𝒂𝒈</m:t>
                              </m:r>
                              <m:r>
                                <a:rPr lang="en-US" sz="1600" b="1" i="1">
                                  <a:latin typeface="Cambria Math" panose="02040503050406030204" pitchFamily="18" charset="0"/>
                                  <a:ea typeface="Cambria Math" panose="02040503050406030204" pitchFamily="18" charset="0"/>
                                </a:rPr>
                                <m:t>_</m:t>
                              </m:r>
                              <m:r>
                                <a:rPr lang="en-US" sz="1600" b="1" i="1">
                                  <a:latin typeface="Cambria Math" panose="02040503050406030204" pitchFamily="18" charset="0"/>
                                  <a:ea typeface="Cambria Math" panose="02040503050406030204" pitchFamily="18" charset="0"/>
                                </a:rPr>
                                <m:t>𝒂𝒗𝒈</m:t>
                              </m:r>
                              <m:r>
                                <a:rPr lang="en-US" sz="1600" b="1" i="1">
                                  <a:latin typeface="Cambria Math" panose="02040503050406030204" pitchFamily="18" charset="0"/>
                                  <a:ea typeface="Cambria Math" panose="02040503050406030204" pitchFamily="18" charset="0"/>
                                </a:rPr>
                                <m:t>_</m:t>
                              </m:r>
                              <m:r>
                                <a:rPr lang="en-US" sz="1600" b="1" i="1">
                                  <a:latin typeface="Cambria Math" panose="02040503050406030204" pitchFamily="18" charset="0"/>
                                  <a:ea typeface="Cambria Math" panose="02040503050406030204" pitchFamily="18" charset="0"/>
                                </a:rPr>
                                <m:t>𝒓𝒊𝒔𝒌</m:t>
                              </m:r>
                              <m:r>
                                <a:rPr lang="en-US" sz="1600" b="1" i="1">
                                  <a:latin typeface="Cambria Math" panose="02040503050406030204" pitchFamily="18" charset="0"/>
                                  <a:ea typeface="Cambria Math" panose="02040503050406030204" pitchFamily="18" charset="0"/>
                                </a:rPr>
                                <m:t>_</m:t>
                              </m:r>
                              <m:r>
                                <a:rPr lang="en-US" sz="1600" b="1" i="1">
                                  <a:latin typeface="Cambria Math" panose="02040503050406030204" pitchFamily="18" charset="0"/>
                                  <a:ea typeface="Cambria Math" panose="02040503050406030204" pitchFamily="18" charset="0"/>
                                </a:rPr>
                                <m:t>𝒔𝒄𝒐𝒓𝒆</m:t>
                              </m:r>
                            </m:sub>
                          </m:sSub>
                        </m:den>
                      </m:f>
                      <m:r>
                        <a:rPr lang="en-US" sz="1600" b="1" i="1">
                          <a:latin typeface="Cambria Math" panose="02040503050406030204" pitchFamily="18" charset="0"/>
                          <a:ea typeface="Cambria Math" panose="02040503050406030204" pitchFamily="18" charset="0"/>
                        </a:rPr>
                        <m:t>=</m:t>
                      </m:r>
                      <m:sSubSup>
                        <m:sSubSupPr>
                          <m:ctrlPr>
                            <a:rPr lang="en-US" sz="1600" b="1" i="1" kern="1200" smtClean="0">
                              <a:solidFill>
                                <a:prstClr val="black"/>
                              </a:solidFill>
                              <a:latin typeface="Cambria Math" panose="02040503050406030204" pitchFamily="18" charset="0"/>
                            </a:rPr>
                          </m:ctrlPr>
                        </m:sSubSupPr>
                        <m:e>
                          <m:r>
                            <a:rPr lang="en-US" sz="1600" b="1" i="1" kern="1200">
                              <a:solidFill>
                                <a:prstClr val="black"/>
                              </a:solidFill>
                              <a:latin typeface="Cambria Math" panose="02040503050406030204" pitchFamily="18" charset="0"/>
                              <a:ea typeface="Cambria Math" panose="02040503050406030204" pitchFamily="18" charset="0"/>
                            </a:rPr>
                            <m:t>𝜷</m:t>
                          </m:r>
                        </m:e>
                        <m:sub>
                          <m:r>
                            <a:rPr lang="en-US" sz="1600" b="1" i="1" kern="1200">
                              <a:solidFill>
                                <a:prstClr val="black"/>
                              </a:solidFill>
                              <a:latin typeface="Cambria Math" panose="02040503050406030204" pitchFamily="18" charset="0"/>
                            </a:rPr>
                            <m:t>𝟏</m:t>
                          </m:r>
                        </m:sub>
                        <m:sup>
                          <m:r>
                            <a:rPr lang="en-US" sz="1600" b="1" i="1" kern="1200">
                              <a:solidFill>
                                <a:prstClr val="black"/>
                              </a:solidFill>
                              <a:latin typeface="Cambria Math" panose="02040503050406030204" pitchFamily="18" charset="0"/>
                            </a:rPr>
                            <m:t>𝒊𝒗</m:t>
                          </m:r>
                        </m:sup>
                      </m:sSubSup>
                    </m:oMath>
                  </m:oMathPara>
                </a14:m>
                <a:endParaRPr lang="en-US" sz="1600" b="1" dirty="0"/>
              </a:p>
              <a:p>
                <a:pPr marL="285750" lvl="1" indent="-285750">
                  <a:buFont typeface="Wingdings" panose="05000000000000000000" pitchFamily="2" charset="2"/>
                  <a:buChar char="q"/>
                </a:pPr>
                <a:endParaRPr lang="en-US" dirty="0"/>
              </a:p>
              <a:p>
                <a:pPr marL="285750" lvl="1" indent="-285750">
                  <a:buFont typeface="Wingdings" panose="05000000000000000000" pitchFamily="2" charset="2"/>
                  <a:buChar char="q"/>
                </a:pPr>
                <a:endParaRPr lang="en-US" dirty="0"/>
              </a:p>
            </p:txBody>
          </p:sp>
        </mc:Choice>
        <mc:Fallback xmlns="">
          <p:sp>
            <p:nvSpPr>
              <p:cNvPr id="7" name="Text Placeholder 3">
                <a:extLst>
                  <a:ext uri="{FF2B5EF4-FFF2-40B4-BE49-F238E27FC236}">
                    <a16:creationId xmlns:a16="http://schemas.microsoft.com/office/drawing/2014/main" id="{B54A3914-7FFA-4CFC-B87A-ED9A1F5DB199}"/>
                  </a:ext>
                </a:extLst>
              </p:cNvPr>
              <p:cNvSpPr>
                <a:spLocks noGrp="1" noRot="1" noChangeAspect="1" noMove="1" noResize="1" noEditPoints="1" noAdjustHandles="1" noChangeArrowheads="1" noChangeShapeType="1" noTextEdit="1"/>
              </p:cNvSpPr>
              <p:nvPr>
                <p:ph type="body" sz="quarter" idx="10"/>
              </p:nvPr>
            </p:nvSpPr>
            <p:spPr>
              <a:xfrm>
                <a:off x="457200" y="990599"/>
                <a:ext cx="8458200" cy="5573971"/>
              </a:xfrm>
              <a:blipFill>
                <a:blip r:embed="rId4"/>
                <a:stretch>
                  <a:fillRect l="-288" t="-219"/>
                </a:stretch>
              </a:blipFill>
            </p:spPr>
            <p:txBody>
              <a:bodyPr/>
              <a:lstStyle/>
              <a:p>
                <a:r>
                  <a:rPr lang="en-US">
                    <a:noFill/>
                  </a:rPr>
                  <a:t> </a:t>
                </a:r>
              </a:p>
            </p:txBody>
          </p:sp>
        </mc:Fallback>
      </mc:AlternateContent>
    </p:spTree>
    <p:extLst>
      <p:ext uri="{BB962C8B-B14F-4D97-AF65-F5344CB8AC3E}">
        <p14:creationId xmlns:p14="http://schemas.microsoft.com/office/powerpoint/2010/main" val="26035574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schemeClr val="tx1"/>
                </a:solidFill>
                <a:latin typeface="+mn-lt"/>
              </a:rPr>
              <a:t>A visual inspection of using IVs to carve out the exogenous variation</a:t>
            </a:r>
            <a:endParaRPr lang="en-US" kern="1200" dirty="0">
              <a:solidFill>
                <a:schemeClr val="tx1"/>
              </a:solidFill>
              <a:latin typeface="+mn-lt"/>
              <a:ea typeface="+mn-ea"/>
            </a:endParaRPr>
          </a:p>
        </p:txBody>
      </p:sp>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3"/>
          <a:stretch>
            <a:fillRect/>
          </a:stretch>
        </p:blipFill>
        <p:spPr>
          <a:xfrm>
            <a:off x="3118224" y="6564570"/>
            <a:ext cx="2924175" cy="276225"/>
          </a:xfrm>
          <a:prstGeom prst="rect">
            <a:avLst/>
          </a:prstGeom>
        </p:spPr>
      </p:pic>
      <mc:AlternateContent xmlns:mc="http://schemas.openxmlformats.org/markup-compatibility/2006" xmlns:a14="http://schemas.microsoft.com/office/drawing/2010/main">
        <mc:Choice Requires="a14">
          <p:sp>
            <p:nvSpPr>
              <p:cNvPr id="7" name="Text Placeholder 3">
                <a:extLst>
                  <a:ext uri="{FF2B5EF4-FFF2-40B4-BE49-F238E27FC236}">
                    <a16:creationId xmlns:a16="http://schemas.microsoft.com/office/drawing/2014/main" id="{B54A3914-7FFA-4CFC-B87A-ED9A1F5DB199}"/>
                  </a:ext>
                </a:extLst>
              </p:cNvPr>
              <p:cNvSpPr>
                <a:spLocks noGrp="1"/>
              </p:cNvSpPr>
              <p:nvPr>
                <p:ph type="body" sz="quarter" idx="10"/>
              </p:nvPr>
            </p:nvSpPr>
            <p:spPr>
              <a:xfrm>
                <a:off x="457200" y="990599"/>
                <a:ext cx="8458200" cy="5850196"/>
              </a:xfrm>
            </p:spPr>
            <p:txBody>
              <a:bodyPr>
                <a:normAutofit/>
              </a:bodyPr>
              <a:lstStyle/>
              <a:p>
                <a:pPr marL="0" lvl="1" indent="0">
                  <a:buNone/>
                </a:pPr>
                <a:r>
                  <a:rPr lang="en-US" sz="1600" dirty="0">
                    <a:latin typeface="+mn-lt"/>
                  </a:rPr>
                  <a:t>Conceptually, I used my IV</a:t>
                </a:r>
                <a:r>
                  <a:rPr lang="en-US" sz="1600" dirty="0"/>
                  <a:t> </a:t>
                </a:r>
                <a:r>
                  <a:rPr lang="en-US" sz="1600" dirty="0">
                    <a:latin typeface="+mn-lt"/>
                  </a:rPr>
                  <a:t>to carve out part of the variation in the question predictor and then I use only the later part in the estimation of the regression slope for the variable of interest. I can illustrate this statement by extending the earlier graphical analogy.</a:t>
                </a: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800" dirty="0"/>
              </a:p>
              <a:p>
                <a:pPr marL="0" lvl="1" indent="0">
                  <a:buNone/>
                </a:pPr>
                <a:r>
                  <a:rPr lang="en-US" sz="1600" dirty="0">
                    <a:latin typeface="+mn-lt"/>
                  </a:rPr>
                  <a:t>Notice that the third ellipse,</a:t>
                </a:r>
                <a:r>
                  <a:rPr lang="en-US" sz="1600" dirty="0"/>
                  <a:t>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rPr>
                          <m:t>𝑖𝑣</m:t>
                        </m:r>
                      </m:sub>
                      <m:sup>
                        <m:r>
                          <a:rPr lang="en-US" sz="1600" i="1">
                            <a:latin typeface="Cambria Math" panose="02040503050406030204" pitchFamily="18" charset="0"/>
                          </a:rPr>
                          <m:t>2</m:t>
                        </m:r>
                      </m:sup>
                    </m:sSubSup>
                  </m:oMath>
                </a14:m>
                <a:r>
                  <a:rPr lang="en-US" sz="1600" dirty="0">
                    <a:latin typeface="+mn-lt"/>
                  </a:rPr>
                  <a:t>, has been drawn to overlap both the first two ellipses,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r>
                          <a:rPr lang="en-US" sz="1600" b="0" i="1" smtClean="0">
                            <a:latin typeface="Cambria Math" panose="02040503050406030204" pitchFamily="18" charset="0"/>
                            <a:ea typeface="Cambria Math" panose="02040503050406030204" pitchFamily="18" charset="0"/>
                          </a:rPr>
                          <m:t>𝑥</m:t>
                        </m:r>
                      </m:sub>
                      <m:sup>
                        <m:r>
                          <a:rPr lang="en-US" sz="1600" i="1">
                            <a:latin typeface="Cambria Math" panose="02040503050406030204" pitchFamily="18" charset="0"/>
                          </a:rPr>
                          <m:t>2</m:t>
                        </m:r>
                      </m:sup>
                    </m:sSubSup>
                    <m:r>
                      <a:rPr lang="en-US" sz="1600" i="1">
                        <a:latin typeface="Cambria Math" panose="02040503050406030204" pitchFamily="18" charset="0"/>
                      </a:rPr>
                      <m:t> </m:t>
                    </m:r>
                  </m:oMath>
                </a14:m>
                <a:r>
                  <a:rPr lang="en-US" sz="1600" dirty="0">
                    <a:latin typeface="+mn-lt"/>
                  </a:rPr>
                  <a:t>and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r>
                          <a:rPr lang="en-US" sz="1600" b="0" i="1" smtClean="0">
                            <a:latin typeface="Cambria Math" panose="02040503050406030204" pitchFamily="18" charset="0"/>
                            <a:ea typeface="Cambria Math" panose="02040503050406030204" pitchFamily="18" charset="0"/>
                          </a:rPr>
                          <m:t>𝑦</m:t>
                        </m:r>
                      </m:sub>
                      <m:sup>
                        <m:r>
                          <a:rPr lang="en-US" sz="1600" i="1">
                            <a:latin typeface="Cambria Math" panose="02040503050406030204" pitchFamily="18" charset="0"/>
                          </a:rPr>
                          <m:t>2</m:t>
                        </m:r>
                      </m:sup>
                    </m:sSubSup>
                  </m:oMath>
                </a14:m>
                <a:r>
                  <a:rPr lang="en-US" sz="1600" dirty="0">
                    <a:latin typeface="+mn-lt"/>
                  </a:rPr>
                  <a:t>, thereby co-varying uniquely with both. However, it does not overlap any of the original residual variation in Y (which is part of the upper ellipse that falls beyond the reach of variation in X). Therefore, the </a:t>
                </a:r>
                <a14:m>
                  <m:oMath xmlns:m="http://schemas.openxmlformats.org/officeDocument/2006/math">
                    <m:r>
                      <a:rPr lang="en-US" sz="1600" b="0" i="1" smtClean="0">
                        <a:latin typeface="Cambria Math" panose="02040503050406030204" pitchFamily="18" charset="0"/>
                      </a:rPr>
                      <m:t>𝑐𝑜𝑟𝑟𝑒𝑙𝑎𝑡𝑖𝑜𝑛</m:t>
                    </m:r>
                    <m:r>
                      <a:rPr lang="en-US" sz="1600" b="0" i="1" smtClean="0">
                        <a:latin typeface="Cambria Math" panose="02040503050406030204" pitchFamily="18" charset="0"/>
                      </a:rPr>
                      <m:t>(</m:t>
                    </m:r>
                    <m:r>
                      <a:rPr lang="en-US" sz="1600" b="0" i="1" smtClean="0">
                        <a:latin typeface="Cambria Math" panose="02040503050406030204" pitchFamily="18" charset="0"/>
                      </a:rPr>
                      <m:t>𝑖𝑣</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𝜀</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=0</m:t>
                    </m:r>
                  </m:oMath>
                </a14:m>
                <a:r>
                  <a:rPr lang="en-US" sz="1600" dirty="0">
                    <a:latin typeface="+mn-lt"/>
                  </a:rPr>
                  <a:t>.</a:t>
                </a:r>
              </a:p>
            </p:txBody>
          </p:sp>
        </mc:Choice>
        <mc:Fallback xmlns="">
          <p:sp>
            <p:nvSpPr>
              <p:cNvPr id="7" name="Text Placeholder 3">
                <a:extLst>
                  <a:ext uri="{FF2B5EF4-FFF2-40B4-BE49-F238E27FC236}">
                    <a16:creationId xmlns:a16="http://schemas.microsoft.com/office/drawing/2014/main" id="{B54A3914-7FFA-4CFC-B87A-ED9A1F5DB199}"/>
                  </a:ext>
                </a:extLst>
              </p:cNvPr>
              <p:cNvSpPr>
                <a:spLocks noGrp="1" noRot="1" noChangeAspect="1" noMove="1" noResize="1" noEditPoints="1" noAdjustHandles="1" noChangeArrowheads="1" noChangeShapeType="1" noTextEdit="1"/>
              </p:cNvSpPr>
              <p:nvPr>
                <p:ph type="body" sz="quarter" idx="10"/>
              </p:nvPr>
            </p:nvSpPr>
            <p:spPr>
              <a:xfrm>
                <a:off x="457200" y="990599"/>
                <a:ext cx="8458200" cy="5850196"/>
              </a:xfrm>
              <a:blipFill>
                <a:blip r:embed="rId4"/>
                <a:stretch>
                  <a:fillRect l="-360" t="-208" r="-504"/>
                </a:stretch>
              </a:blipFill>
            </p:spPr>
            <p:txBody>
              <a:bodyPr/>
              <a:lstStyle/>
              <a:p>
                <a:r>
                  <a:rPr lang="en-US">
                    <a:noFill/>
                  </a:rPr>
                  <a:t> </a:t>
                </a:r>
              </a:p>
            </p:txBody>
          </p:sp>
        </mc:Fallback>
      </mc:AlternateContent>
      <p:sp>
        <p:nvSpPr>
          <p:cNvPr id="3" name="Freeform: Shape 2">
            <a:extLst>
              <a:ext uri="{FF2B5EF4-FFF2-40B4-BE49-F238E27FC236}">
                <a16:creationId xmlns:a16="http://schemas.microsoft.com/office/drawing/2014/main" id="{87D93CF7-44D9-4A19-AC06-9185BE132E8B}"/>
              </a:ext>
            </a:extLst>
          </p:cNvPr>
          <p:cNvSpPr/>
          <p:nvPr/>
        </p:nvSpPr>
        <p:spPr>
          <a:xfrm>
            <a:off x="3005618" y="2391450"/>
            <a:ext cx="1545342" cy="2039108"/>
          </a:xfrm>
          <a:custGeom>
            <a:avLst/>
            <a:gdLst>
              <a:gd name="connsiteX0" fmla="*/ 0 w 1545342"/>
              <a:gd name="connsiteY0" fmla="*/ 1019554 h 2039108"/>
              <a:gd name="connsiteX1" fmla="*/ 772671 w 1545342"/>
              <a:gd name="connsiteY1" fmla="*/ 0 h 2039108"/>
              <a:gd name="connsiteX2" fmla="*/ 1545342 w 1545342"/>
              <a:gd name="connsiteY2" fmla="*/ 1019554 h 2039108"/>
              <a:gd name="connsiteX3" fmla="*/ 772671 w 1545342"/>
              <a:gd name="connsiteY3" fmla="*/ 2039108 h 2039108"/>
              <a:gd name="connsiteX4" fmla="*/ 0 w 1545342"/>
              <a:gd name="connsiteY4" fmla="*/ 1019554 h 2039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5342" h="2039108">
                <a:moveTo>
                  <a:pt x="0" y="1019554"/>
                </a:moveTo>
                <a:cubicBezTo>
                  <a:pt x="0" y="456470"/>
                  <a:pt x="345937" y="0"/>
                  <a:pt x="772671" y="0"/>
                </a:cubicBezTo>
                <a:cubicBezTo>
                  <a:pt x="1199405" y="0"/>
                  <a:pt x="1545342" y="456470"/>
                  <a:pt x="1545342" y="1019554"/>
                </a:cubicBezTo>
                <a:cubicBezTo>
                  <a:pt x="1545342" y="1582638"/>
                  <a:pt x="1199405" y="2039108"/>
                  <a:pt x="772671" y="2039108"/>
                </a:cubicBezTo>
                <a:cubicBezTo>
                  <a:pt x="345937" y="2039108"/>
                  <a:pt x="0" y="1582638"/>
                  <a:pt x="0" y="1019554"/>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06045" tIns="356844" rIns="206047" bIns="764666" numCol="1" spcCol="1270" anchor="ctr" anchorCtr="0">
            <a:noAutofit/>
          </a:bodyPr>
          <a:lstStyle/>
          <a:p>
            <a:pPr marL="0" lvl="0" indent="0" algn="ctr" defTabSz="222250">
              <a:lnSpc>
                <a:spcPct val="90000"/>
              </a:lnSpc>
              <a:spcBef>
                <a:spcPct val="0"/>
              </a:spcBef>
              <a:spcAft>
                <a:spcPct val="35000"/>
              </a:spcAft>
              <a:buNone/>
            </a:pPr>
            <a:r>
              <a:rPr lang="en-US" sz="500" kern="1200" dirty="0"/>
              <a:t> </a:t>
            </a:r>
          </a:p>
        </p:txBody>
      </p:sp>
      <p:sp>
        <p:nvSpPr>
          <p:cNvPr id="4" name="Freeform: Shape 3">
            <a:extLst>
              <a:ext uri="{FF2B5EF4-FFF2-40B4-BE49-F238E27FC236}">
                <a16:creationId xmlns:a16="http://schemas.microsoft.com/office/drawing/2014/main" id="{3A2EF471-A586-4871-A4C7-C0DD1707AA03}"/>
              </a:ext>
            </a:extLst>
          </p:cNvPr>
          <p:cNvSpPr/>
          <p:nvPr/>
        </p:nvSpPr>
        <p:spPr>
          <a:xfrm rot="2733156">
            <a:off x="3473077" y="3529463"/>
            <a:ext cx="1570157" cy="1130204"/>
          </a:xfrm>
          <a:custGeom>
            <a:avLst/>
            <a:gdLst>
              <a:gd name="connsiteX0" fmla="*/ 0 w 1570157"/>
              <a:gd name="connsiteY0" fmla="*/ 565102 h 1130204"/>
              <a:gd name="connsiteX1" fmla="*/ 785079 w 1570157"/>
              <a:gd name="connsiteY1" fmla="*/ 0 h 1130204"/>
              <a:gd name="connsiteX2" fmla="*/ 1570158 w 1570157"/>
              <a:gd name="connsiteY2" fmla="*/ 565102 h 1130204"/>
              <a:gd name="connsiteX3" fmla="*/ 785079 w 1570157"/>
              <a:gd name="connsiteY3" fmla="*/ 1130204 h 1130204"/>
              <a:gd name="connsiteX4" fmla="*/ 0 w 1570157"/>
              <a:gd name="connsiteY4" fmla="*/ 565102 h 1130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0157" h="1130204">
                <a:moveTo>
                  <a:pt x="0" y="565102"/>
                </a:moveTo>
                <a:cubicBezTo>
                  <a:pt x="0" y="253005"/>
                  <a:pt x="351492" y="0"/>
                  <a:pt x="785079" y="0"/>
                </a:cubicBezTo>
                <a:cubicBezTo>
                  <a:pt x="1218666" y="0"/>
                  <a:pt x="1570158" y="253005"/>
                  <a:pt x="1570158" y="565102"/>
                </a:cubicBezTo>
                <a:cubicBezTo>
                  <a:pt x="1570158" y="877199"/>
                  <a:pt x="1218666" y="1130204"/>
                  <a:pt x="785079" y="1130204"/>
                </a:cubicBezTo>
                <a:cubicBezTo>
                  <a:pt x="351492" y="1130204"/>
                  <a:pt x="0" y="877199"/>
                  <a:pt x="0" y="565102"/>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80207" tIns="291969" rIns="147855" bIns="216622" numCol="1" spcCol="1270" anchor="ctr" anchorCtr="0">
            <a:noAutofit/>
          </a:bodyPr>
          <a:lstStyle/>
          <a:p>
            <a:pPr marL="0" lvl="0" indent="0" algn="ctr" defTabSz="222250">
              <a:lnSpc>
                <a:spcPct val="90000"/>
              </a:lnSpc>
              <a:spcBef>
                <a:spcPct val="0"/>
              </a:spcBef>
              <a:spcAft>
                <a:spcPct val="35000"/>
              </a:spcAft>
              <a:buNone/>
            </a:pPr>
            <a:endParaRPr lang="en-US" sz="500" kern="1200" dirty="0"/>
          </a:p>
        </p:txBody>
      </p:sp>
      <p:sp>
        <p:nvSpPr>
          <p:cNvPr id="6" name="Freeform: Shape 5">
            <a:extLst>
              <a:ext uri="{FF2B5EF4-FFF2-40B4-BE49-F238E27FC236}">
                <a16:creationId xmlns:a16="http://schemas.microsoft.com/office/drawing/2014/main" id="{BF69F59F-489E-487C-9CFB-AD3B09AE5E28}"/>
              </a:ext>
            </a:extLst>
          </p:cNvPr>
          <p:cNvSpPr/>
          <p:nvPr/>
        </p:nvSpPr>
        <p:spPr>
          <a:xfrm rot="678996">
            <a:off x="3823859" y="3823663"/>
            <a:ext cx="2041092" cy="603998"/>
          </a:xfrm>
          <a:custGeom>
            <a:avLst/>
            <a:gdLst>
              <a:gd name="connsiteX0" fmla="*/ 0 w 2041092"/>
              <a:gd name="connsiteY0" fmla="*/ 301999 h 603998"/>
              <a:gd name="connsiteX1" fmla="*/ 1020546 w 2041092"/>
              <a:gd name="connsiteY1" fmla="*/ 0 h 603998"/>
              <a:gd name="connsiteX2" fmla="*/ 2041092 w 2041092"/>
              <a:gd name="connsiteY2" fmla="*/ 301999 h 603998"/>
              <a:gd name="connsiteX3" fmla="*/ 1020546 w 2041092"/>
              <a:gd name="connsiteY3" fmla="*/ 603998 h 603998"/>
              <a:gd name="connsiteX4" fmla="*/ 0 w 2041092"/>
              <a:gd name="connsiteY4" fmla="*/ 301999 h 603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1092" h="603998">
                <a:moveTo>
                  <a:pt x="0" y="301999"/>
                </a:moveTo>
                <a:cubicBezTo>
                  <a:pt x="0" y="135210"/>
                  <a:pt x="456914" y="0"/>
                  <a:pt x="1020546" y="0"/>
                </a:cubicBezTo>
                <a:cubicBezTo>
                  <a:pt x="1584178" y="0"/>
                  <a:pt x="2041092" y="135210"/>
                  <a:pt x="2041092" y="301999"/>
                </a:cubicBezTo>
                <a:cubicBezTo>
                  <a:pt x="2041092" y="468788"/>
                  <a:pt x="1584178" y="603998"/>
                  <a:pt x="1020546" y="603998"/>
                </a:cubicBezTo>
                <a:cubicBezTo>
                  <a:pt x="456914" y="603998"/>
                  <a:pt x="0" y="468788"/>
                  <a:pt x="0" y="301999"/>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192202" tIns="156033" rIns="624234" bIns="115766" numCol="1" spcCol="1270" anchor="ctr" anchorCtr="0">
            <a:noAutofit/>
          </a:bodyPr>
          <a:lstStyle/>
          <a:p>
            <a:pPr marL="0" lvl="0" indent="0" algn="ctr" defTabSz="222250">
              <a:lnSpc>
                <a:spcPct val="90000"/>
              </a:lnSpc>
              <a:spcBef>
                <a:spcPct val="0"/>
              </a:spcBef>
              <a:spcAft>
                <a:spcPct val="35000"/>
              </a:spcAft>
              <a:buNone/>
            </a:pPr>
            <a:r>
              <a:rPr lang="en-US" sz="500" kern="1200" dirty="0"/>
              <a:t> </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3172F33-A0E1-4F20-8CBE-518097D8D2DF}"/>
                  </a:ext>
                </a:extLst>
              </p:cNvPr>
              <p:cNvSpPr txBox="1"/>
              <p:nvPr/>
            </p:nvSpPr>
            <p:spPr>
              <a:xfrm>
                <a:off x="5095102" y="1981200"/>
                <a:ext cx="1574470" cy="261418"/>
              </a:xfrm>
              <a:prstGeom prst="rect">
                <a:avLst/>
              </a:prstGeom>
              <a:noFill/>
            </p:spPr>
            <p:txBody>
              <a:bodyPr wrap="none" rtlCol="0">
                <a:spAutoFit/>
              </a:bodyPr>
              <a:lstStyle/>
              <a:p>
                <a:r>
                  <a:rPr lang="en-US" sz="1000" dirty="0">
                    <a:latin typeface="+mn-lt"/>
                  </a:rPr>
                  <a:t>Variation in outcome Y, </a:t>
                </a:r>
                <a14:m>
                  <m:oMath xmlns:m="http://schemas.openxmlformats.org/officeDocument/2006/math">
                    <m:sSubSup>
                      <m:sSubSupPr>
                        <m:ctrlPr>
                          <a:rPr lang="en-US" sz="1000" i="1" smtClean="0">
                            <a:latin typeface="Cambria Math" panose="02040503050406030204" pitchFamily="18" charset="0"/>
                          </a:rPr>
                        </m:ctrlPr>
                      </m:sSubSupPr>
                      <m:e>
                        <m:r>
                          <a:rPr lang="en-US" sz="1000" i="1" smtClean="0">
                            <a:latin typeface="Cambria Math" panose="02040503050406030204" pitchFamily="18" charset="0"/>
                            <a:ea typeface="Cambria Math" panose="02040503050406030204" pitchFamily="18" charset="0"/>
                          </a:rPr>
                          <m:t>𝜎</m:t>
                        </m:r>
                      </m:e>
                      <m:sub>
                        <m:r>
                          <a:rPr lang="en-US" sz="1000" b="0" i="1" smtClean="0">
                            <a:latin typeface="Cambria Math" panose="02040503050406030204" pitchFamily="18" charset="0"/>
                          </a:rPr>
                          <m:t>𝑦</m:t>
                        </m:r>
                      </m:sub>
                      <m:sup>
                        <m:r>
                          <a:rPr lang="en-US" sz="1000" b="0" i="1" smtClean="0">
                            <a:latin typeface="Cambria Math" panose="02040503050406030204" pitchFamily="18" charset="0"/>
                          </a:rPr>
                          <m:t>2</m:t>
                        </m:r>
                      </m:sup>
                    </m:sSubSup>
                  </m:oMath>
                </a14:m>
                <a:endParaRPr lang="en-US" sz="1000" dirty="0">
                  <a:latin typeface="+mn-lt"/>
                </a:endParaRPr>
              </a:p>
            </p:txBody>
          </p:sp>
        </mc:Choice>
        <mc:Fallback xmlns="">
          <p:sp>
            <p:nvSpPr>
              <p:cNvPr id="21" name="TextBox 20">
                <a:extLst>
                  <a:ext uri="{FF2B5EF4-FFF2-40B4-BE49-F238E27FC236}">
                    <a16:creationId xmlns:a16="http://schemas.microsoft.com/office/drawing/2014/main" id="{33172F33-A0E1-4F20-8CBE-518097D8D2DF}"/>
                  </a:ext>
                </a:extLst>
              </p:cNvPr>
              <p:cNvSpPr txBox="1">
                <a:spLocks noRot="1" noChangeAspect="1" noMove="1" noResize="1" noEditPoints="1" noAdjustHandles="1" noChangeArrowheads="1" noChangeShapeType="1" noTextEdit="1"/>
              </p:cNvSpPr>
              <p:nvPr/>
            </p:nvSpPr>
            <p:spPr>
              <a:xfrm>
                <a:off x="5095102" y="1981200"/>
                <a:ext cx="1574470" cy="261418"/>
              </a:xfrm>
              <a:prstGeom prst="rect">
                <a:avLst/>
              </a:prstGeom>
              <a:blipFill>
                <a:blip r:embed="rId5"/>
                <a:stretch>
                  <a:fillRect b="-6977"/>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94323663-632E-474D-8398-ADB030CACECB}"/>
              </a:ext>
            </a:extLst>
          </p:cNvPr>
          <p:cNvCxnSpPr>
            <a:cxnSpLocks/>
          </p:cNvCxnSpPr>
          <p:nvPr/>
        </p:nvCxnSpPr>
        <p:spPr>
          <a:xfrm flipH="1">
            <a:off x="4324106" y="2145488"/>
            <a:ext cx="763451" cy="475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393B9FF-6764-4428-8018-6631AFF0BB83}"/>
              </a:ext>
            </a:extLst>
          </p:cNvPr>
          <p:cNvCxnSpPr>
            <a:cxnSpLocks/>
          </p:cNvCxnSpPr>
          <p:nvPr/>
        </p:nvCxnSpPr>
        <p:spPr>
          <a:xfrm flipH="1">
            <a:off x="5384045" y="3929493"/>
            <a:ext cx="838201" cy="3000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F3D764B-B393-475D-9FF7-94B0BD654B41}"/>
                  </a:ext>
                </a:extLst>
              </p:cNvPr>
              <p:cNvSpPr txBox="1"/>
              <p:nvPr/>
            </p:nvSpPr>
            <p:spPr>
              <a:xfrm>
                <a:off x="3916541" y="5028335"/>
                <a:ext cx="1526901" cy="400110"/>
              </a:xfrm>
              <a:prstGeom prst="rect">
                <a:avLst/>
              </a:prstGeom>
              <a:noFill/>
            </p:spPr>
            <p:txBody>
              <a:bodyPr wrap="square" rtlCol="0">
                <a:spAutoFit/>
              </a:bodyPr>
              <a:lstStyle/>
              <a:p>
                <a:pPr algn="ctr"/>
                <a:r>
                  <a:rPr lang="en-US" sz="1000" dirty="0">
                    <a:latin typeface="+mn-lt"/>
                  </a:rPr>
                  <a:t>Variation in the variable of interest X,</a:t>
                </a:r>
                <a:r>
                  <a:rPr lang="en-US" sz="1000" dirty="0"/>
                  <a:t> </a:t>
                </a:r>
                <a14:m>
                  <m:oMath xmlns:m="http://schemas.openxmlformats.org/officeDocument/2006/math">
                    <m:sSubSup>
                      <m:sSubSupPr>
                        <m:ctrlPr>
                          <a:rPr lang="en-US" sz="1000" i="1">
                            <a:latin typeface="Cambria Math" panose="02040503050406030204" pitchFamily="18" charset="0"/>
                          </a:rPr>
                        </m:ctrlPr>
                      </m:sSubSupPr>
                      <m:e>
                        <m:r>
                          <a:rPr lang="en-US" sz="1000" i="1">
                            <a:latin typeface="Cambria Math" panose="02040503050406030204" pitchFamily="18" charset="0"/>
                            <a:ea typeface="Cambria Math" panose="02040503050406030204" pitchFamily="18" charset="0"/>
                          </a:rPr>
                          <m:t>𝜎</m:t>
                        </m:r>
                      </m:e>
                      <m:sub>
                        <m:r>
                          <a:rPr lang="en-US" sz="1000" b="0" i="1" smtClean="0">
                            <a:latin typeface="Cambria Math" panose="02040503050406030204" pitchFamily="18" charset="0"/>
                          </a:rPr>
                          <m:t>𝑥</m:t>
                        </m:r>
                      </m:sub>
                      <m:sup>
                        <m:r>
                          <a:rPr lang="en-US" sz="1000" i="1">
                            <a:latin typeface="Cambria Math" panose="02040503050406030204" pitchFamily="18" charset="0"/>
                          </a:rPr>
                          <m:t>2</m:t>
                        </m:r>
                      </m:sup>
                    </m:sSubSup>
                  </m:oMath>
                </a14:m>
                <a:endParaRPr lang="en-US" sz="1000" dirty="0">
                  <a:latin typeface="+mn-lt"/>
                </a:endParaRPr>
              </a:p>
            </p:txBody>
          </p:sp>
        </mc:Choice>
        <mc:Fallback xmlns="">
          <p:sp>
            <p:nvSpPr>
              <p:cNvPr id="24" name="TextBox 23">
                <a:extLst>
                  <a:ext uri="{FF2B5EF4-FFF2-40B4-BE49-F238E27FC236}">
                    <a16:creationId xmlns:a16="http://schemas.microsoft.com/office/drawing/2014/main" id="{EF3D764B-B393-475D-9FF7-94B0BD654B41}"/>
                  </a:ext>
                </a:extLst>
              </p:cNvPr>
              <p:cNvSpPr txBox="1">
                <a:spLocks noRot="1" noChangeAspect="1" noMove="1" noResize="1" noEditPoints="1" noAdjustHandles="1" noChangeArrowheads="1" noChangeShapeType="1" noTextEdit="1"/>
              </p:cNvSpPr>
              <p:nvPr/>
            </p:nvSpPr>
            <p:spPr>
              <a:xfrm>
                <a:off x="3916541" y="5028335"/>
                <a:ext cx="1526901" cy="400110"/>
              </a:xfrm>
              <a:prstGeom prst="rect">
                <a:avLst/>
              </a:prstGeom>
              <a:blipFill>
                <a:blip r:embed="rId6"/>
                <a:stretch>
                  <a:fillRect b="-9231"/>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74801AAF-9DD3-456C-B175-68A536878E87}"/>
              </a:ext>
            </a:extLst>
          </p:cNvPr>
          <p:cNvCxnSpPr>
            <a:cxnSpLocks/>
          </p:cNvCxnSpPr>
          <p:nvPr/>
        </p:nvCxnSpPr>
        <p:spPr>
          <a:xfrm flipH="1">
            <a:off x="3995473" y="3194448"/>
            <a:ext cx="719744" cy="4550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B5EF747-09C9-4FB9-BE92-1D91B215EC3C}"/>
                  </a:ext>
                </a:extLst>
              </p:cNvPr>
              <p:cNvSpPr txBox="1"/>
              <p:nvPr/>
            </p:nvSpPr>
            <p:spPr>
              <a:xfrm>
                <a:off x="4724270" y="3065246"/>
                <a:ext cx="1226811" cy="258404"/>
              </a:xfrm>
              <a:prstGeom prst="rect">
                <a:avLst/>
              </a:prstGeom>
              <a:noFill/>
            </p:spPr>
            <p:txBody>
              <a:bodyPr wrap="none" rtlCol="0">
                <a:spAutoFit/>
              </a:bodyPr>
              <a:lstStyle/>
              <a:p>
                <a:r>
                  <a:rPr lang="en-US" sz="1000" dirty="0">
                    <a:latin typeface="+mn-lt"/>
                  </a:rPr>
                  <a:t>The covariance, </a:t>
                </a:r>
                <a14:m>
                  <m:oMath xmlns:m="http://schemas.openxmlformats.org/officeDocument/2006/math">
                    <m:sSub>
                      <m:sSubPr>
                        <m:ctrlPr>
                          <a:rPr lang="en-US" sz="1000" i="1" smtClean="0">
                            <a:latin typeface="Cambria Math" panose="02040503050406030204" pitchFamily="18" charset="0"/>
                          </a:rPr>
                        </m:ctrlPr>
                      </m:sSubPr>
                      <m:e>
                        <m:r>
                          <a:rPr lang="en-US" sz="1000" i="1" smtClean="0">
                            <a:latin typeface="Cambria Math" panose="02040503050406030204" pitchFamily="18" charset="0"/>
                            <a:ea typeface="Cambria Math" panose="02040503050406030204" pitchFamily="18" charset="0"/>
                          </a:rPr>
                          <m:t>𝜎</m:t>
                        </m:r>
                      </m:e>
                      <m:sub>
                        <m:r>
                          <a:rPr lang="en-US" sz="1000" b="0" i="1" smtClean="0">
                            <a:latin typeface="Cambria Math" panose="02040503050406030204" pitchFamily="18" charset="0"/>
                          </a:rPr>
                          <m:t>𝑦𝑥</m:t>
                        </m:r>
                      </m:sub>
                    </m:sSub>
                  </m:oMath>
                </a14:m>
                <a:endParaRPr lang="en-US" sz="1000" baseline="-25000" dirty="0">
                  <a:latin typeface="+mn-lt"/>
                </a:endParaRPr>
              </a:p>
            </p:txBody>
          </p:sp>
        </mc:Choice>
        <mc:Fallback xmlns="">
          <p:sp>
            <p:nvSpPr>
              <p:cNvPr id="26" name="TextBox 25">
                <a:extLst>
                  <a:ext uri="{FF2B5EF4-FFF2-40B4-BE49-F238E27FC236}">
                    <a16:creationId xmlns:a16="http://schemas.microsoft.com/office/drawing/2014/main" id="{FB5EF747-09C9-4FB9-BE92-1D91B215EC3C}"/>
                  </a:ext>
                </a:extLst>
              </p:cNvPr>
              <p:cNvSpPr txBox="1">
                <a:spLocks noRot="1" noChangeAspect="1" noMove="1" noResize="1" noEditPoints="1" noAdjustHandles="1" noChangeArrowheads="1" noChangeShapeType="1" noTextEdit="1"/>
              </p:cNvSpPr>
              <p:nvPr/>
            </p:nvSpPr>
            <p:spPr>
              <a:xfrm>
                <a:off x="4724270" y="3065246"/>
                <a:ext cx="1226811" cy="258404"/>
              </a:xfrm>
              <a:prstGeom prst="rect">
                <a:avLst/>
              </a:prstGeom>
              <a:blipFill>
                <a:blip r:embed="rId7"/>
                <a:stretch>
                  <a:fillRect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2D23989-88BF-47E0-A0DF-13888CBC7B73}"/>
                  </a:ext>
                </a:extLst>
              </p:cNvPr>
              <p:cNvSpPr txBox="1"/>
              <p:nvPr/>
            </p:nvSpPr>
            <p:spPr>
              <a:xfrm>
                <a:off x="6222245" y="3686121"/>
                <a:ext cx="1526901" cy="408445"/>
              </a:xfrm>
              <a:prstGeom prst="rect">
                <a:avLst/>
              </a:prstGeom>
              <a:noFill/>
            </p:spPr>
            <p:txBody>
              <a:bodyPr wrap="square" rtlCol="0">
                <a:spAutoFit/>
              </a:bodyPr>
              <a:lstStyle/>
              <a:p>
                <a:r>
                  <a:rPr lang="en-US" sz="1000" dirty="0">
                    <a:latin typeface="+mn-lt"/>
                  </a:rPr>
                  <a:t>Variation in the instrument IV,</a:t>
                </a:r>
                <a:r>
                  <a:rPr lang="en-US" sz="1000" dirty="0"/>
                  <a:t> </a:t>
                </a:r>
                <a14:m>
                  <m:oMath xmlns:m="http://schemas.openxmlformats.org/officeDocument/2006/math">
                    <m:sSubSup>
                      <m:sSubSupPr>
                        <m:ctrlPr>
                          <a:rPr lang="en-US" sz="1000" i="1">
                            <a:latin typeface="Cambria Math" panose="02040503050406030204" pitchFamily="18" charset="0"/>
                          </a:rPr>
                        </m:ctrlPr>
                      </m:sSubSupPr>
                      <m:e>
                        <m:r>
                          <a:rPr lang="en-US" sz="1000" i="1">
                            <a:latin typeface="Cambria Math" panose="02040503050406030204" pitchFamily="18" charset="0"/>
                            <a:ea typeface="Cambria Math" panose="02040503050406030204" pitchFamily="18" charset="0"/>
                          </a:rPr>
                          <m:t>𝜎</m:t>
                        </m:r>
                      </m:e>
                      <m:sub>
                        <m:r>
                          <a:rPr lang="en-US" sz="1000" b="0" i="1" smtClean="0">
                            <a:latin typeface="Cambria Math" panose="02040503050406030204" pitchFamily="18" charset="0"/>
                          </a:rPr>
                          <m:t>𝑖𝑣</m:t>
                        </m:r>
                      </m:sub>
                      <m:sup>
                        <m:r>
                          <a:rPr lang="en-US" sz="1000" i="1">
                            <a:latin typeface="Cambria Math" panose="02040503050406030204" pitchFamily="18" charset="0"/>
                          </a:rPr>
                          <m:t>2</m:t>
                        </m:r>
                      </m:sup>
                    </m:sSubSup>
                  </m:oMath>
                </a14:m>
                <a:endParaRPr lang="en-US" sz="1000" dirty="0">
                  <a:latin typeface="+mn-lt"/>
                </a:endParaRPr>
              </a:p>
            </p:txBody>
          </p:sp>
        </mc:Choice>
        <mc:Fallback xmlns="">
          <p:sp>
            <p:nvSpPr>
              <p:cNvPr id="27" name="TextBox 26">
                <a:extLst>
                  <a:ext uri="{FF2B5EF4-FFF2-40B4-BE49-F238E27FC236}">
                    <a16:creationId xmlns:a16="http://schemas.microsoft.com/office/drawing/2014/main" id="{B2D23989-88BF-47E0-A0DF-13888CBC7B73}"/>
                  </a:ext>
                </a:extLst>
              </p:cNvPr>
              <p:cNvSpPr txBox="1">
                <a:spLocks noRot="1" noChangeAspect="1" noMove="1" noResize="1" noEditPoints="1" noAdjustHandles="1" noChangeArrowheads="1" noChangeShapeType="1" noTextEdit="1"/>
              </p:cNvSpPr>
              <p:nvPr/>
            </p:nvSpPr>
            <p:spPr>
              <a:xfrm>
                <a:off x="6222245" y="3686121"/>
                <a:ext cx="1526901" cy="408445"/>
              </a:xfrm>
              <a:prstGeom prst="rect">
                <a:avLst/>
              </a:prstGeom>
              <a:blipFill>
                <a:blip r:embed="rId8"/>
                <a:stretch>
                  <a:fillRect b="-7463"/>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31E7B762-1E00-4882-8283-31F8742EECA8}"/>
              </a:ext>
            </a:extLst>
          </p:cNvPr>
          <p:cNvCxnSpPr>
            <a:cxnSpLocks/>
            <a:stCxn id="24" idx="0"/>
          </p:cNvCxnSpPr>
          <p:nvPr/>
        </p:nvCxnSpPr>
        <p:spPr>
          <a:xfrm flipH="1" flipV="1">
            <a:off x="4562198" y="4559765"/>
            <a:ext cx="117794" cy="468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E5B7D53-8C9C-47EC-BF14-707F33AC88E5}"/>
              </a:ext>
            </a:extLst>
          </p:cNvPr>
          <p:cNvCxnSpPr>
            <a:cxnSpLocks/>
          </p:cNvCxnSpPr>
          <p:nvPr/>
        </p:nvCxnSpPr>
        <p:spPr>
          <a:xfrm flipV="1">
            <a:off x="3035239" y="3940335"/>
            <a:ext cx="992419" cy="3052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167DA086-AEAF-41B1-AD7B-32CB6BC4B971}"/>
              </a:ext>
            </a:extLst>
          </p:cNvPr>
          <p:cNvCxnSpPr>
            <a:cxnSpLocks/>
          </p:cNvCxnSpPr>
          <p:nvPr/>
        </p:nvCxnSpPr>
        <p:spPr>
          <a:xfrm flipH="1" flipV="1">
            <a:off x="3390202" y="3861959"/>
            <a:ext cx="70026" cy="252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77689E4-DE36-4297-9298-4A20D85BE98C}"/>
                  </a:ext>
                </a:extLst>
              </p:cNvPr>
              <p:cNvSpPr txBox="1"/>
              <p:nvPr/>
            </p:nvSpPr>
            <p:spPr>
              <a:xfrm>
                <a:off x="1797127" y="4100303"/>
                <a:ext cx="1269515" cy="258404"/>
              </a:xfrm>
              <a:prstGeom prst="rect">
                <a:avLst/>
              </a:prstGeom>
              <a:noFill/>
            </p:spPr>
            <p:txBody>
              <a:bodyPr wrap="none" rtlCol="0">
                <a:spAutoFit/>
              </a:bodyPr>
              <a:lstStyle/>
              <a:p>
                <a:r>
                  <a:rPr lang="en-US" sz="1000" dirty="0">
                    <a:latin typeface="+mn-lt"/>
                  </a:rPr>
                  <a:t>The covariance, </a:t>
                </a:r>
                <a14:m>
                  <m:oMath xmlns:m="http://schemas.openxmlformats.org/officeDocument/2006/math">
                    <m:sSub>
                      <m:sSubPr>
                        <m:ctrlPr>
                          <a:rPr lang="en-US" sz="1000" i="1" smtClean="0">
                            <a:latin typeface="Cambria Math" panose="02040503050406030204" pitchFamily="18" charset="0"/>
                          </a:rPr>
                        </m:ctrlPr>
                      </m:sSubPr>
                      <m:e>
                        <m:r>
                          <a:rPr lang="en-US" sz="1000" i="1" smtClean="0">
                            <a:latin typeface="Cambria Math" panose="02040503050406030204" pitchFamily="18" charset="0"/>
                            <a:ea typeface="Cambria Math" panose="02040503050406030204" pitchFamily="18" charset="0"/>
                          </a:rPr>
                          <m:t>𝜎</m:t>
                        </m:r>
                      </m:e>
                      <m:sub>
                        <m:r>
                          <a:rPr lang="en-US" sz="1000" b="0" i="1" smtClean="0">
                            <a:latin typeface="Cambria Math" panose="02040503050406030204" pitchFamily="18" charset="0"/>
                          </a:rPr>
                          <m:t>𝑦</m:t>
                        </m:r>
                        <m:r>
                          <a:rPr lang="en-US" sz="1000" b="0" i="1" smtClean="0">
                            <a:latin typeface="Cambria Math" panose="02040503050406030204" pitchFamily="18" charset="0"/>
                          </a:rPr>
                          <m:t>,</m:t>
                        </m:r>
                        <m:r>
                          <a:rPr lang="en-US" sz="1000" b="0" i="1" smtClean="0">
                            <a:latin typeface="Cambria Math" panose="02040503050406030204" pitchFamily="18" charset="0"/>
                          </a:rPr>
                          <m:t>𝑖𝑣</m:t>
                        </m:r>
                      </m:sub>
                    </m:sSub>
                  </m:oMath>
                </a14:m>
                <a:endParaRPr lang="en-US" sz="1000" baseline="-25000" dirty="0">
                  <a:latin typeface="+mn-lt"/>
                </a:endParaRPr>
              </a:p>
            </p:txBody>
          </p:sp>
        </mc:Choice>
        <mc:Fallback xmlns="">
          <p:sp>
            <p:nvSpPr>
              <p:cNvPr id="35" name="TextBox 34">
                <a:extLst>
                  <a:ext uri="{FF2B5EF4-FFF2-40B4-BE49-F238E27FC236}">
                    <a16:creationId xmlns:a16="http://schemas.microsoft.com/office/drawing/2014/main" id="{F77689E4-DE36-4297-9298-4A20D85BE98C}"/>
                  </a:ext>
                </a:extLst>
              </p:cNvPr>
              <p:cNvSpPr txBox="1">
                <a:spLocks noRot="1" noChangeAspect="1" noMove="1" noResize="1" noEditPoints="1" noAdjustHandles="1" noChangeArrowheads="1" noChangeShapeType="1" noTextEdit="1"/>
              </p:cNvSpPr>
              <p:nvPr/>
            </p:nvSpPr>
            <p:spPr>
              <a:xfrm>
                <a:off x="1797127" y="4100303"/>
                <a:ext cx="1269515" cy="258404"/>
              </a:xfrm>
              <a:prstGeom prst="rect">
                <a:avLst/>
              </a:prstGeom>
              <a:blipFill>
                <a:blip r:embed="rId9"/>
                <a:stretch>
                  <a:fillRect b="-9524"/>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D3B15A5E-B07F-41B1-A9C3-3FFC4A0DEF02}"/>
              </a:ext>
            </a:extLst>
          </p:cNvPr>
          <p:cNvCxnSpPr>
            <a:cxnSpLocks/>
          </p:cNvCxnSpPr>
          <p:nvPr/>
        </p:nvCxnSpPr>
        <p:spPr>
          <a:xfrm flipV="1">
            <a:off x="3098046" y="4045640"/>
            <a:ext cx="1077653" cy="9464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33DF0FF-4DD6-4A19-877E-77BED5D6F033}"/>
              </a:ext>
            </a:extLst>
          </p:cNvPr>
          <p:cNvCxnSpPr>
            <a:cxnSpLocks/>
          </p:cNvCxnSpPr>
          <p:nvPr/>
        </p:nvCxnSpPr>
        <p:spPr>
          <a:xfrm flipH="1" flipV="1">
            <a:off x="3776701" y="4062524"/>
            <a:ext cx="137789" cy="219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ED34A865-CA79-4552-8415-43C9965F9E79}"/>
                  </a:ext>
                </a:extLst>
              </p:cNvPr>
              <p:cNvSpPr txBox="1"/>
              <p:nvPr/>
            </p:nvSpPr>
            <p:spPr>
              <a:xfrm>
                <a:off x="1909730" y="4898110"/>
                <a:ext cx="1266501" cy="253018"/>
              </a:xfrm>
              <a:prstGeom prst="rect">
                <a:avLst/>
              </a:prstGeom>
              <a:noFill/>
            </p:spPr>
            <p:txBody>
              <a:bodyPr wrap="none" rtlCol="0">
                <a:spAutoFit/>
              </a:bodyPr>
              <a:lstStyle/>
              <a:p>
                <a:r>
                  <a:rPr lang="en-US" sz="1000" dirty="0">
                    <a:latin typeface="+mn-lt"/>
                  </a:rPr>
                  <a:t>The covariance, </a:t>
                </a:r>
                <a14:m>
                  <m:oMath xmlns:m="http://schemas.openxmlformats.org/officeDocument/2006/math">
                    <m:sSub>
                      <m:sSubPr>
                        <m:ctrlPr>
                          <a:rPr lang="en-US" sz="1000" i="1" smtClean="0">
                            <a:latin typeface="Cambria Math" panose="02040503050406030204" pitchFamily="18" charset="0"/>
                          </a:rPr>
                        </m:ctrlPr>
                      </m:sSubPr>
                      <m:e>
                        <m:r>
                          <a:rPr lang="en-US" sz="1000" i="1" smtClean="0">
                            <a:latin typeface="Cambria Math" panose="02040503050406030204" pitchFamily="18" charset="0"/>
                            <a:ea typeface="Cambria Math" panose="02040503050406030204" pitchFamily="18" charset="0"/>
                          </a:rPr>
                          <m:t>𝜎</m:t>
                        </m:r>
                      </m:e>
                      <m:sub>
                        <m:r>
                          <a:rPr lang="en-US" sz="1000" b="0" i="1" smtClean="0">
                            <a:latin typeface="Cambria Math" panose="02040503050406030204" pitchFamily="18" charset="0"/>
                          </a:rPr>
                          <m:t>𝑥</m:t>
                        </m:r>
                        <m:r>
                          <a:rPr lang="en-US" sz="1000" b="0" i="1" smtClean="0">
                            <a:latin typeface="Cambria Math" panose="02040503050406030204" pitchFamily="18" charset="0"/>
                          </a:rPr>
                          <m:t>,</m:t>
                        </m:r>
                        <m:r>
                          <a:rPr lang="en-US" sz="1000" b="0" i="1" smtClean="0">
                            <a:latin typeface="Cambria Math" panose="02040503050406030204" pitchFamily="18" charset="0"/>
                          </a:rPr>
                          <m:t>𝑖𝑣</m:t>
                        </m:r>
                      </m:sub>
                    </m:sSub>
                  </m:oMath>
                </a14:m>
                <a:endParaRPr lang="en-US" sz="1000" baseline="-25000" dirty="0">
                  <a:latin typeface="+mn-lt"/>
                </a:endParaRPr>
              </a:p>
            </p:txBody>
          </p:sp>
        </mc:Choice>
        <mc:Fallback xmlns="">
          <p:sp>
            <p:nvSpPr>
              <p:cNvPr id="46" name="TextBox 45">
                <a:extLst>
                  <a:ext uri="{FF2B5EF4-FFF2-40B4-BE49-F238E27FC236}">
                    <a16:creationId xmlns:a16="http://schemas.microsoft.com/office/drawing/2014/main" id="{ED34A865-CA79-4552-8415-43C9965F9E79}"/>
                  </a:ext>
                </a:extLst>
              </p:cNvPr>
              <p:cNvSpPr txBox="1">
                <a:spLocks noRot="1" noChangeAspect="1" noMove="1" noResize="1" noEditPoints="1" noAdjustHandles="1" noChangeArrowheads="1" noChangeShapeType="1" noTextEdit="1"/>
              </p:cNvSpPr>
              <p:nvPr/>
            </p:nvSpPr>
            <p:spPr>
              <a:xfrm>
                <a:off x="1909730" y="4898110"/>
                <a:ext cx="1266501" cy="253018"/>
              </a:xfrm>
              <a:prstGeom prst="rect">
                <a:avLst/>
              </a:prstGeom>
              <a:blipFill>
                <a:blip r:embed="rId10"/>
                <a:stretch>
                  <a:fillRect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41864BA-36AC-4F24-A5C3-91CC87AE63F7}"/>
                  </a:ext>
                </a:extLst>
              </p:cNvPr>
              <p:cNvSpPr txBox="1"/>
              <p:nvPr/>
            </p:nvSpPr>
            <p:spPr>
              <a:xfrm flipH="1">
                <a:off x="575522" y="2149139"/>
                <a:ext cx="1269513" cy="948786"/>
              </a:xfrm>
              <a:prstGeom prst="rect">
                <a:avLst/>
              </a:prstGeom>
              <a:noFill/>
            </p:spPr>
            <p:txBody>
              <a:bodyPr wrap="square" rtlCol="0">
                <a:spAutoFit/>
              </a:bodyPr>
              <a:lstStyle/>
              <a:p>
                <a:r>
                  <a:rPr lang="en-US" sz="1600" dirty="0">
                    <a:latin typeface="+mn-lt"/>
                  </a:rPr>
                  <a:t>Recall,</a:t>
                </a:r>
              </a:p>
              <a:p>
                <a:endParaRPr lang="en-US" sz="800" dirty="0">
                  <a:latin typeface="+mn-lt"/>
                </a:endParaRPr>
              </a:p>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𝑦</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𝑖𝑣</m:t>
                              </m:r>
                            </m:sub>
                          </m:sSub>
                        </m:num>
                        <m:den>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𝑖𝑣</m:t>
                              </m:r>
                            </m:sub>
                          </m:sSub>
                        </m:den>
                      </m:f>
                      <m:r>
                        <a:rPr lang="en-US" sz="1600" i="1">
                          <a:latin typeface="Cambria Math" panose="02040503050406030204" pitchFamily="18" charset="0"/>
                          <a:ea typeface="Cambria Math" panose="02040503050406030204" pitchFamily="18" charset="0"/>
                        </a:rPr>
                        <m:t>=</m:t>
                      </m:r>
                      <m:sSubSup>
                        <m:sSubSupPr>
                          <m:ctrlPr>
                            <a:rPr lang="en-US" sz="1600" i="1" smtClean="0">
                              <a:latin typeface="Cambria Math" panose="02040503050406030204" pitchFamily="18" charset="0"/>
                              <a:ea typeface="Cambria Math" panose="02040503050406030204" pitchFamily="18" charset="0"/>
                            </a:rPr>
                          </m:ctrlPr>
                        </m:sSubSupPr>
                        <m:e>
                          <m:r>
                            <a:rPr lang="en-US" sz="160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𝑖𝑣</m:t>
                          </m:r>
                        </m:sup>
                      </m:sSubSup>
                    </m:oMath>
                  </m:oMathPara>
                </a14:m>
                <a:endParaRPr lang="en-US" sz="1600" dirty="0">
                  <a:latin typeface="+mn-lt"/>
                </a:endParaRPr>
              </a:p>
            </p:txBody>
          </p:sp>
        </mc:Choice>
        <mc:Fallback xmlns="">
          <p:sp>
            <p:nvSpPr>
              <p:cNvPr id="49" name="TextBox 48">
                <a:extLst>
                  <a:ext uri="{FF2B5EF4-FFF2-40B4-BE49-F238E27FC236}">
                    <a16:creationId xmlns:a16="http://schemas.microsoft.com/office/drawing/2014/main" id="{941864BA-36AC-4F24-A5C3-91CC87AE63F7}"/>
                  </a:ext>
                </a:extLst>
              </p:cNvPr>
              <p:cNvSpPr txBox="1">
                <a:spLocks noRot="1" noChangeAspect="1" noMove="1" noResize="1" noEditPoints="1" noAdjustHandles="1" noChangeArrowheads="1" noChangeShapeType="1" noTextEdit="1"/>
              </p:cNvSpPr>
              <p:nvPr/>
            </p:nvSpPr>
            <p:spPr>
              <a:xfrm flipH="1">
                <a:off x="575522" y="2149139"/>
                <a:ext cx="1269513" cy="948786"/>
              </a:xfrm>
              <a:prstGeom prst="rect">
                <a:avLst/>
              </a:prstGeom>
              <a:blipFill>
                <a:blip r:embed="rId20"/>
                <a:stretch>
                  <a:fillRect l="-2392" t="-1935"/>
                </a:stretch>
              </a:blipFill>
            </p:spPr>
            <p:txBody>
              <a:bodyPr/>
              <a:lstStyle/>
              <a:p>
                <a:r>
                  <a:rPr lang="en-US">
                    <a:noFill/>
                  </a:rPr>
                  <a:t> </a:t>
                </a:r>
              </a:p>
            </p:txBody>
          </p:sp>
        </mc:Fallback>
      </mc:AlternateContent>
    </p:spTree>
    <p:extLst>
      <p:ext uri="{BB962C8B-B14F-4D97-AF65-F5344CB8AC3E}">
        <p14:creationId xmlns:p14="http://schemas.microsoft.com/office/powerpoint/2010/main" val="39969294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ppt_x"/>
                                          </p:val>
                                        </p:tav>
                                        <p:tav tm="100000">
                                          <p:val>
                                            <p:strVal val="#ppt_x"/>
                                          </p:val>
                                        </p:tav>
                                      </p:tavLst>
                                    </p:anim>
                                    <p:anim calcmode="lin" valueType="num">
                                      <p:cBhvr additive="base">
                                        <p:cTn id="23" dur="500" fill="hold"/>
                                        <p:tgtEl>
                                          <p:spTgt spid="28"/>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ppt_x"/>
                                          </p:val>
                                        </p:tav>
                                        <p:tav tm="100000">
                                          <p:val>
                                            <p:strVal val="#ppt_x"/>
                                          </p:val>
                                        </p:tav>
                                      </p:tavLst>
                                    </p:anim>
                                    <p:anim calcmode="lin" valueType="num">
                                      <p:cBhvr additive="base">
                                        <p:cTn id="27" dur="500" fill="hold"/>
                                        <p:tgtEl>
                                          <p:spTgt spid="2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ppt_x"/>
                                          </p:val>
                                        </p:tav>
                                        <p:tav tm="100000">
                                          <p:val>
                                            <p:strVal val="#ppt_x"/>
                                          </p:val>
                                        </p:tav>
                                      </p:tavLst>
                                    </p:anim>
                                    <p:anim calcmode="lin" valueType="num">
                                      <p:cBhvr additive="base">
                                        <p:cTn id="31" dur="500" fill="hold"/>
                                        <p:tgtEl>
                                          <p:spTgt spid="26"/>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500" fill="hold"/>
                                        <p:tgtEl>
                                          <p:spTgt spid="25"/>
                                        </p:tgtEl>
                                        <p:attrNameLst>
                                          <p:attrName>ppt_x</p:attrName>
                                        </p:attrNameLst>
                                      </p:cBhvr>
                                      <p:tavLst>
                                        <p:tav tm="0">
                                          <p:val>
                                            <p:strVal val="#ppt_x"/>
                                          </p:val>
                                        </p:tav>
                                        <p:tav tm="100000">
                                          <p:val>
                                            <p:strVal val="#ppt_x"/>
                                          </p:val>
                                        </p:tav>
                                      </p:tavLst>
                                    </p:anim>
                                    <p:anim calcmode="lin" valueType="num">
                                      <p:cBhvr additive="base">
                                        <p:cTn id="3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1+#ppt_w/2"/>
                                          </p:val>
                                        </p:tav>
                                        <p:tav tm="100000">
                                          <p:val>
                                            <p:strVal val="#ppt_x"/>
                                          </p:val>
                                        </p:tav>
                                      </p:tavLst>
                                    </p:anim>
                                    <p:anim calcmode="lin" valueType="num">
                                      <p:cBhvr additive="base">
                                        <p:cTn id="41" dur="500" fill="hold"/>
                                        <p:tgtEl>
                                          <p:spTgt spid="6"/>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1+#ppt_w/2"/>
                                          </p:val>
                                        </p:tav>
                                        <p:tav tm="100000">
                                          <p:val>
                                            <p:strVal val="#ppt_x"/>
                                          </p:val>
                                        </p:tav>
                                      </p:tavLst>
                                    </p:anim>
                                    <p:anim calcmode="lin" valueType="num">
                                      <p:cBhvr additive="base">
                                        <p:cTn id="45" dur="500" fill="hold"/>
                                        <p:tgtEl>
                                          <p:spTgt spid="23"/>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1+#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par>
                                <p:cTn id="58" presetID="10" presetClass="entr" presetSubtype="0" fill="hold"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par>
                                <p:cTn id="66" presetID="10" presetClass="entr" presetSubtype="0" fill="hold" nodeType="with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fade">
                                      <p:cBhvr>
                                        <p:cTn id="68" dur="500"/>
                                        <p:tgtEl>
                                          <p:spTgt spid="4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500"/>
                                        <p:tgtEl>
                                          <p:spTgt spid="4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
                                            <p:txEl>
                                              <p:pRg st="17" end="17"/>
                                            </p:txEl>
                                          </p:spTgt>
                                        </p:tgtEl>
                                        <p:attrNameLst>
                                          <p:attrName>style.visibility</p:attrName>
                                        </p:attrNameLst>
                                      </p:cBhvr>
                                      <p:to>
                                        <p:strVal val="visible"/>
                                      </p:to>
                                    </p:set>
                                    <p:animEffect transition="in" filter="fade">
                                      <p:cBhvr>
                                        <p:cTn id="81" dur="500"/>
                                        <p:tgtEl>
                                          <p:spTgt spid="7">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21" grpId="0"/>
      <p:bldP spid="24" grpId="0"/>
      <p:bldP spid="26" grpId="0"/>
      <p:bldP spid="27" grpId="0"/>
      <p:bldP spid="35" grpId="0"/>
      <p:bldP spid="46"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a:solidFill>
                  <a:schemeClr val="tx1"/>
                </a:solidFill>
                <a:latin typeface="+mj-lt"/>
                <a:ea typeface="+mn-ea"/>
              </a:rPr>
              <a:t>More assumptions </a:t>
            </a:r>
            <a:r>
              <a:rPr lang="en-US" kern="1200" dirty="0">
                <a:solidFill>
                  <a:schemeClr val="tx1"/>
                </a:solidFill>
                <a:latin typeface="+mj-lt"/>
                <a:ea typeface="+mn-ea"/>
              </a:rPr>
              <a:t>(IV) and what about weak instruments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E105C8FD-41EC-4FF2-9571-14011E8709A7}"/>
                  </a:ext>
                </a:extLst>
              </p:cNvPr>
              <p:cNvSpPr>
                <a:spLocks noGrp="1"/>
              </p:cNvSpPr>
              <p:nvPr>
                <p:ph type="body" sz="quarter" idx="10"/>
              </p:nvPr>
            </p:nvSpPr>
            <p:spPr>
              <a:xfrm>
                <a:off x="457200" y="1066800"/>
                <a:ext cx="8229600" cy="5334000"/>
              </a:xfrm>
            </p:spPr>
            <p:txBody>
              <a:bodyPr>
                <a:normAutofit lnSpcReduction="10000"/>
              </a:bodyPr>
              <a:lstStyle/>
              <a:p>
                <a:r>
                  <a:rPr lang="en-US" b="1" dirty="0">
                    <a:latin typeface="+mn-lt"/>
                  </a:rPr>
                  <a:t>Assumption 1:</a:t>
                </a:r>
                <a:r>
                  <a:rPr lang="en-US" dirty="0">
                    <a:latin typeface="+mn-lt"/>
                  </a:rPr>
                  <a:t> instrument relevance</a:t>
                </a:r>
              </a:p>
              <a:p>
                <a:endParaRPr lang="en-US" sz="1000" dirty="0">
                  <a:latin typeface="+mn-lt"/>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𝑖𝑣</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≠0</m:t>
                      </m:r>
                    </m:oMath>
                  </m:oMathPara>
                </a14:m>
                <a:endParaRPr lang="en-US" b="0" dirty="0">
                  <a:latin typeface="+mn-lt"/>
                  <a:ea typeface="Cambria Math" panose="02040503050406030204" pitchFamily="18" charset="0"/>
                </a:endParaRPr>
              </a:p>
              <a:p>
                <a:endParaRPr lang="en-US" sz="1000" b="0" dirty="0">
                  <a:latin typeface="+mn-lt"/>
                  <a:ea typeface="Cambria Math" panose="02040503050406030204" pitchFamily="18" charset="0"/>
                </a:endParaRPr>
              </a:p>
              <a:p>
                <a:pPr marL="285750" indent="-285750">
                  <a:buFont typeface="Wingdings" panose="05000000000000000000" pitchFamily="2" charset="2"/>
                  <a:buChar char="q"/>
                </a:pPr>
                <a:r>
                  <a:rPr lang="en-US" dirty="0">
                    <a:latin typeface="+mn-lt"/>
                  </a:rPr>
                  <a:t>We can check whether the instrument relevance holds</a:t>
                </a:r>
              </a:p>
              <a:p>
                <a:endParaRPr lang="en-US" dirty="0">
                  <a:latin typeface="+mn-lt"/>
                </a:endParaRPr>
              </a:p>
              <a:p>
                <a:pPr rtl="0"/>
                <a:r>
                  <a:rPr lang="en-US" b="1" dirty="0">
                    <a:latin typeface="Calibri" panose="020F0502020204030204" pitchFamily="34" charset="0"/>
                  </a:rPr>
                  <a:t>Assumption 2:</a:t>
                </a:r>
                <a:r>
                  <a:rPr lang="en-US" dirty="0">
                    <a:latin typeface="Calibri" panose="020F0502020204030204" pitchFamily="34" charset="0"/>
                  </a:rPr>
                  <a:t> instrument exogeneity </a:t>
                </a:r>
              </a:p>
              <a:p>
                <a:endParaRPr lang="en-US" sz="1000" dirty="0">
                  <a:latin typeface="+mn-lt"/>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𝑐𝑜𝑣</m:t>
                      </m:r>
                      <m:d>
                        <m:dPr>
                          <m:ctrlPr>
                            <a:rPr lang="en-US" i="1">
                              <a:latin typeface="Cambria Math" panose="02040503050406030204" pitchFamily="18" charset="0"/>
                            </a:rPr>
                          </m:ctrlPr>
                        </m:dPr>
                        <m:e>
                          <m:r>
                            <a:rPr lang="en-US" i="1">
                              <a:latin typeface="Cambria Math" panose="02040503050406030204" pitchFamily="18" charset="0"/>
                            </a:rPr>
                            <m:t>𝑖𝑣</m:t>
                          </m:r>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𝜀</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m:t>
                      </m:r>
                    </m:oMath>
                  </m:oMathPara>
                </a14:m>
                <a:endParaRPr lang="en-US" dirty="0">
                  <a:ea typeface="Cambria Math" panose="02040503050406030204" pitchFamily="18" charset="0"/>
                </a:endParaRPr>
              </a:p>
              <a:p>
                <a:endParaRPr lang="en-US" sz="1000" dirty="0">
                  <a:ea typeface="Cambria Math" panose="02040503050406030204" pitchFamily="18" charset="0"/>
                </a:endParaRPr>
              </a:p>
              <a:p>
                <a:pPr marL="285750" indent="-285750">
                  <a:buFont typeface="Wingdings" panose="05000000000000000000" pitchFamily="2" charset="2"/>
                  <a:buChar char="q"/>
                </a:pPr>
                <a:r>
                  <a:rPr lang="en-US" dirty="0">
                    <a:latin typeface="+mn-lt"/>
                    <a:ea typeface="Cambria Math" panose="02040503050406030204" pitchFamily="18" charset="0"/>
                  </a:rPr>
                  <a:t>We cant check whether this assumption holds</a:t>
                </a:r>
              </a:p>
              <a:p>
                <a:pPr marL="285750" indent="-285750">
                  <a:buFont typeface="Wingdings" panose="05000000000000000000" pitchFamily="2" charset="2"/>
                  <a:buChar char="q"/>
                </a:pPr>
                <a:r>
                  <a:rPr lang="en-US" dirty="0">
                    <a:latin typeface="+mn-lt"/>
                    <a:ea typeface="Cambria Math" panose="02040503050406030204" pitchFamily="18" charset="0"/>
                  </a:rPr>
                  <a:t>We need to use economic theory, expert knowledge and intuition</a:t>
                </a:r>
              </a:p>
              <a:p>
                <a:pPr marL="285750" indent="-285750">
                  <a:buFont typeface="Wingdings" panose="05000000000000000000" pitchFamily="2" charset="2"/>
                  <a:buChar char="q"/>
                </a:pPr>
                <a:endParaRPr lang="en-US" dirty="0">
                  <a:latin typeface="+mn-lt"/>
                  <a:ea typeface="Cambria Math" panose="02040503050406030204" pitchFamily="18" charset="0"/>
                </a:endParaRPr>
              </a:p>
              <a:p>
                <a:r>
                  <a:rPr lang="en-US" b="1" dirty="0">
                    <a:latin typeface="+mn-lt"/>
                    <a:ea typeface="Cambria Math" panose="02040503050406030204" pitchFamily="18" charset="0"/>
                  </a:rPr>
                  <a:t>Weak instruments: </a:t>
                </a:r>
                <a:r>
                  <a:rPr lang="en-US" dirty="0">
                    <a:latin typeface="+mn-lt"/>
                    <a:ea typeface="Cambria Math" panose="02040503050406030204" pitchFamily="18" charset="0"/>
                  </a:rPr>
                  <a:t>Clearly, an irrelevant IV has problems, recall that</a:t>
                </a: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𝑖𝑣</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𝑖𝑣</m:t>
                              </m:r>
                            </m:sub>
                          </m:sSub>
                        </m:den>
                      </m:f>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𝑖𝑣</m:t>
                          </m:r>
                        </m:sup>
                      </m:sSubSup>
                    </m:oMath>
                  </m:oMathPara>
                </a14:m>
                <a:endParaRPr lang="en-US" dirty="0">
                  <a:latin typeface="+mn-lt"/>
                  <a:ea typeface="Cambria Math" panose="02040503050406030204" pitchFamily="18" charset="0"/>
                </a:endParaRPr>
              </a:p>
              <a:p>
                <a:endParaRPr lang="en-US" dirty="0">
                  <a:latin typeface="+mn-lt"/>
                </a:endParaRPr>
              </a:p>
              <a:p>
                <a:pPr marL="285750" indent="-285750">
                  <a:buFont typeface="Wingdings" panose="05000000000000000000" pitchFamily="2" charset="2"/>
                  <a:buChar char="q"/>
                </a:pPr>
                <a:r>
                  <a:rPr lang="en-US" dirty="0">
                    <a:latin typeface="+mn-lt"/>
                  </a:rPr>
                  <a:t>In case of an irrelevant (but exogenous) instrument variable both the denominator and numerator are 0.</a:t>
                </a:r>
              </a:p>
              <a:p>
                <a:pPr marL="285750" indent="-285750">
                  <a:buFont typeface="Wingdings" panose="05000000000000000000" pitchFamily="2" charset="2"/>
                  <a:buChar char="q"/>
                </a:pPr>
                <a:r>
                  <a:rPr lang="en-US" dirty="0">
                    <a:latin typeface="+mn-lt"/>
                  </a:rPr>
                  <a:t>We should therefore always check whether an instrument is relevant enough. </a:t>
                </a:r>
              </a:p>
              <a:p>
                <a:pPr lvl="1" indent="0">
                  <a:buNone/>
                </a:pPr>
                <a:br>
                  <a:rPr lang="en-US" dirty="0">
                    <a:latin typeface="+mn-lt"/>
                  </a:rPr>
                </a:br>
                <a:endParaRPr lang="en-US" dirty="0">
                  <a:latin typeface="+mn-lt"/>
                </a:endParaRPr>
              </a:p>
              <a:p>
                <a:pPr lvl="1" indent="0">
                  <a:buNone/>
                </a:pPr>
                <a:br>
                  <a:rPr lang="en-US" b="1" dirty="0">
                    <a:latin typeface="+mn-lt"/>
                  </a:rPr>
                </a:br>
                <a:endParaRPr lang="en-US" b="1" dirty="0">
                  <a:latin typeface="+mn-lt"/>
                </a:endParaRPr>
              </a:p>
              <a:p>
                <a:pPr marL="342900" indent="-342900">
                  <a:buFont typeface="Wingdings" panose="05000000000000000000" pitchFamily="2" charset="2"/>
                  <a:buChar char="q"/>
                </a:pPr>
                <a:endParaRPr lang="en-US" b="1" dirty="0">
                  <a:latin typeface="+mn-lt"/>
                </a:endParaRPr>
              </a:p>
            </p:txBody>
          </p:sp>
        </mc:Choice>
        <mc:Fallback xmlns="">
          <p:sp>
            <p:nvSpPr>
              <p:cNvPr id="4" name="Text Placeholder 3">
                <a:extLst>
                  <a:ext uri="{FF2B5EF4-FFF2-40B4-BE49-F238E27FC236}">
                    <a16:creationId xmlns:a16="http://schemas.microsoft.com/office/drawing/2014/main" id="{E105C8FD-41EC-4FF2-9571-14011E8709A7}"/>
                  </a:ext>
                </a:extLst>
              </p:cNvPr>
              <p:cNvSpPr>
                <a:spLocks noGrp="1" noRot="1" noChangeAspect="1" noMove="1" noResize="1" noEditPoints="1" noAdjustHandles="1" noChangeArrowheads="1" noChangeShapeType="1" noTextEdit="1"/>
              </p:cNvSpPr>
              <p:nvPr>
                <p:ph type="body" sz="quarter" idx="10"/>
              </p:nvPr>
            </p:nvSpPr>
            <p:spPr>
              <a:xfrm>
                <a:off x="457200" y="1066800"/>
                <a:ext cx="8229600" cy="5334000"/>
              </a:xfrm>
              <a:blipFill>
                <a:blip r:embed="rId3"/>
                <a:stretch>
                  <a:fillRect l="-370" t="-80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4"/>
          <a:stretch>
            <a:fillRect/>
          </a:stretch>
        </p:blipFill>
        <p:spPr>
          <a:xfrm>
            <a:off x="3118224" y="6564570"/>
            <a:ext cx="2924175" cy="276225"/>
          </a:xfrm>
          <a:prstGeom prst="rect">
            <a:avLst/>
          </a:prstGeom>
        </p:spPr>
      </p:pic>
    </p:spTree>
    <p:extLst>
      <p:ext uri="{BB962C8B-B14F-4D97-AF65-F5344CB8AC3E}">
        <p14:creationId xmlns:p14="http://schemas.microsoft.com/office/powerpoint/2010/main" val="212736671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schemeClr val="tx1"/>
                </a:solidFill>
                <a:latin typeface="+mj-lt"/>
                <a:ea typeface="+mn-ea"/>
              </a:rPr>
              <a:t>2SLS (two-stage-least-squares) approach to estimating IVs</a:t>
            </a:r>
          </a:p>
        </p:txBody>
      </p:sp>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3"/>
          <a:stretch>
            <a:fillRect/>
          </a:stretch>
        </p:blipFill>
        <p:spPr>
          <a:xfrm>
            <a:off x="3118224" y="6564570"/>
            <a:ext cx="2924175" cy="276225"/>
          </a:xfrm>
          <a:prstGeom prst="rect">
            <a:avLst/>
          </a:prstGeom>
        </p:spPr>
      </p:pic>
      <mc:AlternateContent xmlns:mc="http://schemas.openxmlformats.org/markup-compatibility/2006" xmlns:a14="http://schemas.microsoft.com/office/drawing/2010/main">
        <mc:Choice Requires="a14">
          <p:sp>
            <p:nvSpPr>
              <p:cNvPr id="7" name="Text Placeholder 3">
                <a:extLst>
                  <a:ext uri="{FF2B5EF4-FFF2-40B4-BE49-F238E27FC236}">
                    <a16:creationId xmlns:a16="http://schemas.microsoft.com/office/drawing/2014/main" id="{B54A3914-7FFA-4CFC-B87A-ED9A1F5DB199}"/>
                  </a:ext>
                </a:extLst>
              </p:cNvPr>
              <p:cNvSpPr>
                <a:spLocks noGrp="1"/>
              </p:cNvSpPr>
              <p:nvPr>
                <p:ph type="body" sz="quarter" idx="10"/>
              </p:nvPr>
            </p:nvSpPr>
            <p:spPr>
              <a:xfrm>
                <a:off x="457200" y="990599"/>
                <a:ext cx="8458200" cy="5573971"/>
              </a:xfrm>
            </p:spPr>
            <p:txBody>
              <a:bodyPr>
                <a:normAutofit/>
              </a:bodyPr>
              <a:lstStyle/>
              <a:p>
                <a:pPr marL="0" lvl="1" indent="0" rtl="0">
                  <a:buNone/>
                </a:pPr>
                <a:r>
                  <a:rPr lang="en-US" sz="1600" dirty="0">
                    <a:latin typeface="Calibri" panose="020F0502020204030204" pitchFamily="34" charset="0"/>
                  </a:rPr>
                  <a:t>Alternatively, we can uses the 2SLS method to implement an IV versus the method of moments approach (where we used covariances earlier). </a:t>
                </a:r>
              </a:p>
              <a:p>
                <a:pPr marL="0" lvl="1" indent="0" rtl="0">
                  <a:buNone/>
                </a:pPr>
                <a:endParaRPr lang="en-US" sz="1600" dirty="0">
                  <a:latin typeface="Calibri" panose="020F0502020204030204" pitchFamily="34" charset="0"/>
                </a:endParaRPr>
              </a:p>
              <a:p>
                <a:pPr marL="0" lvl="1" indent="0" rtl="0">
                  <a:buNone/>
                </a:pPr>
                <a:r>
                  <a:rPr lang="en-US" sz="1600" dirty="0">
                    <a:latin typeface="Calibri" panose="020F0502020204030204" pitchFamily="34" charset="0"/>
                  </a:rPr>
                  <a:t>Advantages of the 2SLS are you obtain standard errors, and can control for other variables to improve your precision of your estimate or strengthen the argument of the instrument exogeneity assumption. </a:t>
                </a:r>
              </a:p>
              <a:p>
                <a:pPr marL="0" lvl="1" indent="0" rtl="0">
                  <a:buNone/>
                </a:pPr>
                <a:endParaRPr lang="en-US" sz="1600" dirty="0">
                  <a:latin typeface="Calibri" panose="020F0502020204030204" pitchFamily="34" charset="0"/>
                </a:endParaRPr>
              </a:p>
              <a:p>
                <a:pPr marL="0" lvl="1" indent="0">
                  <a:buNone/>
                </a:pPr>
                <a:r>
                  <a:rPr lang="en-US" sz="1600" dirty="0">
                    <a:latin typeface="+mn-lt"/>
                  </a:rPr>
                  <a:t>The 2SLS approach splits up the process of IVE into two consecutive steps and makes use of OLS at each step. Similarly to earlier, in the 2SLS method you first carve out exogenous variation in the endogenous variable of interest. You do that by regressing it on your designated IV</a:t>
                </a:r>
              </a:p>
              <a:p>
                <a:pPr marL="0" lvl="1" indent="0">
                  <a:buNone/>
                </a:pPr>
                <a:endParaRPr lang="en-US" sz="1600" dirty="0">
                  <a:latin typeface="+mn-lt"/>
                </a:endParaRPr>
              </a:p>
              <a:p>
                <a:pPr marL="0" lvl="1" indent="0">
                  <a:buNone/>
                </a:pPr>
                <a14:m>
                  <m:oMathPara xmlns:m="http://schemas.openxmlformats.org/officeDocument/2006/math">
                    <m:oMathParaPr>
                      <m:jc m:val="centerGroup"/>
                    </m:oMathParaPr>
                    <m:oMath xmlns:m="http://schemas.openxmlformats.org/officeDocument/2006/math">
                      <m:r>
                        <m:rPr>
                          <m:nor/>
                        </m:rPr>
                        <a:rPr lang="en-US" sz="1600" b="1" dirty="0"/>
                        <m:t>1</m:t>
                      </m:r>
                      <m:r>
                        <m:rPr>
                          <m:nor/>
                        </m:rPr>
                        <a:rPr lang="en-US" sz="1600" b="1" baseline="30000" dirty="0"/>
                        <m:t>st</m:t>
                      </m:r>
                      <m:r>
                        <m:rPr>
                          <m:nor/>
                        </m:rPr>
                        <a:rPr lang="en-US" sz="1600" b="1" dirty="0"/>
                        <m:t> </m:t>
                      </m:r>
                      <m:r>
                        <m:rPr>
                          <m:nor/>
                        </m:rPr>
                        <a:rPr lang="en-US" sz="1600" b="1" i="0" dirty="0" smtClean="0"/>
                        <m:t>s</m:t>
                      </m:r>
                      <m:r>
                        <m:rPr>
                          <m:nor/>
                        </m:rPr>
                        <a:rPr lang="en-US" sz="1600" b="1" dirty="0"/>
                        <m:t>tage</m:t>
                      </m:r>
                      <m:r>
                        <m:rPr>
                          <m:nor/>
                        </m:rPr>
                        <a:rPr lang="en-US" sz="1600" b="1" dirty="0"/>
                        <m:t>:    </m:t>
                      </m:r>
                      <m:r>
                        <a:rPr lang="en-US" sz="1600" b="0" i="1" smtClean="0">
                          <a:latin typeface="Cambria Math" panose="02040503050406030204" pitchFamily="18" charset="0"/>
                        </a:rPr>
                        <m:t>𝑥</m:t>
                      </m:r>
                      <m:r>
                        <a:rPr lang="en-US" sz="1600" b="0" i="1" baseline="-25000" smtClean="0">
                          <a:latin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𝛼</m:t>
                      </m:r>
                      <m:r>
                        <a:rPr lang="en-US" sz="1600" b="0" i="1" baseline="-25000" smtClean="0">
                          <a:latin typeface="Cambria Math" panose="02040503050406030204" pitchFamily="18" charset="0"/>
                          <a:ea typeface="Cambria Math" panose="02040503050406030204" pitchFamily="18" charset="0"/>
                        </a:rPr>
                        <m:t>0</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𝛼</m:t>
                      </m:r>
                      <m:r>
                        <a:rPr lang="en-US" sz="1600" b="0" i="1" baseline="-25000" smtClean="0">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𝑖𝑣</m:t>
                      </m:r>
                      <m:r>
                        <a:rPr lang="en-US" sz="1600" i="1" baseline="-25000">
                          <a:latin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𝛿</m:t>
                      </m:r>
                      <m:r>
                        <a:rPr lang="en-US" sz="1600" i="1" baseline="-25000">
                          <a:latin typeface="Cambria Math" panose="02040503050406030204" pitchFamily="18" charset="0"/>
                        </a:rPr>
                        <m:t>𝑖</m:t>
                      </m:r>
                    </m:oMath>
                  </m:oMathPara>
                </a14:m>
                <a:endParaRPr lang="en-US" sz="1600" dirty="0">
                  <a:latin typeface="+mn-lt"/>
                </a:endParaRPr>
              </a:p>
              <a:p>
                <a:pPr marL="0" lvl="1" indent="0">
                  <a:buNone/>
                </a:pPr>
                <a:endParaRPr lang="en-US" sz="1600" dirty="0">
                  <a:latin typeface="+mn-lt"/>
                </a:endParaRPr>
              </a:p>
              <a:p>
                <a:pPr marL="0" lvl="1" indent="0">
                  <a:buNone/>
                </a:pPr>
                <a:r>
                  <a:rPr lang="en-US" sz="1600" dirty="0">
                    <a:latin typeface="+mn-lt"/>
                  </a:rPr>
                  <a:t>The predicted values of </a:t>
                </a:r>
                <a14:m>
                  <m:oMath xmlns:m="http://schemas.openxmlformats.org/officeDocument/2006/math">
                    <m:r>
                      <a:rPr lang="en-US" sz="1600" i="1">
                        <a:latin typeface="Cambria Math" panose="02040503050406030204" pitchFamily="18" charset="0"/>
                      </a:rPr>
                      <m:t>𝑥</m:t>
                    </m:r>
                    <m:r>
                      <a:rPr lang="en-US" sz="1600" i="1" baseline="-25000">
                        <a:latin typeface="Cambria Math" panose="02040503050406030204" pitchFamily="18" charset="0"/>
                      </a:rPr>
                      <m:t>𝑖</m:t>
                    </m:r>
                  </m:oMath>
                </a14:m>
                <a:r>
                  <a:rPr lang="en-US" sz="1600" dirty="0">
                    <a:latin typeface="+mn-lt"/>
                  </a:rPr>
                  <a:t> contains only the exogenous part of the of the variation because the IV used to predict those values was itself exogenous (i.e. </a:t>
                </a:r>
                <a14:m>
                  <m:oMath xmlns:m="http://schemas.openxmlformats.org/officeDocument/2006/math">
                    <m:r>
                      <a:rPr lang="en-US" sz="1600" i="1">
                        <a:latin typeface="Cambria Math" panose="02040503050406030204" pitchFamily="18" charset="0"/>
                      </a:rPr>
                      <m:t>𝑐𝑜𝑣</m:t>
                    </m:r>
                    <m:d>
                      <m:dPr>
                        <m:ctrlPr>
                          <a:rPr lang="en-US" sz="1600" i="1">
                            <a:latin typeface="Cambria Math" panose="02040503050406030204" pitchFamily="18" charset="0"/>
                          </a:rPr>
                        </m:ctrlPr>
                      </m:dPr>
                      <m:e>
                        <m:r>
                          <a:rPr lang="en-US" sz="1600" i="1">
                            <a:latin typeface="Cambria Math" panose="02040503050406030204" pitchFamily="18" charset="0"/>
                          </a:rPr>
                          <m:t>𝑖𝑣</m:t>
                        </m:r>
                        <m:r>
                          <a:rPr lang="en-US" sz="1600" i="1">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𝛿</m:t>
                        </m:r>
                      </m:e>
                    </m:d>
                    <m:r>
                      <a:rPr lang="en-US" sz="1600" i="1">
                        <a:latin typeface="Cambria Math" panose="02040503050406030204" pitchFamily="18" charset="0"/>
                        <a:ea typeface="Cambria Math" panose="02040503050406030204" pitchFamily="18" charset="0"/>
                      </a:rPr>
                      <m:t>=0</m:t>
                    </m:r>
                  </m:oMath>
                </a14:m>
                <a:r>
                  <a:rPr lang="en-US" sz="1600" dirty="0">
                    <a:latin typeface="+mn-lt"/>
                  </a:rPr>
                  <a:t>). The </a:t>
                </a:r>
                <a14:m>
                  <m:oMath xmlns:m="http://schemas.openxmlformats.org/officeDocument/2006/math">
                    <m:r>
                      <a:rPr lang="en-US" sz="1600" i="1">
                        <a:latin typeface="Cambria Math" panose="02040503050406030204" pitchFamily="18" charset="0"/>
                        <a:ea typeface="Cambria Math" panose="02040503050406030204" pitchFamily="18" charset="0"/>
                      </a:rPr>
                      <m:t>𝛿</m:t>
                    </m:r>
                    <m:r>
                      <a:rPr lang="en-US" sz="1600" i="1" baseline="-25000">
                        <a:latin typeface="Cambria Math" panose="02040503050406030204" pitchFamily="18" charset="0"/>
                      </a:rPr>
                      <m:t>𝑖</m:t>
                    </m:r>
                  </m:oMath>
                </a14:m>
                <a:r>
                  <a:rPr lang="en-US" sz="1600" dirty="0">
                    <a:latin typeface="+mn-lt"/>
                  </a:rPr>
                  <a:t> is the first stage residual that contains that part of </a:t>
                </a:r>
                <a14:m>
                  <m:oMath xmlns:m="http://schemas.openxmlformats.org/officeDocument/2006/math">
                    <m:r>
                      <a:rPr lang="en-US" sz="1600" i="1">
                        <a:latin typeface="Cambria Math" panose="02040503050406030204" pitchFamily="18" charset="0"/>
                      </a:rPr>
                      <m:t>𝑥</m:t>
                    </m:r>
                    <m:r>
                      <a:rPr lang="en-US" sz="1600" i="1" baseline="-25000">
                        <a:latin typeface="Cambria Math" panose="02040503050406030204" pitchFamily="18" charset="0"/>
                      </a:rPr>
                      <m:t>𝑖</m:t>
                    </m:r>
                  </m:oMath>
                </a14:m>
                <a:r>
                  <a:rPr lang="en-US" sz="1600" dirty="0">
                    <a:latin typeface="+mn-lt"/>
                  </a:rPr>
                  <a:t> that remains unpredicted at the 1</a:t>
                </a:r>
                <a:r>
                  <a:rPr lang="en-US" sz="1600" baseline="30000" dirty="0">
                    <a:latin typeface="+mn-lt"/>
                  </a:rPr>
                  <a:t>st</a:t>
                </a:r>
                <a:r>
                  <a:rPr lang="en-US" sz="1600" dirty="0">
                    <a:latin typeface="+mn-lt"/>
                  </a:rPr>
                  <a:t> stage (and hopefully, all of the potentially endogenous variation) for each i’th observation.</a:t>
                </a:r>
              </a:p>
              <a:p>
                <a:pPr marL="0" lvl="1" indent="0">
                  <a:buNone/>
                </a:pPr>
                <a:endParaRPr lang="en-US" sz="1600" dirty="0">
                  <a:latin typeface="+mn-lt"/>
                </a:endParaRPr>
              </a:p>
              <a:p>
                <a:pPr marL="0" lvl="1" indent="0">
                  <a:buNone/>
                </a:pPr>
                <a:r>
                  <a:rPr lang="en-US" sz="1600" dirty="0">
                    <a:latin typeface="+mn-lt"/>
                  </a:rPr>
                  <a:t>You complete the 2</a:t>
                </a:r>
                <a:r>
                  <a:rPr lang="en-US" sz="1600" baseline="30000" dirty="0">
                    <a:latin typeface="+mn-lt"/>
                  </a:rPr>
                  <a:t>nd</a:t>
                </a:r>
                <a:r>
                  <a:rPr lang="en-US" sz="1600" dirty="0">
                    <a:latin typeface="+mn-lt"/>
                  </a:rPr>
                  <a:t> stage of the 2SLS process by simply regressing the dependent variable Y on the newly computed “exogenous” part of the variable of interest, now represented by </a:t>
                </a:r>
                <a14:m>
                  <m:oMath xmlns:m="http://schemas.openxmlformats.org/officeDocument/2006/math">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𝑥</m:t>
                        </m:r>
                      </m:e>
                    </m:acc>
                  </m:oMath>
                </a14:m>
                <a:r>
                  <a:rPr lang="en-US" sz="1600" dirty="0">
                    <a:latin typeface="+mn-lt"/>
                  </a:rPr>
                  <a:t>.</a:t>
                </a:r>
              </a:p>
              <a:p>
                <a:pPr marL="0" lvl="1" indent="0">
                  <a:buNone/>
                </a:pPr>
                <a:endParaRPr lang="en-US" sz="1600" dirty="0">
                  <a:latin typeface="+mn-lt"/>
                </a:endParaRPr>
              </a:p>
              <a:p>
                <a:pPr marL="0" lvl="1" indent="0">
                  <a:buNone/>
                </a:pPr>
                <a14:m>
                  <m:oMathPara xmlns:m="http://schemas.openxmlformats.org/officeDocument/2006/math">
                    <m:oMathParaPr>
                      <m:jc m:val="centerGroup"/>
                    </m:oMathParaPr>
                    <m:oMath xmlns:m="http://schemas.openxmlformats.org/officeDocument/2006/math">
                      <m:r>
                        <m:rPr>
                          <m:nor/>
                        </m:rPr>
                        <a:rPr lang="en-US" sz="1600" b="1" i="0" dirty="0" smtClean="0"/>
                        <m:t>2</m:t>
                      </m:r>
                      <m:r>
                        <m:rPr>
                          <m:nor/>
                        </m:rPr>
                        <a:rPr lang="en-US" sz="1600" b="1" i="0" baseline="30000" dirty="0" smtClean="0"/>
                        <m:t>nd</m:t>
                      </m:r>
                      <m:r>
                        <m:rPr>
                          <m:nor/>
                        </m:rPr>
                        <a:rPr lang="en-US" sz="1600" b="1" dirty="0"/>
                        <m:t> </m:t>
                      </m:r>
                      <m:r>
                        <m:rPr>
                          <m:nor/>
                        </m:rPr>
                        <a:rPr lang="en-US" sz="1600" b="1" dirty="0"/>
                        <m:t>stage</m:t>
                      </m:r>
                      <m:r>
                        <m:rPr>
                          <m:nor/>
                        </m:rPr>
                        <a:rPr lang="en-US" sz="1600" b="1" dirty="0"/>
                        <m:t>:    </m:t>
                      </m:r>
                      <m:r>
                        <a:rPr lang="en-US" sz="1600" b="0" i="1" smtClean="0">
                          <a:latin typeface="Cambria Math" panose="02040503050406030204" pitchFamily="18" charset="0"/>
                        </a:rPr>
                        <m:t>𝑦</m:t>
                      </m:r>
                      <m:r>
                        <a:rPr lang="en-US" sz="1600" i="1" baseline="-25000">
                          <a:latin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𝛽</m:t>
                      </m:r>
                      <m:r>
                        <a:rPr lang="en-US" sz="1600" i="1" baseline="-25000">
                          <a:latin typeface="Cambria Math" panose="02040503050406030204" pitchFamily="18" charset="0"/>
                          <a:ea typeface="Cambria Math" panose="02040503050406030204" pitchFamily="18" charset="0"/>
                        </a:rPr>
                        <m:t>0</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𝛽</m:t>
                      </m:r>
                      <m:r>
                        <a:rPr lang="en-US" sz="1600" i="1" baseline="-25000">
                          <a:latin typeface="Cambria Math" panose="02040503050406030204" pitchFamily="18" charset="0"/>
                          <a:ea typeface="Cambria Math" panose="02040503050406030204" pitchFamily="18" charset="0"/>
                        </a:rPr>
                        <m:t>1</m:t>
                      </m:r>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r>
                        <a:rPr lang="en-US" sz="1600" i="1" baseline="-25000">
                          <a:latin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𝜀</m:t>
                      </m:r>
                      <m:r>
                        <a:rPr lang="en-US" sz="1600" i="1" baseline="-25000">
                          <a:latin typeface="Cambria Math" panose="02040503050406030204" pitchFamily="18" charset="0"/>
                        </a:rPr>
                        <m:t>𝑖</m:t>
                      </m:r>
                    </m:oMath>
                  </m:oMathPara>
                </a14:m>
                <a:endParaRPr lang="en-US" sz="1600" dirty="0"/>
              </a:p>
              <a:p>
                <a:pPr marL="0" lvl="1" indent="0">
                  <a:buNone/>
                </a:pPr>
                <a:endParaRPr lang="en-US" sz="1600" dirty="0">
                  <a:latin typeface="+mn-lt"/>
                </a:endParaRPr>
              </a:p>
            </p:txBody>
          </p:sp>
        </mc:Choice>
        <mc:Fallback xmlns="">
          <p:sp>
            <p:nvSpPr>
              <p:cNvPr id="7" name="Text Placeholder 3">
                <a:extLst>
                  <a:ext uri="{FF2B5EF4-FFF2-40B4-BE49-F238E27FC236}">
                    <a16:creationId xmlns:a16="http://schemas.microsoft.com/office/drawing/2014/main" id="{B54A3914-7FFA-4CFC-B87A-ED9A1F5DB199}"/>
                  </a:ext>
                </a:extLst>
              </p:cNvPr>
              <p:cNvSpPr>
                <a:spLocks noGrp="1" noRot="1" noChangeAspect="1" noMove="1" noResize="1" noEditPoints="1" noAdjustHandles="1" noChangeArrowheads="1" noChangeShapeType="1" noTextEdit="1"/>
              </p:cNvSpPr>
              <p:nvPr>
                <p:ph type="body" sz="quarter" idx="10"/>
              </p:nvPr>
            </p:nvSpPr>
            <p:spPr>
              <a:xfrm>
                <a:off x="457200" y="990599"/>
                <a:ext cx="8458200" cy="5573971"/>
              </a:xfrm>
              <a:blipFill>
                <a:blip r:embed="rId4"/>
                <a:stretch>
                  <a:fillRect l="-360" t="-219"/>
                </a:stretch>
              </a:blipFill>
            </p:spPr>
            <p:txBody>
              <a:bodyPr/>
              <a:lstStyle/>
              <a:p>
                <a:r>
                  <a:rPr lang="en-US">
                    <a:noFill/>
                  </a:rPr>
                  <a:t> </a:t>
                </a:r>
              </a:p>
            </p:txBody>
          </p:sp>
        </mc:Fallback>
      </mc:AlternateContent>
    </p:spTree>
    <p:extLst>
      <p:ext uri="{BB962C8B-B14F-4D97-AF65-F5344CB8AC3E}">
        <p14:creationId xmlns:p14="http://schemas.microsoft.com/office/powerpoint/2010/main" val="1772700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fade">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8" end="8"/>
                                            </p:txEl>
                                          </p:spTgt>
                                        </p:tgtEl>
                                        <p:attrNameLst>
                                          <p:attrName>style.visibility</p:attrName>
                                        </p:attrNameLst>
                                      </p:cBhvr>
                                      <p:to>
                                        <p:strVal val="visible"/>
                                      </p:to>
                                    </p:set>
                                    <p:animEffect transition="in" filter="fade">
                                      <p:cBhvr>
                                        <p:cTn id="12" dur="500"/>
                                        <p:tgtEl>
                                          <p:spTgt spid="7">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10" end="10"/>
                                            </p:txEl>
                                          </p:spTgt>
                                        </p:tgtEl>
                                        <p:attrNameLst>
                                          <p:attrName>style.visibility</p:attrName>
                                        </p:attrNameLst>
                                      </p:cBhvr>
                                      <p:to>
                                        <p:strVal val="visible"/>
                                      </p:to>
                                    </p:set>
                                    <p:animEffect transition="in" filter="fade">
                                      <p:cBhvr>
                                        <p:cTn id="15" dur="500"/>
                                        <p:tgtEl>
                                          <p:spTgt spid="7">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12" end="12"/>
                                            </p:txEl>
                                          </p:spTgt>
                                        </p:tgtEl>
                                        <p:attrNameLst>
                                          <p:attrName>style.visibility</p:attrName>
                                        </p:attrNameLst>
                                      </p:cBhvr>
                                      <p:to>
                                        <p:strVal val="visible"/>
                                      </p:to>
                                    </p:set>
                                    <p:animEffect transition="in" filter="fade">
                                      <p:cBhvr>
                                        <p:cTn id="20"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prstClr val="black"/>
                </a:solidFill>
                <a:latin typeface="Calibri"/>
                <a:ea typeface="+mn-ea"/>
              </a:rPr>
              <a:t>Example: instrument variable estimation (2SLS)</a:t>
            </a:r>
            <a:endParaRPr lang="en-US" kern="1200" dirty="0">
              <a:solidFill>
                <a:schemeClr val="tx1"/>
              </a:solidFill>
              <a:latin typeface="+mj-lt"/>
              <a:ea typeface="+mn-ea"/>
            </a:endParaRPr>
          </a:p>
        </p:txBody>
      </p:sp>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3"/>
          <a:stretch>
            <a:fillRect/>
          </a:stretch>
        </p:blipFill>
        <p:spPr>
          <a:xfrm>
            <a:off x="3118224" y="6564570"/>
            <a:ext cx="2924175" cy="276225"/>
          </a:xfrm>
          <a:prstGeom prst="rect">
            <a:avLst/>
          </a:prstGeom>
        </p:spPr>
      </p:pic>
      <mc:AlternateContent xmlns:mc="http://schemas.openxmlformats.org/markup-compatibility/2006" xmlns:a14="http://schemas.microsoft.com/office/drawing/2010/main">
        <mc:Choice Requires="a14">
          <p:sp>
            <p:nvSpPr>
              <p:cNvPr id="7" name="Text Placeholder 3">
                <a:extLst>
                  <a:ext uri="{FF2B5EF4-FFF2-40B4-BE49-F238E27FC236}">
                    <a16:creationId xmlns:a16="http://schemas.microsoft.com/office/drawing/2014/main" id="{B54A3914-7FFA-4CFC-B87A-ED9A1F5DB199}"/>
                  </a:ext>
                </a:extLst>
              </p:cNvPr>
              <p:cNvSpPr>
                <a:spLocks noGrp="1"/>
              </p:cNvSpPr>
              <p:nvPr>
                <p:ph type="body" sz="quarter" idx="10"/>
              </p:nvPr>
            </p:nvSpPr>
            <p:spPr>
              <a:xfrm>
                <a:off x="457200" y="990599"/>
                <a:ext cx="8458200" cy="5573971"/>
              </a:xfrm>
            </p:spPr>
            <p:txBody>
              <a:bodyPr>
                <a:normAutofit/>
              </a:bodyPr>
              <a:lstStyle/>
              <a:p>
                <a:pPr marL="285750" lvl="1" indent="-285750">
                  <a:buFont typeface="Wingdings" panose="05000000000000000000" pitchFamily="2" charset="2"/>
                  <a:buChar char="q"/>
                </a:pPr>
                <a:r>
                  <a:rPr lang="en-US" sz="1600" dirty="0">
                    <a:latin typeface="+mn-lt"/>
                  </a:rPr>
                  <a:t>Using the same example as we have been, suppose the specification of estimating the impact of rate increases on membership is the following</a:t>
                </a:r>
              </a:p>
              <a:p>
                <a:pPr marL="285750" lvl="1" indent="-285750">
                  <a:buFont typeface="Wingdings" panose="05000000000000000000" pitchFamily="2" charset="2"/>
                  <a:buChar char="q"/>
                </a:pPr>
                <a:endParaRPr lang="en-US" sz="1600" dirty="0">
                  <a:latin typeface="+mn-lt"/>
                </a:endParaRPr>
              </a:p>
              <a:p>
                <a:pPr marL="0" lvl="1" indent="0">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𝑚𝑒𝑚𝑏𝑒𝑟𝑠</m:t>
                          </m:r>
                        </m:e>
                        <m:sub>
                          <m:r>
                            <a:rPr lang="en-US" sz="1600" b="0" i="1" smtClean="0">
                              <a:latin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𝛽</m:t>
                      </m:r>
                      <m:r>
                        <a:rPr lang="en-US" sz="1600" i="1" baseline="-25000">
                          <a:latin typeface="Cambria Math" panose="02040503050406030204" pitchFamily="18" charset="0"/>
                          <a:ea typeface="Cambria Math" panose="02040503050406030204" pitchFamily="18" charset="0"/>
                        </a:rPr>
                        <m:t>0</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𝑘𝑝</m:t>
                          </m:r>
                          <m:r>
                            <a:rPr lang="en-US" sz="1600" i="1">
                              <a:latin typeface="Cambria Math" panose="02040503050406030204" pitchFamily="18" charset="0"/>
                              <a:ea typeface="Cambria Math" panose="02040503050406030204" pitchFamily="18" charset="0"/>
                            </a:rPr>
                            <m:t>_</m:t>
                          </m:r>
                          <m:r>
                            <a:rPr lang="en-US" sz="1600" i="1">
                              <a:latin typeface="Cambria Math" panose="02040503050406030204" pitchFamily="18" charset="0"/>
                              <a:ea typeface="Cambria Math" panose="02040503050406030204" pitchFamily="18" charset="0"/>
                            </a:rPr>
                            <m:t>𝑟𝑎𝑡𝑒</m:t>
                          </m:r>
                          <m:r>
                            <a:rPr lang="en-US" sz="1600" i="1">
                              <a:latin typeface="Cambria Math" panose="02040503050406030204" pitchFamily="18" charset="0"/>
                              <a:ea typeface="Cambria Math" panose="02040503050406030204" pitchFamily="18" charset="0"/>
                            </a:rPr>
                            <m:t>_</m:t>
                          </m:r>
                          <m:r>
                            <a:rPr lang="en-US" sz="1600" i="1">
                              <a:latin typeface="Cambria Math" panose="02040503050406030204" pitchFamily="18" charset="0"/>
                              <a:ea typeface="Cambria Math" panose="02040503050406030204" pitchFamily="18" charset="0"/>
                            </a:rPr>
                            <m:t>𝑖𝑛𝑐𝑟𝑒𝑎𝑠𝑒</m:t>
                          </m:r>
                        </m:e>
                        <m:sub>
                          <m:r>
                            <a:rPr lang="en-US" sz="1600" i="1">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𝜀</m:t>
                      </m:r>
                      <m:r>
                        <a:rPr lang="en-US" sz="1600" i="1" baseline="-25000">
                          <a:latin typeface="Cambria Math" panose="02040503050406030204" pitchFamily="18" charset="0"/>
                          <a:ea typeface="Cambria Math" panose="02040503050406030204" pitchFamily="18" charset="0"/>
                        </a:rPr>
                        <m:t>𝑖</m:t>
                      </m:r>
                    </m:oMath>
                  </m:oMathPara>
                </a14:m>
                <a:endParaRPr lang="en-US" dirty="0"/>
              </a:p>
              <a:p>
                <a:pPr marL="0" lvl="1" indent="0">
                  <a:buNone/>
                </a:pPr>
                <a:endParaRPr lang="en-US" sz="1600" dirty="0">
                  <a:latin typeface="+mn-lt"/>
                </a:endParaRPr>
              </a:p>
              <a:p>
                <a:pPr marL="285750" lvl="1" indent="-285750">
                  <a:buFont typeface="Wingdings" panose="05000000000000000000" pitchFamily="2" charset="2"/>
                  <a:buChar char="q"/>
                </a:pPr>
                <a:r>
                  <a:rPr lang="en-US" sz="1600" dirty="0">
                    <a:latin typeface="+mn-lt"/>
                  </a:rPr>
                  <a:t>Again, we know that KP prices is endogenous, because it isn’t administered randomly and exogenously to groups. </a:t>
                </a:r>
              </a:p>
              <a:p>
                <a:pPr marL="285750" lvl="1" indent="-285750">
                  <a:buFont typeface="Wingdings" panose="05000000000000000000" pitchFamily="2" charset="2"/>
                  <a:buChar char="q"/>
                </a:pPr>
                <a:endParaRPr lang="en-US" sz="1600" dirty="0">
                  <a:latin typeface="+mn-lt"/>
                </a:endParaRPr>
              </a:p>
              <a:p>
                <a:pPr marL="285750" lvl="1" indent="-285750">
                  <a:buFont typeface="Wingdings" panose="05000000000000000000" pitchFamily="2" charset="2"/>
                  <a:buChar char="q"/>
                </a:pPr>
                <a:r>
                  <a:rPr lang="en-US" sz="1600" dirty="0">
                    <a:latin typeface="+mn-lt"/>
                  </a:rPr>
                  <a:t>Using the same instrument, risk scores, we believe could be used to parse out an exogenous portion of KP prices. </a:t>
                </a:r>
              </a:p>
              <a:p>
                <a:pPr marL="285750" lvl="1" indent="-285750">
                  <a:buFont typeface="Wingdings" panose="05000000000000000000" pitchFamily="2" charset="2"/>
                  <a:buChar char="q"/>
                </a:pPr>
                <a:endParaRPr lang="en-US" sz="1600" dirty="0">
                  <a:latin typeface="+mn-lt"/>
                </a:endParaRPr>
              </a:p>
              <a:p>
                <a:pPr marL="285750" lvl="1" indent="-285750">
                  <a:buFont typeface="Wingdings" panose="05000000000000000000" pitchFamily="2" charset="2"/>
                  <a:buChar char="q"/>
                </a:pPr>
                <a:r>
                  <a:rPr lang="en-US" sz="1600" dirty="0">
                    <a:latin typeface="+mn-lt"/>
                  </a:rPr>
                  <a:t>Therefore, the 1</a:t>
                </a:r>
                <a:r>
                  <a:rPr lang="en-US" sz="1600" baseline="30000" dirty="0">
                    <a:latin typeface="+mn-lt"/>
                  </a:rPr>
                  <a:t>st</a:t>
                </a:r>
                <a:r>
                  <a:rPr lang="en-US" sz="1600" dirty="0">
                    <a:latin typeface="+mn-lt"/>
                  </a:rPr>
                  <a:t> stage of our 2SLS process would be to run a regression on </a:t>
                </a:r>
                <a:r>
                  <a:rPr lang="en-US" sz="1600" dirty="0">
                    <a:latin typeface="Calibri"/>
                  </a:rPr>
                  <a:t>KP prices and risk scores</a:t>
                </a:r>
              </a:p>
              <a:p>
                <a:pPr marL="0" lvl="1" indent="0">
                  <a:buNone/>
                </a:pPr>
                <a:endParaRPr lang="en-US" sz="1600" b="1" dirty="0">
                  <a:latin typeface="Calibri"/>
                </a:endParaRPr>
              </a:p>
              <a:p>
                <a:pPr marL="0" lvl="1" indent="0">
                  <a:buNone/>
                </a:pPr>
                <a:r>
                  <a:rPr lang="en-US" sz="1600" b="1" dirty="0">
                    <a:latin typeface="Calibri"/>
                  </a:rPr>
                  <a:t>		</a:t>
                </a:r>
                <a14:m>
                  <m:oMath xmlns:m="http://schemas.openxmlformats.org/officeDocument/2006/math">
                    <m:r>
                      <m:rPr>
                        <m:nor/>
                      </m:rPr>
                      <a:rPr lang="en-US" sz="1600" b="1" dirty="0"/>
                      <m:t>1</m:t>
                    </m:r>
                    <m:r>
                      <m:rPr>
                        <m:nor/>
                      </m:rPr>
                      <a:rPr lang="en-US" sz="1600" b="1" baseline="30000" dirty="0"/>
                      <m:t>st</m:t>
                    </m:r>
                    <m:r>
                      <m:rPr>
                        <m:nor/>
                      </m:rPr>
                      <a:rPr lang="en-US" sz="1600" b="1" dirty="0"/>
                      <m:t> </m:t>
                    </m:r>
                    <m:r>
                      <m:rPr>
                        <m:nor/>
                      </m:rPr>
                      <a:rPr lang="en-US" sz="1600" b="1" dirty="0"/>
                      <m:t>stage</m:t>
                    </m:r>
                    <m:r>
                      <m:rPr>
                        <m:nor/>
                      </m:rPr>
                      <a:rPr lang="en-US" sz="1600" b="1" dirty="0"/>
                      <m:t>:    </m:t>
                    </m:r>
                    <m:sSub>
                      <m:sSubPr>
                        <m:ctrlPr>
                          <a:rPr lang="en-US" sz="1600" i="1">
                            <a:latin typeface="Cambria Math" panose="02040503050406030204" pitchFamily="18" charset="0"/>
                          </a:rPr>
                        </m:ctrlPr>
                      </m:sSubPr>
                      <m:e>
                        <m:r>
                          <a:rPr lang="en-US" sz="1600" b="0" i="1" smtClean="0">
                            <a:latin typeface="Cambria Math" panose="02040503050406030204" pitchFamily="18" charset="0"/>
                          </a:rPr>
                          <m:t>𝑘𝑝</m:t>
                        </m:r>
                        <m:r>
                          <a:rPr lang="en-US" sz="1600" b="0" i="1" smtClean="0">
                            <a:latin typeface="Cambria Math" panose="02040503050406030204" pitchFamily="18" charset="0"/>
                          </a:rPr>
                          <m:t>_</m:t>
                        </m:r>
                        <m:r>
                          <a:rPr lang="en-US" sz="1600" b="0" i="1" smtClean="0">
                            <a:latin typeface="Cambria Math" panose="02040503050406030204" pitchFamily="18" charset="0"/>
                          </a:rPr>
                          <m:t>𝑟𝑎𝑡𝑒</m:t>
                        </m:r>
                        <m:r>
                          <a:rPr lang="en-US" sz="1600" b="0" i="1" smtClean="0">
                            <a:latin typeface="Cambria Math" panose="02040503050406030204" pitchFamily="18" charset="0"/>
                          </a:rPr>
                          <m:t>_</m:t>
                        </m:r>
                        <m:r>
                          <a:rPr lang="en-US" sz="1600" b="0" i="1" smtClean="0">
                            <a:latin typeface="Cambria Math" panose="02040503050406030204" pitchFamily="18" charset="0"/>
                          </a:rPr>
                          <m:t>𝑖𝑛𝑐𝑟𝑒𝑎𝑠𝑒</m:t>
                        </m:r>
                      </m:e>
                      <m:sub>
                        <m:r>
                          <a:rPr lang="en-US" sz="1600" i="1">
                            <a:latin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𝛼</m:t>
                    </m:r>
                    <m:r>
                      <a:rPr lang="en-US" sz="1600" i="1" baseline="-25000">
                        <a:latin typeface="Cambria Math" panose="02040503050406030204" pitchFamily="18" charset="0"/>
                        <a:ea typeface="Cambria Math" panose="02040503050406030204" pitchFamily="18" charset="0"/>
                      </a:rPr>
                      <m:t>0</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𝛼</m:t>
                        </m:r>
                      </m:e>
                      <m:sub>
                        <m:r>
                          <a:rPr lang="en-US" sz="1600" i="1">
                            <a:latin typeface="Cambria Math" panose="02040503050406030204" pitchFamily="18" charset="0"/>
                            <a:ea typeface="Cambria Math" panose="02040503050406030204" pitchFamily="18" charset="0"/>
                          </a:rPr>
                          <m:t>1</m:t>
                        </m:r>
                      </m:sub>
                    </m:sSub>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𝑙𝑎𝑔</m:t>
                        </m:r>
                        <m:r>
                          <a:rPr lang="en-US" sz="1600" b="0" i="1" smtClean="0">
                            <a:latin typeface="Cambria Math" panose="02040503050406030204" pitchFamily="18" charset="0"/>
                            <a:ea typeface="Cambria Math" panose="02040503050406030204" pitchFamily="18" charset="0"/>
                          </a:rPr>
                          <m:t>_</m:t>
                        </m:r>
                        <m:r>
                          <a:rPr lang="en-US" sz="1600" b="0" i="1" smtClean="0">
                            <a:latin typeface="Cambria Math" panose="02040503050406030204" pitchFamily="18" charset="0"/>
                            <a:ea typeface="Cambria Math" panose="02040503050406030204" pitchFamily="18" charset="0"/>
                          </a:rPr>
                          <m:t>𝑎𝑣𝑔</m:t>
                        </m:r>
                        <m:r>
                          <a:rPr lang="en-US" sz="1600" b="0" i="1" smtClean="0">
                            <a:latin typeface="Cambria Math" panose="02040503050406030204" pitchFamily="18" charset="0"/>
                            <a:ea typeface="Cambria Math" panose="02040503050406030204" pitchFamily="18" charset="0"/>
                          </a:rPr>
                          <m:t>_</m:t>
                        </m:r>
                        <m:r>
                          <a:rPr lang="en-US" sz="1600" b="0" i="1" smtClean="0">
                            <a:latin typeface="Cambria Math" panose="02040503050406030204" pitchFamily="18" charset="0"/>
                            <a:ea typeface="Cambria Math" panose="02040503050406030204" pitchFamily="18" charset="0"/>
                          </a:rPr>
                          <m:t>𝑟𝑖𝑠𝑘</m:t>
                        </m:r>
                        <m:r>
                          <a:rPr lang="en-US" sz="1600" b="0" i="1" smtClean="0">
                            <a:latin typeface="Cambria Math" panose="02040503050406030204" pitchFamily="18" charset="0"/>
                            <a:ea typeface="Cambria Math" panose="02040503050406030204" pitchFamily="18" charset="0"/>
                          </a:rPr>
                          <m:t>_</m:t>
                        </m:r>
                        <m:r>
                          <a:rPr lang="en-US" sz="1600" b="0" i="1" smtClean="0">
                            <a:latin typeface="Cambria Math" panose="02040503050406030204" pitchFamily="18" charset="0"/>
                            <a:ea typeface="Cambria Math" panose="02040503050406030204" pitchFamily="18" charset="0"/>
                          </a:rPr>
                          <m:t>𝑠𝑐𝑜𝑟𝑒</m:t>
                        </m:r>
                      </m:e>
                      <m:sub>
                        <m:r>
                          <a:rPr lang="en-US" sz="1600" i="1">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𝛿</m:t>
                    </m:r>
                    <m:r>
                      <a:rPr lang="en-US" sz="1600" i="1" baseline="-25000">
                        <a:latin typeface="Cambria Math" panose="02040503050406030204" pitchFamily="18" charset="0"/>
                        <a:ea typeface="Cambria Math" panose="02040503050406030204" pitchFamily="18" charset="0"/>
                      </a:rPr>
                      <m:t>𝑖</m:t>
                    </m:r>
                  </m:oMath>
                </a14:m>
                <a:endParaRPr lang="en-US" sz="1600" dirty="0"/>
              </a:p>
              <a:p>
                <a:pPr marL="0" lvl="1" indent="0">
                  <a:buNone/>
                </a:pPr>
                <a:endParaRPr lang="en-US" sz="1600" dirty="0"/>
              </a:p>
              <a:p>
                <a:pPr marL="0" lvl="1" indent="0">
                  <a:buNone/>
                </a:pPr>
                <a:endParaRPr lang="en-US" sz="1600" dirty="0"/>
              </a:p>
              <a:p>
                <a:pPr marL="285750" lvl="1" indent="-285750">
                  <a:buFont typeface="Wingdings" panose="05000000000000000000" pitchFamily="2" charset="2"/>
                  <a:buChar char="q"/>
                </a:pPr>
                <a:r>
                  <a:rPr lang="en-US" sz="1600" dirty="0">
                    <a:latin typeface="+mn-lt"/>
                  </a:rPr>
                  <a:t>The  2</a:t>
                </a:r>
                <a:r>
                  <a:rPr lang="en-US" sz="1600" baseline="30000" dirty="0">
                    <a:latin typeface="+mn-lt"/>
                  </a:rPr>
                  <a:t>nd</a:t>
                </a:r>
                <a:r>
                  <a:rPr lang="en-US" sz="1600" dirty="0">
                    <a:latin typeface="+mn-lt"/>
                  </a:rPr>
                  <a:t> stage of our 2SLS process would be to run a regression on members and predicted KP rate increases</a:t>
                </a:r>
              </a:p>
              <a:p>
                <a:pPr marL="0" lvl="1" indent="0">
                  <a:buNone/>
                </a:pPr>
                <a:endParaRPr lang="en-US" sz="1600" b="1" dirty="0">
                  <a:latin typeface="+mn-lt"/>
                </a:endParaRPr>
              </a:p>
              <a:p>
                <a:pPr marL="0" lvl="1" indent="0">
                  <a:buNone/>
                </a:pPr>
                <a:r>
                  <a:rPr lang="en-US" sz="1600" b="1" dirty="0">
                    <a:latin typeface="+mn-lt"/>
                  </a:rPr>
                  <a:t>		</a:t>
                </a:r>
                <a14:m>
                  <m:oMath xmlns:m="http://schemas.openxmlformats.org/officeDocument/2006/math">
                    <m:r>
                      <m:rPr>
                        <m:nor/>
                      </m:rPr>
                      <a:rPr lang="en-US" sz="1600" b="1" dirty="0"/>
                      <m:t>2</m:t>
                    </m:r>
                    <m:r>
                      <m:rPr>
                        <m:nor/>
                      </m:rPr>
                      <a:rPr lang="en-US" sz="1600" b="1" baseline="30000" dirty="0"/>
                      <m:t>nd</m:t>
                    </m:r>
                    <m:r>
                      <m:rPr>
                        <m:nor/>
                      </m:rPr>
                      <a:rPr lang="en-US" sz="1600" b="1" dirty="0"/>
                      <m:t> </m:t>
                    </m:r>
                    <m:r>
                      <m:rPr>
                        <m:nor/>
                      </m:rPr>
                      <a:rPr lang="en-US" sz="1600" b="1" dirty="0"/>
                      <m:t>stage</m:t>
                    </m:r>
                    <m:r>
                      <m:rPr>
                        <m:nor/>
                      </m:rPr>
                      <a:rPr lang="en-US" sz="1600" b="1" dirty="0"/>
                      <m:t>:</m:t>
                    </m:r>
                    <m:r>
                      <a:rPr lang="en-US" sz="1600" b="0" i="1" dirty="0" smtClean="0">
                        <a:latin typeface="Cambria Math" panose="02040503050406030204" pitchFamily="18" charset="0"/>
                      </a:rPr>
                      <m:t>    </m:t>
                    </m:r>
                    <m:r>
                      <a:rPr lang="en-US" sz="1600" i="1">
                        <a:latin typeface="Cambria Math" panose="02040503050406030204" pitchFamily="18" charset="0"/>
                      </a:rPr>
                      <m:t>𝑚𝑒𝑚𝑏𝑒𝑟𝑠</m:t>
                    </m:r>
                    <m:r>
                      <a:rPr lang="en-US" sz="1600" i="1" baseline="-25000">
                        <a:latin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𝛽</m:t>
                    </m:r>
                    <m:r>
                      <a:rPr lang="en-US" sz="1600" i="1" baseline="-25000">
                        <a:latin typeface="Cambria Math" panose="02040503050406030204" pitchFamily="18" charset="0"/>
                        <a:ea typeface="Cambria Math" panose="02040503050406030204" pitchFamily="18" charset="0"/>
                      </a:rPr>
                      <m:t>0</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𝛽</m:t>
                    </m:r>
                    <m:r>
                      <a:rPr lang="en-US" sz="1600" i="1" baseline="-25000">
                        <a:latin typeface="Cambria Math" panose="02040503050406030204" pitchFamily="18" charset="0"/>
                        <a:ea typeface="Cambria Math" panose="02040503050406030204" pitchFamily="18" charset="0"/>
                      </a:rPr>
                      <m:t>1</m:t>
                    </m:r>
                    <m:acc>
                      <m:accPr>
                        <m:chr m:val="̂"/>
                        <m:ctrlPr>
                          <a:rPr lang="en-US" sz="1600" i="1">
                            <a:latin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𝑘𝑝</m:t>
                        </m:r>
                        <m:r>
                          <a:rPr lang="en-US" sz="1600" i="1">
                            <a:latin typeface="Cambria Math" panose="02040503050406030204" pitchFamily="18" charset="0"/>
                            <a:ea typeface="Cambria Math" panose="02040503050406030204" pitchFamily="18" charset="0"/>
                          </a:rPr>
                          <m:t>_</m:t>
                        </m:r>
                        <m:r>
                          <a:rPr lang="en-US" sz="1600" i="1">
                            <a:latin typeface="Cambria Math" panose="02040503050406030204" pitchFamily="18" charset="0"/>
                            <a:ea typeface="Cambria Math" panose="02040503050406030204" pitchFamily="18" charset="0"/>
                          </a:rPr>
                          <m:t>𝑟𝑎𝑡𝑒</m:t>
                        </m:r>
                        <m:r>
                          <a:rPr lang="en-US" sz="1600" i="1">
                            <a:latin typeface="Cambria Math" panose="02040503050406030204" pitchFamily="18" charset="0"/>
                            <a:ea typeface="Cambria Math" panose="02040503050406030204" pitchFamily="18" charset="0"/>
                          </a:rPr>
                          <m:t>_</m:t>
                        </m:r>
                        <m:r>
                          <a:rPr lang="en-US" sz="1600" i="1">
                            <a:latin typeface="Cambria Math" panose="02040503050406030204" pitchFamily="18" charset="0"/>
                            <a:ea typeface="Cambria Math" panose="02040503050406030204" pitchFamily="18" charset="0"/>
                          </a:rPr>
                          <m:t>𝑖𝑛𝑐𝑟𝑒𝑎𝑠𝑒</m:t>
                        </m:r>
                      </m:e>
                    </m:acc>
                    <m:r>
                      <a:rPr lang="en-US" sz="1600" i="1" baseline="-25000">
                        <a:latin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𝜀</m:t>
                    </m:r>
                    <m:r>
                      <a:rPr lang="en-US" sz="1600" i="1" baseline="-25000">
                        <a:latin typeface="Cambria Math" panose="02040503050406030204" pitchFamily="18" charset="0"/>
                      </a:rPr>
                      <m:t>𝑖</m:t>
                    </m:r>
                  </m:oMath>
                </a14:m>
                <a:endParaRPr lang="en-US" sz="1600" dirty="0"/>
              </a:p>
              <a:p>
                <a:pPr marL="285750" lvl="1" indent="-285750">
                  <a:buFont typeface="Wingdings" panose="05000000000000000000" pitchFamily="2" charset="2"/>
                  <a:buChar char="q"/>
                </a:pPr>
                <a:endParaRPr lang="en-US" sz="1600" dirty="0">
                  <a:latin typeface="+mn-lt"/>
                </a:endParaRPr>
              </a:p>
              <a:p>
                <a:pPr marL="0" lvl="1" indent="0">
                  <a:buNone/>
                </a:pPr>
                <a:endParaRPr lang="en-US" sz="1600" dirty="0"/>
              </a:p>
              <a:p>
                <a:pPr marL="285750" lvl="1" indent="-285750">
                  <a:buFont typeface="Wingdings" panose="05000000000000000000" pitchFamily="2" charset="2"/>
                  <a:buChar char="q"/>
                </a:pPr>
                <a:endParaRPr lang="en-US" sz="1600" dirty="0">
                  <a:latin typeface="+mn-lt"/>
                </a:endParaRPr>
              </a:p>
              <a:p>
                <a:pPr marL="0" lvl="1" indent="0">
                  <a:buNone/>
                </a:pPr>
                <a:endParaRPr lang="en-US" dirty="0"/>
              </a:p>
              <a:p>
                <a:pPr marL="285750" lvl="1" indent="-285750">
                  <a:buFont typeface="Wingdings" panose="05000000000000000000" pitchFamily="2" charset="2"/>
                  <a:buChar char="q"/>
                </a:pPr>
                <a:endParaRPr lang="en-US" dirty="0"/>
              </a:p>
            </p:txBody>
          </p:sp>
        </mc:Choice>
        <mc:Fallback xmlns="">
          <p:sp>
            <p:nvSpPr>
              <p:cNvPr id="7" name="Text Placeholder 3">
                <a:extLst>
                  <a:ext uri="{FF2B5EF4-FFF2-40B4-BE49-F238E27FC236}">
                    <a16:creationId xmlns:a16="http://schemas.microsoft.com/office/drawing/2014/main" id="{B54A3914-7FFA-4CFC-B87A-ED9A1F5DB199}"/>
                  </a:ext>
                </a:extLst>
              </p:cNvPr>
              <p:cNvSpPr>
                <a:spLocks noGrp="1" noRot="1" noChangeAspect="1" noMove="1" noResize="1" noEditPoints="1" noAdjustHandles="1" noChangeArrowheads="1" noChangeShapeType="1" noTextEdit="1"/>
              </p:cNvSpPr>
              <p:nvPr>
                <p:ph type="body" sz="quarter" idx="10"/>
              </p:nvPr>
            </p:nvSpPr>
            <p:spPr>
              <a:xfrm>
                <a:off x="457200" y="990599"/>
                <a:ext cx="8458200" cy="5573971"/>
              </a:xfrm>
              <a:blipFill>
                <a:blip r:embed="rId4"/>
                <a:stretch>
                  <a:fillRect l="-288" t="-219"/>
                </a:stretch>
              </a:blipFill>
            </p:spPr>
            <p:txBody>
              <a:bodyPr/>
              <a:lstStyle/>
              <a:p>
                <a:r>
                  <a:rPr lang="en-US">
                    <a:noFill/>
                  </a:rPr>
                  <a:t> </a:t>
                </a:r>
              </a:p>
            </p:txBody>
          </p:sp>
        </mc:Fallback>
      </mc:AlternateContent>
    </p:spTree>
    <p:extLst>
      <p:ext uri="{BB962C8B-B14F-4D97-AF65-F5344CB8AC3E}">
        <p14:creationId xmlns:p14="http://schemas.microsoft.com/office/powerpoint/2010/main" val="22116869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fade">
                                      <p:cBhvr>
                                        <p:cTn id="27" dur="500"/>
                                        <p:tgtEl>
                                          <p:spTgt spid="7">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10" end="10"/>
                                            </p:txEl>
                                          </p:spTgt>
                                        </p:tgtEl>
                                        <p:attrNameLst>
                                          <p:attrName>style.visibility</p:attrName>
                                        </p:attrNameLst>
                                      </p:cBhvr>
                                      <p:to>
                                        <p:strVal val="visible"/>
                                      </p:to>
                                    </p:set>
                                    <p:animEffect transition="in" filter="fade">
                                      <p:cBhvr>
                                        <p:cTn id="32" dur="500"/>
                                        <p:tgtEl>
                                          <p:spTgt spid="7">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13" end="13"/>
                                            </p:txEl>
                                          </p:spTgt>
                                        </p:tgtEl>
                                        <p:attrNameLst>
                                          <p:attrName>style.visibility</p:attrName>
                                        </p:attrNameLst>
                                      </p:cBhvr>
                                      <p:to>
                                        <p:strVal val="visible"/>
                                      </p:to>
                                    </p:set>
                                    <p:animEffect transition="in" filter="fade">
                                      <p:cBhvr>
                                        <p:cTn id="37" dur="500"/>
                                        <p:tgtEl>
                                          <p:spTgt spid="7">
                                            <p:txEl>
                                              <p:pRg st="13" end="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15" end="15"/>
                                            </p:txEl>
                                          </p:spTgt>
                                        </p:tgtEl>
                                        <p:attrNameLst>
                                          <p:attrName>style.visibility</p:attrName>
                                        </p:attrNameLst>
                                      </p:cBhvr>
                                      <p:to>
                                        <p:strVal val="visible"/>
                                      </p:to>
                                    </p:set>
                                    <p:animEffect transition="in" filter="fade">
                                      <p:cBhvr>
                                        <p:cTn id="42" dur="500"/>
                                        <p:tgtEl>
                                          <p:spTgt spid="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schemeClr val="tx1"/>
                </a:solidFill>
              </a:rPr>
              <a:t>A visual inspection of using IVs based on 2SLS</a:t>
            </a:r>
            <a:endParaRPr lang="en-US" kern="1200" dirty="0">
              <a:solidFill>
                <a:schemeClr val="tx1"/>
              </a:solidFill>
              <a:latin typeface="+mj-lt"/>
              <a:ea typeface="+mn-ea"/>
            </a:endParaRPr>
          </a:p>
        </p:txBody>
      </p:sp>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3"/>
          <a:stretch>
            <a:fillRect/>
          </a:stretch>
        </p:blipFill>
        <p:spPr>
          <a:xfrm>
            <a:off x="3118224" y="6553200"/>
            <a:ext cx="2924175" cy="276225"/>
          </a:xfrm>
          <a:prstGeom prst="rect">
            <a:avLst/>
          </a:prstGeom>
        </p:spPr>
      </p:pic>
      <mc:AlternateContent xmlns:mc="http://schemas.openxmlformats.org/markup-compatibility/2006" xmlns:a14="http://schemas.microsoft.com/office/drawing/2010/main">
        <mc:Choice Requires="a14">
          <p:sp>
            <p:nvSpPr>
              <p:cNvPr id="7" name="Text Placeholder 3">
                <a:extLst>
                  <a:ext uri="{FF2B5EF4-FFF2-40B4-BE49-F238E27FC236}">
                    <a16:creationId xmlns:a16="http://schemas.microsoft.com/office/drawing/2014/main" id="{B54A3914-7FFA-4CFC-B87A-ED9A1F5DB199}"/>
                  </a:ext>
                </a:extLst>
              </p:cNvPr>
              <p:cNvSpPr>
                <a:spLocks noGrp="1"/>
              </p:cNvSpPr>
              <p:nvPr>
                <p:ph type="body" sz="quarter" idx="10"/>
              </p:nvPr>
            </p:nvSpPr>
            <p:spPr>
              <a:xfrm>
                <a:off x="457200" y="990599"/>
                <a:ext cx="8458200" cy="5767336"/>
              </a:xfrm>
            </p:spPr>
            <p:txBody>
              <a:bodyPr>
                <a:normAutofit/>
              </a:bodyPr>
              <a:lstStyle/>
              <a:p>
                <a:pPr marL="0" lvl="1" indent="0">
                  <a:buNone/>
                </a:pPr>
                <a:r>
                  <a:rPr lang="en-US" sz="1600" dirty="0">
                    <a:latin typeface="+mn-lt"/>
                  </a:rPr>
                  <a:t>I can also use the earlier graphical analogy for IV methods to illustrate the process of 2SLS.</a:t>
                </a: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r>
                  <a:rPr lang="en-US" sz="1600" dirty="0">
                    <a:latin typeface="+mn-lt"/>
                  </a:rPr>
                  <a:t>Recall that, the first stage of the 2SLS process, variable X is regressed on IV. The left panel highlights the darker blue ellipses. Their intersection represents their covariation and the part of the variation in X that has been carved out as exogenous and captured in the predicted values of X (e.g. </a:t>
                </a:r>
                <a14:m>
                  <m:oMath xmlns:m="http://schemas.openxmlformats.org/officeDocument/2006/math">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𝑥</m:t>
                        </m:r>
                      </m:e>
                    </m:acc>
                  </m:oMath>
                </a14:m>
                <a:r>
                  <a:rPr lang="en-US" sz="1600" dirty="0">
                    <a:latin typeface="+mn-lt"/>
                  </a:rPr>
                  <a:t>). It is this part of the variation that is carried out through the 2</a:t>
                </a:r>
                <a:r>
                  <a:rPr lang="en-US" sz="1600" baseline="30000" dirty="0">
                    <a:latin typeface="+mn-lt"/>
                  </a:rPr>
                  <a:t>nd</a:t>
                </a:r>
                <a:r>
                  <a:rPr lang="en-US" sz="1600" dirty="0">
                    <a:latin typeface="+mn-lt"/>
                  </a:rPr>
                  <a:t> stage. </a:t>
                </a:r>
              </a:p>
              <a:p>
                <a:pPr marL="0" lvl="1" indent="0">
                  <a:buNone/>
                </a:pPr>
                <a:endParaRPr lang="en-US" sz="1600" dirty="0">
                  <a:latin typeface="+mn-lt"/>
                </a:endParaRPr>
              </a:p>
              <a:p>
                <a:pPr marL="0" lvl="1" indent="0">
                  <a:buNone/>
                </a:pPr>
                <a:r>
                  <a:rPr lang="en-US" sz="1600" kern="1200" dirty="0">
                    <a:solidFill>
                      <a:prstClr val="black"/>
                    </a:solidFill>
                    <a:latin typeface="+mn-lt"/>
                    <a:ea typeface="+mn-ea"/>
                    <a:cs typeface="+mn-cs"/>
                  </a:rPr>
                  <a:t>The 2</a:t>
                </a:r>
                <a:r>
                  <a:rPr lang="en-US" sz="1600" kern="1200" baseline="30000" dirty="0">
                    <a:solidFill>
                      <a:prstClr val="black"/>
                    </a:solidFill>
                    <a:latin typeface="+mn-lt"/>
                    <a:ea typeface="+mn-ea"/>
                    <a:cs typeface="+mn-cs"/>
                  </a:rPr>
                  <a:t>nd</a:t>
                </a:r>
                <a:r>
                  <a:rPr lang="en-US" sz="1600" kern="1200" dirty="0">
                    <a:solidFill>
                      <a:prstClr val="black"/>
                    </a:solidFill>
                    <a:latin typeface="+mn-lt"/>
                    <a:ea typeface="+mn-ea"/>
                    <a:cs typeface="+mn-cs"/>
                  </a:rPr>
                  <a:t> stage regresses </a:t>
                </a:r>
                <a:r>
                  <a:rPr lang="en-US" sz="1600" kern="1200">
                    <a:solidFill>
                      <a:prstClr val="black"/>
                    </a:solidFill>
                    <a:latin typeface="+mn-lt"/>
                    <a:ea typeface="+mn-ea"/>
                    <a:cs typeface="+mn-cs"/>
                  </a:rPr>
                  <a:t>Y on </a:t>
                </a:r>
                <a:r>
                  <a:rPr lang="en-US" sz="1600" kern="1200" dirty="0">
                    <a:solidFill>
                      <a:prstClr val="black"/>
                    </a:solidFill>
                    <a:latin typeface="+mn-lt"/>
                    <a:ea typeface="+mn-ea"/>
                    <a:cs typeface="+mn-cs"/>
                  </a:rPr>
                  <a:t>predicted values X. Note the residuals </a:t>
                </a:r>
                <a14:m>
                  <m:oMath xmlns:m="http://schemas.openxmlformats.org/officeDocument/2006/math">
                    <m:r>
                      <a:rPr lang="en-US" sz="1600" i="1" kern="1200">
                        <a:solidFill>
                          <a:prstClr val="black"/>
                        </a:solidFill>
                        <a:latin typeface="Cambria Math" panose="02040503050406030204" pitchFamily="18" charset="0"/>
                        <a:ea typeface="Cambria Math" panose="02040503050406030204" pitchFamily="18" charset="0"/>
                        <a:cs typeface="+mn-cs"/>
                      </a:rPr>
                      <m:t>𝛿</m:t>
                    </m:r>
                  </m:oMath>
                </a14:m>
                <a:r>
                  <a:rPr lang="en-US" sz="1600" kern="1200" dirty="0">
                    <a:solidFill>
                      <a:prstClr val="black"/>
                    </a:solidFill>
                    <a:latin typeface="+mn-lt"/>
                    <a:ea typeface="+mn-ea"/>
                    <a:cs typeface="+mn-cs"/>
                  </a:rPr>
                  <a:t> are not apart of the 2</a:t>
                </a:r>
                <a:r>
                  <a:rPr lang="en-US" sz="1600" kern="1200" baseline="30000" dirty="0">
                    <a:solidFill>
                      <a:prstClr val="black"/>
                    </a:solidFill>
                    <a:latin typeface="+mn-lt"/>
                    <a:ea typeface="+mn-ea"/>
                    <a:cs typeface="+mn-cs"/>
                  </a:rPr>
                  <a:t>nd</a:t>
                </a:r>
                <a:r>
                  <a:rPr lang="en-US" sz="1600" kern="1200" dirty="0">
                    <a:solidFill>
                      <a:prstClr val="black"/>
                    </a:solidFill>
                    <a:latin typeface="+mn-lt"/>
                    <a:ea typeface="+mn-ea"/>
                    <a:cs typeface="+mn-cs"/>
                  </a:rPr>
                  <a:t> stage.</a:t>
                </a: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p>
              <a:p>
                <a:pPr marL="0" lvl="1" indent="0">
                  <a:buNone/>
                </a:pPr>
                <a:endParaRPr lang="en-US" sz="1600" dirty="0"/>
              </a:p>
            </p:txBody>
          </p:sp>
        </mc:Choice>
        <mc:Fallback xmlns="">
          <p:sp>
            <p:nvSpPr>
              <p:cNvPr id="7" name="Text Placeholder 3">
                <a:extLst>
                  <a:ext uri="{FF2B5EF4-FFF2-40B4-BE49-F238E27FC236}">
                    <a16:creationId xmlns:a16="http://schemas.microsoft.com/office/drawing/2014/main" id="{B54A3914-7FFA-4CFC-B87A-ED9A1F5DB199}"/>
                  </a:ext>
                </a:extLst>
              </p:cNvPr>
              <p:cNvSpPr>
                <a:spLocks noGrp="1" noRot="1" noChangeAspect="1" noMove="1" noResize="1" noEditPoints="1" noAdjustHandles="1" noChangeArrowheads="1" noChangeShapeType="1" noTextEdit="1"/>
              </p:cNvSpPr>
              <p:nvPr>
                <p:ph type="body" sz="quarter" idx="10"/>
              </p:nvPr>
            </p:nvSpPr>
            <p:spPr>
              <a:xfrm>
                <a:off x="457200" y="990599"/>
                <a:ext cx="8458200" cy="5767336"/>
              </a:xfrm>
              <a:blipFill>
                <a:blip r:embed="rId4"/>
                <a:stretch>
                  <a:fillRect l="-360" t="-211" r="-216" b="-106"/>
                </a:stretch>
              </a:blipFill>
            </p:spPr>
            <p:txBody>
              <a:bodyPr/>
              <a:lstStyle/>
              <a:p>
                <a:r>
                  <a:rPr lang="en-US">
                    <a:noFill/>
                  </a:rPr>
                  <a:t> </a:t>
                </a:r>
              </a:p>
            </p:txBody>
          </p:sp>
        </mc:Fallback>
      </mc:AlternateContent>
      <p:sp>
        <p:nvSpPr>
          <p:cNvPr id="10" name="Freeform: Shape 9">
            <a:extLst>
              <a:ext uri="{FF2B5EF4-FFF2-40B4-BE49-F238E27FC236}">
                <a16:creationId xmlns:a16="http://schemas.microsoft.com/office/drawing/2014/main" id="{35BC5B66-43C3-4241-ACBD-5CBB48FC4488}"/>
              </a:ext>
            </a:extLst>
          </p:cNvPr>
          <p:cNvSpPr/>
          <p:nvPr/>
        </p:nvSpPr>
        <p:spPr>
          <a:xfrm>
            <a:off x="1000068" y="2203880"/>
            <a:ext cx="1402748" cy="1850953"/>
          </a:xfrm>
          <a:custGeom>
            <a:avLst/>
            <a:gdLst>
              <a:gd name="connsiteX0" fmla="*/ 0 w 1402748"/>
              <a:gd name="connsiteY0" fmla="*/ 925477 h 1850953"/>
              <a:gd name="connsiteX1" fmla="*/ 701374 w 1402748"/>
              <a:gd name="connsiteY1" fmla="*/ 0 h 1850953"/>
              <a:gd name="connsiteX2" fmla="*/ 1402748 w 1402748"/>
              <a:gd name="connsiteY2" fmla="*/ 925477 h 1850953"/>
              <a:gd name="connsiteX3" fmla="*/ 701374 w 1402748"/>
              <a:gd name="connsiteY3" fmla="*/ 1850954 h 1850953"/>
              <a:gd name="connsiteX4" fmla="*/ 0 w 1402748"/>
              <a:gd name="connsiteY4" fmla="*/ 925477 h 1850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748" h="1850953">
                <a:moveTo>
                  <a:pt x="0" y="925477"/>
                </a:moveTo>
                <a:cubicBezTo>
                  <a:pt x="0" y="414350"/>
                  <a:pt x="314016" y="0"/>
                  <a:pt x="701374" y="0"/>
                </a:cubicBezTo>
                <a:cubicBezTo>
                  <a:pt x="1088732" y="0"/>
                  <a:pt x="1402748" y="414350"/>
                  <a:pt x="1402748" y="925477"/>
                </a:cubicBezTo>
                <a:cubicBezTo>
                  <a:pt x="1402748" y="1436604"/>
                  <a:pt x="1088732" y="1850954"/>
                  <a:pt x="701374" y="1850954"/>
                </a:cubicBezTo>
                <a:cubicBezTo>
                  <a:pt x="314016" y="1850954"/>
                  <a:pt x="0" y="1436604"/>
                  <a:pt x="0" y="925477"/>
                </a:cubicBezTo>
                <a:close/>
              </a:path>
            </a:pathLst>
          </a:custGeom>
          <a:solidFill>
            <a:schemeClr val="tx2">
              <a:lumMod val="20000"/>
              <a:lumOff val="80000"/>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187033" tIns="323917" rIns="187034" bIns="694108" numCol="1" spcCol="1270" anchor="ctr" anchorCtr="0">
            <a:noAutofit/>
          </a:bodyPr>
          <a:lstStyle/>
          <a:p>
            <a:pPr marL="0" lvl="0" indent="0" algn="ctr" defTabSz="222250">
              <a:lnSpc>
                <a:spcPct val="90000"/>
              </a:lnSpc>
              <a:spcBef>
                <a:spcPct val="0"/>
              </a:spcBef>
              <a:spcAft>
                <a:spcPct val="35000"/>
              </a:spcAft>
              <a:buNone/>
            </a:pPr>
            <a:r>
              <a:rPr lang="en-US" sz="500" kern="1200" dirty="0"/>
              <a:t> </a:t>
            </a:r>
          </a:p>
        </p:txBody>
      </p:sp>
      <p:sp>
        <p:nvSpPr>
          <p:cNvPr id="11" name="Freeform: Shape 10">
            <a:extLst>
              <a:ext uri="{FF2B5EF4-FFF2-40B4-BE49-F238E27FC236}">
                <a16:creationId xmlns:a16="http://schemas.microsoft.com/office/drawing/2014/main" id="{CD7F4C11-6F19-4F2B-85EB-6F0855F6ADC7}"/>
              </a:ext>
            </a:extLst>
          </p:cNvPr>
          <p:cNvSpPr/>
          <p:nvPr/>
        </p:nvSpPr>
        <p:spPr>
          <a:xfrm rot="2733156">
            <a:off x="1424394" y="3236884"/>
            <a:ext cx="1425273" cy="1025916"/>
          </a:xfrm>
          <a:custGeom>
            <a:avLst/>
            <a:gdLst>
              <a:gd name="connsiteX0" fmla="*/ 0 w 1425273"/>
              <a:gd name="connsiteY0" fmla="*/ 512958 h 1025916"/>
              <a:gd name="connsiteX1" fmla="*/ 712637 w 1425273"/>
              <a:gd name="connsiteY1" fmla="*/ 0 h 1025916"/>
              <a:gd name="connsiteX2" fmla="*/ 1425274 w 1425273"/>
              <a:gd name="connsiteY2" fmla="*/ 512958 h 1025916"/>
              <a:gd name="connsiteX3" fmla="*/ 712637 w 1425273"/>
              <a:gd name="connsiteY3" fmla="*/ 1025916 h 1025916"/>
              <a:gd name="connsiteX4" fmla="*/ 0 w 1425273"/>
              <a:gd name="connsiteY4" fmla="*/ 512958 h 1025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273" h="1025916">
                <a:moveTo>
                  <a:pt x="0" y="512958"/>
                </a:moveTo>
                <a:cubicBezTo>
                  <a:pt x="0" y="229659"/>
                  <a:pt x="319058" y="0"/>
                  <a:pt x="712637" y="0"/>
                </a:cubicBezTo>
                <a:cubicBezTo>
                  <a:pt x="1106216" y="0"/>
                  <a:pt x="1425274" y="229659"/>
                  <a:pt x="1425274" y="512958"/>
                </a:cubicBezTo>
                <a:cubicBezTo>
                  <a:pt x="1425274" y="796257"/>
                  <a:pt x="1106216" y="1025916"/>
                  <a:pt x="712637" y="1025916"/>
                </a:cubicBezTo>
                <a:cubicBezTo>
                  <a:pt x="319058" y="1025916"/>
                  <a:pt x="0" y="796257"/>
                  <a:pt x="0" y="512958"/>
                </a:cubicBezTo>
                <a:close/>
              </a:path>
            </a:pathLst>
          </a:cu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35896" tIns="265028" rIns="134212" bIns="196634" numCol="1" spcCol="1270" anchor="ctr" anchorCtr="0">
            <a:noAutofit/>
          </a:bodyPr>
          <a:lstStyle/>
          <a:p>
            <a:pPr marL="0" lvl="0" indent="0" algn="ctr" defTabSz="222250">
              <a:lnSpc>
                <a:spcPct val="90000"/>
              </a:lnSpc>
              <a:spcBef>
                <a:spcPct val="0"/>
              </a:spcBef>
              <a:spcAft>
                <a:spcPct val="35000"/>
              </a:spcAft>
              <a:buNone/>
            </a:pPr>
            <a:endParaRPr lang="en-US" sz="500" kern="1200" dirty="0"/>
          </a:p>
        </p:txBody>
      </p:sp>
      <p:sp>
        <p:nvSpPr>
          <p:cNvPr id="12" name="Freeform: Shape 11">
            <a:extLst>
              <a:ext uri="{FF2B5EF4-FFF2-40B4-BE49-F238E27FC236}">
                <a16:creationId xmlns:a16="http://schemas.microsoft.com/office/drawing/2014/main" id="{68A09CDD-DB8A-4857-ACC7-CD725AD46785}"/>
              </a:ext>
            </a:extLst>
          </p:cNvPr>
          <p:cNvSpPr/>
          <p:nvPr/>
        </p:nvSpPr>
        <p:spPr>
          <a:xfrm rot="678996">
            <a:off x="1742808" y="3503937"/>
            <a:ext cx="1852753" cy="548265"/>
          </a:xfrm>
          <a:custGeom>
            <a:avLst/>
            <a:gdLst>
              <a:gd name="connsiteX0" fmla="*/ 0 w 1852753"/>
              <a:gd name="connsiteY0" fmla="*/ 274133 h 548265"/>
              <a:gd name="connsiteX1" fmla="*/ 926377 w 1852753"/>
              <a:gd name="connsiteY1" fmla="*/ 0 h 548265"/>
              <a:gd name="connsiteX2" fmla="*/ 1852754 w 1852753"/>
              <a:gd name="connsiteY2" fmla="*/ 274133 h 548265"/>
              <a:gd name="connsiteX3" fmla="*/ 926377 w 1852753"/>
              <a:gd name="connsiteY3" fmla="*/ 548266 h 548265"/>
              <a:gd name="connsiteX4" fmla="*/ 0 w 1852753"/>
              <a:gd name="connsiteY4" fmla="*/ 274133 h 548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2753" h="548265">
                <a:moveTo>
                  <a:pt x="0" y="274133"/>
                </a:moveTo>
                <a:cubicBezTo>
                  <a:pt x="0" y="122734"/>
                  <a:pt x="414753" y="0"/>
                  <a:pt x="926377" y="0"/>
                </a:cubicBezTo>
                <a:cubicBezTo>
                  <a:pt x="1438001" y="0"/>
                  <a:pt x="1852754" y="122734"/>
                  <a:pt x="1852754" y="274133"/>
                </a:cubicBezTo>
                <a:cubicBezTo>
                  <a:pt x="1852754" y="425532"/>
                  <a:pt x="1438001" y="548266"/>
                  <a:pt x="926377" y="548266"/>
                </a:cubicBezTo>
                <a:cubicBezTo>
                  <a:pt x="414753" y="548266"/>
                  <a:pt x="0" y="425532"/>
                  <a:pt x="0" y="274133"/>
                </a:cubicBezTo>
                <a:close/>
              </a:path>
            </a:pathLst>
          </a:cu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174467" tIns="141635" rIns="566633" bIns="105084" numCol="1" spcCol="1270" anchor="ctr" anchorCtr="0">
            <a:noAutofit/>
          </a:bodyPr>
          <a:lstStyle/>
          <a:p>
            <a:pPr marL="0" lvl="0" indent="0" algn="ctr" defTabSz="222250">
              <a:lnSpc>
                <a:spcPct val="90000"/>
              </a:lnSpc>
              <a:spcBef>
                <a:spcPct val="0"/>
              </a:spcBef>
              <a:spcAft>
                <a:spcPct val="35000"/>
              </a:spcAft>
              <a:buNone/>
            </a:pPr>
            <a:r>
              <a:rPr lang="en-US" sz="500" kern="1200" dirty="0"/>
              <a:t> </a:t>
            </a:r>
          </a:p>
        </p:txBody>
      </p:sp>
      <p:sp>
        <p:nvSpPr>
          <p:cNvPr id="2" name="TextBox 1">
            <a:extLst>
              <a:ext uri="{FF2B5EF4-FFF2-40B4-BE49-F238E27FC236}">
                <a16:creationId xmlns:a16="http://schemas.microsoft.com/office/drawing/2014/main" id="{94B797D2-3342-4D94-A24E-B41651855445}"/>
              </a:ext>
            </a:extLst>
          </p:cNvPr>
          <p:cNvSpPr txBox="1"/>
          <p:nvPr/>
        </p:nvSpPr>
        <p:spPr>
          <a:xfrm>
            <a:off x="914400" y="1524000"/>
            <a:ext cx="1120820" cy="369332"/>
          </a:xfrm>
          <a:prstGeom prst="rect">
            <a:avLst/>
          </a:prstGeom>
          <a:noFill/>
        </p:spPr>
        <p:txBody>
          <a:bodyPr wrap="none" rtlCol="0">
            <a:spAutoFit/>
          </a:bodyPr>
          <a:lstStyle/>
          <a:p>
            <a:r>
              <a:rPr lang="en-US" u="sng" dirty="0"/>
              <a:t>1</a:t>
            </a:r>
            <a:r>
              <a:rPr lang="en-US" u="sng" baseline="30000" dirty="0"/>
              <a:t>st </a:t>
            </a:r>
            <a:r>
              <a:rPr lang="en-US" u="sng" dirty="0"/>
              <a:t>Stage</a:t>
            </a:r>
          </a:p>
        </p:txBody>
      </p:sp>
      <p:sp>
        <p:nvSpPr>
          <p:cNvPr id="31" name="TextBox 30">
            <a:extLst>
              <a:ext uri="{FF2B5EF4-FFF2-40B4-BE49-F238E27FC236}">
                <a16:creationId xmlns:a16="http://schemas.microsoft.com/office/drawing/2014/main" id="{E602896C-4994-4F0B-BA27-4C52593388ED}"/>
              </a:ext>
            </a:extLst>
          </p:cNvPr>
          <p:cNvSpPr txBox="1"/>
          <p:nvPr/>
        </p:nvSpPr>
        <p:spPr>
          <a:xfrm>
            <a:off x="5334000" y="1524000"/>
            <a:ext cx="1128835" cy="369332"/>
          </a:xfrm>
          <a:prstGeom prst="rect">
            <a:avLst/>
          </a:prstGeom>
          <a:noFill/>
        </p:spPr>
        <p:txBody>
          <a:bodyPr wrap="none" rtlCol="0">
            <a:spAutoFit/>
          </a:bodyPr>
          <a:lstStyle/>
          <a:p>
            <a:r>
              <a:rPr lang="en-US" u="sng" dirty="0"/>
              <a:t>2</a:t>
            </a:r>
            <a:r>
              <a:rPr lang="en-US" u="sng" baseline="30000" dirty="0"/>
              <a:t>nd </a:t>
            </a:r>
            <a:r>
              <a:rPr lang="en-US" u="sng" dirty="0"/>
              <a:t>Stage</a:t>
            </a:r>
          </a:p>
        </p:txBody>
      </p:sp>
      <p:sp>
        <p:nvSpPr>
          <p:cNvPr id="6" name="Freeform: Shape 5">
            <a:extLst>
              <a:ext uri="{FF2B5EF4-FFF2-40B4-BE49-F238E27FC236}">
                <a16:creationId xmlns:a16="http://schemas.microsoft.com/office/drawing/2014/main" id="{3A2EA12A-3A93-4D6C-8412-A5EE0C9F1506}"/>
              </a:ext>
            </a:extLst>
          </p:cNvPr>
          <p:cNvSpPr/>
          <p:nvPr/>
        </p:nvSpPr>
        <p:spPr>
          <a:xfrm>
            <a:off x="5094506" y="2203880"/>
            <a:ext cx="1402748" cy="1850953"/>
          </a:xfrm>
          <a:custGeom>
            <a:avLst/>
            <a:gdLst>
              <a:gd name="connsiteX0" fmla="*/ 0 w 1402748"/>
              <a:gd name="connsiteY0" fmla="*/ 925477 h 1850953"/>
              <a:gd name="connsiteX1" fmla="*/ 701374 w 1402748"/>
              <a:gd name="connsiteY1" fmla="*/ 0 h 1850953"/>
              <a:gd name="connsiteX2" fmla="*/ 1402748 w 1402748"/>
              <a:gd name="connsiteY2" fmla="*/ 925477 h 1850953"/>
              <a:gd name="connsiteX3" fmla="*/ 701374 w 1402748"/>
              <a:gd name="connsiteY3" fmla="*/ 1850954 h 1850953"/>
              <a:gd name="connsiteX4" fmla="*/ 0 w 1402748"/>
              <a:gd name="connsiteY4" fmla="*/ 925477 h 1850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748" h="1850953">
                <a:moveTo>
                  <a:pt x="0" y="925477"/>
                </a:moveTo>
                <a:cubicBezTo>
                  <a:pt x="0" y="414350"/>
                  <a:pt x="314016" y="0"/>
                  <a:pt x="701374" y="0"/>
                </a:cubicBezTo>
                <a:cubicBezTo>
                  <a:pt x="1088732" y="0"/>
                  <a:pt x="1402748" y="414350"/>
                  <a:pt x="1402748" y="925477"/>
                </a:cubicBezTo>
                <a:cubicBezTo>
                  <a:pt x="1402748" y="1436604"/>
                  <a:pt x="1088732" y="1850954"/>
                  <a:pt x="701374" y="1850954"/>
                </a:cubicBezTo>
                <a:cubicBezTo>
                  <a:pt x="314016" y="1850954"/>
                  <a:pt x="0" y="1436604"/>
                  <a:pt x="0" y="925477"/>
                </a:cubicBezTo>
                <a:close/>
              </a:path>
            </a:pathLst>
          </a:cu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187033" tIns="323917" rIns="187034" bIns="694108" numCol="1" spcCol="1270" anchor="ctr" anchorCtr="0">
            <a:noAutofit/>
          </a:bodyPr>
          <a:lstStyle/>
          <a:p>
            <a:pPr marL="0" lvl="0" indent="0" algn="ctr" defTabSz="222250">
              <a:lnSpc>
                <a:spcPct val="90000"/>
              </a:lnSpc>
              <a:spcBef>
                <a:spcPct val="0"/>
              </a:spcBef>
              <a:spcAft>
                <a:spcPct val="35000"/>
              </a:spcAft>
              <a:buNone/>
            </a:pPr>
            <a:r>
              <a:rPr lang="en-US" sz="500" kern="1200" dirty="0"/>
              <a:t> </a:t>
            </a:r>
          </a:p>
        </p:txBody>
      </p:sp>
      <p:sp>
        <p:nvSpPr>
          <p:cNvPr id="8" name="Freeform: Shape 7">
            <a:extLst>
              <a:ext uri="{FF2B5EF4-FFF2-40B4-BE49-F238E27FC236}">
                <a16:creationId xmlns:a16="http://schemas.microsoft.com/office/drawing/2014/main" id="{019FF1F4-8C10-4AE7-A253-AEFB7432A639}"/>
              </a:ext>
            </a:extLst>
          </p:cNvPr>
          <p:cNvSpPr/>
          <p:nvPr/>
        </p:nvSpPr>
        <p:spPr>
          <a:xfrm rot="2733156">
            <a:off x="5518832" y="3236884"/>
            <a:ext cx="1425273" cy="1025916"/>
          </a:xfrm>
          <a:custGeom>
            <a:avLst/>
            <a:gdLst>
              <a:gd name="connsiteX0" fmla="*/ 0 w 1425273"/>
              <a:gd name="connsiteY0" fmla="*/ 512958 h 1025916"/>
              <a:gd name="connsiteX1" fmla="*/ 712637 w 1425273"/>
              <a:gd name="connsiteY1" fmla="*/ 0 h 1025916"/>
              <a:gd name="connsiteX2" fmla="*/ 1425274 w 1425273"/>
              <a:gd name="connsiteY2" fmla="*/ 512958 h 1025916"/>
              <a:gd name="connsiteX3" fmla="*/ 712637 w 1425273"/>
              <a:gd name="connsiteY3" fmla="*/ 1025916 h 1025916"/>
              <a:gd name="connsiteX4" fmla="*/ 0 w 1425273"/>
              <a:gd name="connsiteY4" fmla="*/ 512958 h 1025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273" h="1025916">
                <a:moveTo>
                  <a:pt x="0" y="512958"/>
                </a:moveTo>
                <a:cubicBezTo>
                  <a:pt x="0" y="229659"/>
                  <a:pt x="319058" y="0"/>
                  <a:pt x="712637" y="0"/>
                </a:cubicBezTo>
                <a:cubicBezTo>
                  <a:pt x="1106216" y="0"/>
                  <a:pt x="1425274" y="229659"/>
                  <a:pt x="1425274" y="512958"/>
                </a:cubicBezTo>
                <a:cubicBezTo>
                  <a:pt x="1425274" y="796257"/>
                  <a:pt x="1106216" y="1025916"/>
                  <a:pt x="712637" y="1025916"/>
                </a:cubicBezTo>
                <a:cubicBezTo>
                  <a:pt x="319058" y="1025916"/>
                  <a:pt x="0" y="796257"/>
                  <a:pt x="0" y="512958"/>
                </a:cubicBezTo>
                <a:close/>
              </a:path>
            </a:pathLst>
          </a:custGeom>
          <a:solidFill>
            <a:schemeClr val="tx2">
              <a:lumMod val="20000"/>
              <a:lumOff val="80000"/>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35896" tIns="265028" rIns="134212" bIns="196634" numCol="1" spcCol="1270" anchor="ctr" anchorCtr="0">
            <a:noAutofit/>
          </a:bodyPr>
          <a:lstStyle/>
          <a:p>
            <a:pPr marL="0" lvl="0" indent="0" algn="ctr" defTabSz="222250">
              <a:lnSpc>
                <a:spcPct val="90000"/>
              </a:lnSpc>
              <a:spcBef>
                <a:spcPct val="0"/>
              </a:spcBef>
              <a:spcAft>
                <a:spcPct val="35000"/>
              </a:spcAft>
              <a:buNone/>
            </a:pPr>
            <a:endParaRPr lang="en-US" sz="500" kern="1200" dirty="0"/>
          </a:p>
        </p:txBody>
      </p:sp>
      <p:sp>
        <p:nvSpPr>
          <p:cNvPr id="9" name="Freeform: Shape 8">
            <a:extLst>
              <a:ext uri="{FF2B5EF4-FFF2-40B4-BE49-F238E27FC236}">
                <a16:creationId xmlns:a16="http://schemas.microsoft.com/office/drawing/2014/main" id="{B3141821-4A78-44C1-8A57-3AD06F170C69}"/>
              </a:ext>
            </a:extLst>
          </p:cNvPr>
          <p:cNvSpPr/>
          <p:nvPr/>
        </p:nvSpPr>
        <p:spPr>
          <a:xfrm rot="678996">
            <a:off x="5834696" y="3517908"/>
            <a:ext cx="1075811" cy="464037"/>
          </a:xfrm>
          <a:custGeom>
            <a:avLst/>
            <a:gdLst>
              <a:gd name="connsiteX0" fmla="*/ 0 w 1852753"/>
              <a:gd name="connsiteY0" fmla="*/ 274133 h 548265"/>
              <a:gd name="connsiteX1" fmla="*/ 926377 w 1852753"/>
              <a:gd name="connsiteY1" fmla="*/ 0 h 548265"/>
              <a:gd name="connsiteX2" fmla="*/ 1852754 w 1852753"/>
              <a:gd name="connsiteY2" fmla="*/ 274133 h 548265"/>
              <a:gd name="connsiteX3" fmla="*/ 926377 w 1852753"/>
              <a:gd name="connsiteY3" fmla="*/ 548266 h 548265"/>
              <a:gd name="connsiteX4" fmla="*/ 0 w 1852753"/>
              <a:gd name="connsiteY4" fmla="*/ 274133 h 548265"/>
              <a:gd name="connsiteX0" fmla="*/ 0 w 1047783"/>
              <a:gd name="connsiteY0" fmla="*/ 277093 h 565695"/>
              <a:gd name="connsiteX1" fmla="*/ 926377 w 1047783"/>
              <a:gd name="connsiteY1" fmla="*/ 2960 h 565695"/>
              <a:gd name="connsiteX2" fmla="*/ 1036827 w 1047783"/>
              <a:gd name="connsiteY2" fmla="*/ 432606 h 565695"/>
              <a:gd name="connsiteX3" fmla="*/ 926377 w 1047783"/>
              <a:gd name="connsiteY3" fmla="*/ 551226 h 565695"/>
              <a:gd name="connsiteX4" fmla="*/ 0 w 1047783"/>
              <a:gd name="connsiteY4" fmla="*/ 277093 h 565695"/>
              <a:gd name="connsiteX0" fmla="*/ 6 w 1054068"/>
              <a:gd name="connsiteY0" fmla="*/ 279310 h 567912"/>
              <a:gd name="connsiteX1" fmla="*/ 941327 w 1054068"/>
              <a:gd name="connsiteY1" fmla="*/ 2187 h 567912"/>
              <a:gd name="connsiteX2" fmla="*/ 1036833 w 1054068"/>
              <a:gd name="connsiteY2" fmla="*/ 434823 h 567912"/>
              <a:gd name="connsiteX3" fmla="*/ 926383 w 1054068"/>
              <a:gd name="connsiteY3" fmla="*/ 553443 h 567912"/>
              <a:gd name="connsiteX4" fmla="*/ 6 w 1054068"/>
              <a:gd name="connsiteY4" fmla="*/ 279310 h 567912"/>
              <a:gd name="connsiteX0" fmla="*/ 26 w 1062234"/>
              <a:gd name="connsiteY0" fmla="*/ 274865 h 563467"/>
              <a:gd name="connsiteX1" fmla="*/ 957786 w 1062234"/>
              <a:gd name="connsiteY1" fmla="*/ 2224 h 563467"/>
              <a:gd name="connsiteX2" fmla="*/ 1036853 w 1062234"/>
              <a:gd name="connsiteY2" fmla="*/ 430378 h 563467"/>
              <a:gd name="connsiteX3" fmla="*/ 926403 w 1062234"/>
              <a:gd name="connsiteY3" fmla="*/ 548998 h 563467"/>
              <a:gd name="connsiteX4" fmla="*/ 26 w 1062234"/>
              <a:gd name="connsiteY4" fmla="*/ 274865 h 563467"/>
              <a:gd name="connsiteX0" fmla="*/ 26 w 1047809"/>
              <a:gd name="connsiteY0" fmla="*/ 292608 h 581210"/>
              <a:gd name="connsiteX1" fmla="*/ 957786 w 1047809"/>
              <a:gd name="connsiteY1" fmla="*/ 19967 h 581210"/>
              <a:gd name="connsiteX2" fmla="*/ 1036853 w 1047809"/>
              <a:gd name="connsiteY2" fmla="*/ 448121 h 581210"/>
              <a:gd name="connsiteX3" fmla="*/ 926403 w 1047809"/>
              <a:gd name="connsiteY3" fmla="*/ 566741 h 581210"/>
              <a:gd name="connsiteX4" fmla="*/ 26 w 1047809"/>
              <a:gd name="connsiteY4" fmla="*/ 292608 h 581210"/>
              <a:gd name="connsiteX0" fmla="*/ 26 w 1047809"/>
              <a:gd name="connsiteY0" fmla="*/ 273014 h 561616"/>
              <a:gd name="connsiteX1" fmla="*/ 957786 w 1047809"/>
              <a:gd name="connsiteY1" fmla="*/ 373 h 561616"/>
              <a:gd name="connsiteX2" fmla="*/ 1036853 w 1047809"/>
              <a:gd name="connsiteY2" fmla="*/ 428527 h 561616"/>
              <a:gd name="connsiteX3" fmla="*/ 926403 w 1047809"/>
              <a:gd name="connsiteY3" fmla="*/ 547147 h 561616"/>
              <a:gd name="connsiteX4" fmla="*/ 26 w 1047809"/>
              <a:gd name="connsiteY4" fmla="*/ 273014 h 561616"/>
              <a:gd name="connsiteX0" fmla="*/ 26 w 1047809"/>
              <a:gd name="connsiteY0" fmla="*/ 289274 h 577876"/>
              <a:gd name="connsiteX1" fmla="*/ 957786 w 1047809"/>
              <a:gd name="connsiteY1" fmla="*/ 16633 h 577876"/>
              <a:gd name="connsiteX2" fmla="*/ 1036853 w 1047809"/>
              <a:gd name="connsiteY2" fmla="*/ 444787 h 577876"/>
              <a:gd name="connsiteX3" fmla="*/ 926403 w 1047809"/>
              <a:gd name="connsiteY3" fmla="*/ 563407 h 577876"/>
              <a:gd name="connsiteX4" fmla="*/ 26 w 1047809"/>
              <a:gd name="connsiteY4" fmla="*/ 289274 h 577876"/>
              <a:gd name="connsiteX0" fmla="*/ 27 w 1047810"/>
              <a:gd name="connsiteY0" fmla="*/ 262951 h 551553"/>
              <a:gd name="connsiteX1" fmla="*/ 892877 w 1047810"/>
              <a:gd name="connsiteY1" fmla="*/ 17871 h 551553"/>
              <a:gd name="connsiteX2" fmla="*/ 1036854 w 1047810"/>
              <a:gd name="connsiteY2" fmla="*/ 418464 h 551553"/>
              <a:gd name="connsiteX3" fmla="*/ 926404 w 1047810"/>
              <a:gd name="connsiteY3" fmla="*/ 537084 h 551553"/>
              <a:gd name="connsiteX4" fmla="*/ 27 w 1047810"/>
              <a:gd name="connsiteY4" fmla="*/ 262951 h 551553"/>
              <a:gd name="connsiteX0" fmla="*/ 27 w 1047810"/>
              <a:gd name="connsiteY0" fmla="*/ 262803 h 551405"/>
              <a:gd name="connsiteX1" fmla="*/ 892877 w 1047810"/>
              <a:gd name="connsiteY1" fmla="*/ 17723 h 551405"/>
              <a:gd name="connsiteX2" fmla="*/ 1036854 w 1047810"/>
              <a:gd name="connsiteY2" fmla="*/ 418316 h 551405"/>
              <a:gd name="connsiteX3" fmla="*/ 926404 w 1047810"/>
              <a:gd name="connsiteY3" fmla="*/ 536936 h 551405"/>
              <a:gd name="connsiteX4" fmla="*/ 27 w 1047810"/>
              <a:gd name="connsiteY4" fmla="*/ 262803 h 551405"/>
              <a:gd name="connsiteX0" fmla="*/ 80 w 1047863"/>
              <a:gd name="connsiteY0" fmla="*/ 265021 h 553623"/>
              <a:gd name="connsiteX1" fmla="*/ 868179 w 1047863"/>
              <a:gd name="connsiteY1" fmla="*/ 17611 h 553623"/>
              <a:gd name="connsiteX2" fmla="*/ 1036907 w 1047863"/>
              <a:gd name="connsiteY2" fmla="*/ 420534 h 553623"/>
              <a:gd name="connsiteX3" fmla="*/ 926457 w 1047863"/>
              <a:gd name="connsiteY3" fmla="*/ 539154 h 553623"/>
              <a:gd name="connsiteX4" fmla="*/ 80 w 1047863"/>
              <a:gd name="connsiteY4" fmla="*/ 265021 h 553623"/>
              <a:gd name="connsiteX0" fmla="*/ 83 w 1047866"/>
              <a:gd name="connsiteY0" fmla="*/ 253076 h 541678"/>
              <a:gd name="connsiteX1" fmla="*/ 868182 w 1047866"/>
              <a:gd name="connsiteY1" fmla="*/ 5666 h 541678"/>
              <a:gd name="connsiteX2" fmla="*/ 1036910 w 1047866"/>
              <a:gd name="connsiteY2" fmla="*/ 408589 h 541678"/>
              <a:gd name="connsiteX3" fmla="*/ 926460 w 1047866"/>
              <a:gd name="connsiteY3" fmla="*/ 527209 h 541678"/>
              <a:gd name="connsiteX4" fmla="*/ 83 w 1047866"/>
              <a:gd name="connsiteY4" fmla="*/ 253076 h 541678"/>
              <a:gd name="connsiteX0" fmla="*/ 256 w 1048039"/>
              <a:gd name="connsiteY0" fmla="*/ 244838 h 533440"/>
              <a:gd name="connsiteX1" fmla="*/ 826327 w 1048039"/>
              <a:gd name="connsiteY1" fmla="*/ 5839 h 533440"/>
              <a:gd name="connsiteX2" fmla="*/ 1037083 w 1048039"/>
              <a:gd name="connsiteY2" fmla="*/ 400351 h 533440"/>
              <a:gd name="connsiteX3" fmla="*/ 926633 w 1048039"/>
              <a:gd name="connsiteY3" fmla="*/ 518971 h 533440"/>
              <a:gd name="connsiteX4" fmla="*/ 256 w 1048039"/>
              <a:gd name="connsiteY4" fmla="*/ 244838 h 533440"/>
              <a:gd name="connsiteX0" fmla="*/ 309 w 1065802"/>
              <a:gd name="connsiteY0" fmla="*/ 241193 h 526362"/>
              <a:gd name="connsiteX1" fmla="*/ 826380 w 1065802"/>
              <a:gd name="connsiteY1" fmla="*/ 2194 h 526362"/>
              <a:gd name="connsiteX2" fmla="*/ 1061418 w 1065802"/>
              <a:gd name="connsiteY2" fmla="*/ 384560 h 526362"/>
              <a:gd name="connsiteX3" fmla="*/ 926686 w 1065802"/>
              <a:gd name="connsiteY3" fmla="*/ 515326 h 526362"/>
              <a:gd name="connsiteX4" fmla="*/ 309 w 1065802"/>
              <a:gd name="connsiteY4" fmla="*/ 241193 h 526362"/>
              <a:gd name="connsiteX0" fmla="*/ 311 w 1089554"/>
              <a:gd name="connsiteY0" fmla="*/ 240980 h 524255"/>
              <a:gd name="connsiteX1" fmla="*/ 826382 w 1089554"/>
              <a:gd name="connsiteY1" fmla="*/ 1981 h 524255"/>
              <a:gd name="connsiteX2" fmla="*/ 1088972 w 1089554"/>
              <a:gd name="connsiteY2" fmla="*/ 376404 h 524255"/>
              <a:gd name="connsiteX3" fmla="*/ 926688 w 1089554"/>
              <a:gd name="connsiteY3" fmla="*/ 515113 h 524255"/>
              <a:gd name="connsiteX4" fmla="*/ 311 w 1089554"/>
              <a:gd name="connsiteY4" fmla="*/ 240980 h 524255"/>
              <a:gd name="connsiteX0" fmla="*/ 311 w 1089554"/>
              <a:gd name="connsiteY0" fmla="*/ 240980 h 524255"/>
              <a:gd name="connsiteX1" fmla="*/ 826382 w 1089554"/>
              <a:gd name="connsiteY1" fmla="*/ 1981 h 524255"/>
              <a:gd name="connsiteX2" fmla="*/ 1088972 w 1089554"/>
              <a:gd name="connsiteY2" fmla="*/ 376404 h 524255"/>
              <a:gd name="connsiteX3" fmla="*/ 926688 w 1089554"/>
              <a:gd name="connsiteY3" fmla="*/ 515113 h 524255"/>
              <a:gd name="connsiteX4" fmla="*/ 311 w 1089554"/>
              <a:gd name="connsiteY4" fmla="*/ 240980 h 524255"/>
              <a:gd name="connsiteX0" fmla="*/ 276 w 1089519"/>
              <a:gd name="connsiteY0" fmla="*/ 252156 h 535431"/>
              <a:gd name="connsiteX1" fmla="*/ 826347 w 1089519"/>
              <a:gd name="connsiteY1" fmla="*/ 13157 h 535431"/>
              <a:gd name="connsiteX2" fmla="*/ 1088937 w 1089519"/>
              <a:gd name="connsiteY2" fmla="*/ 387580 h 535431"/>
              <a:gd name="connsiteX3" fmla="*/ 926653 w 1089519"/>
              <a:gd name="connsiteY3" fmla="*/ 526289 h 535431"/>
              <a:gd name="connsiteX4" fmla="*/ 276 w 1089519"/>
              <a:gd name="connsiteY4" fmla="*/ 252156 h 535431"/>
              <a:gd name="connsiteX0" fmla="*/ 309 w 1064334"/>
              <a:gd name="connsiteY0" fmla="*/ 240943 h 523912"/>
              <a:gd name="connsiteX1" fmla="*/ 826380 w 1064334"/>
              <a:gd name="connsiteY1" fmla="*/ 1944 h 523912"/>
              <a:gd name="connsiteX2" fmla="*/ 1059548 w 1064334"/>
              <a:gd name="connsiteY2" fmla="*/ 374970 h 523912"/>
              <a:gd name="connsiteX3" fmla="*/ 926686 w 1064334"/>
              <a:gd name="connsiteY3" fmla="*/ 515076 h 523912"/>
              <a:gd name="connsiteX4" fmla="*/ 309 w 1064334"/>
              <a:gd name="connsiteY4" fmla="*/ 240943 h 523912"/>
              <a:gd name="connsiteX0" fmla="*/ 309 w 1064334"/>
              <a:gd name="connsiteY0" fmla="*/ 240943 h 523912"/>
              <a:gd name="connsiteX1" fmla="*/ 826380 w 1064334"/>
              <a:gd name="connsiteY1" fmla="*/ 1944 h 523912"/>
              <a:gd name="connsiteX2" fmla="*/ 1059548 w 1064334"/>
              <a:gd name="connsiteY2" fmla="*/ 374970 h 523912"/>
              <a:gd name="connsiteX3" fmla="*/ 926686 w 1064334"/>
              <a:gd name="connsiteY3" fmla="*/ 515076 h 523912"/>
              <a:gd name="connsiteX4" fmla="*/ 309 w 1064334"/>
              <a:gd name="connsiteY4" fmla="*/ 240943 h 523912"/>
              <a:gd name="connsiteX0" fmla="*/ 278 w 1064303"/>
              <a:gd name="connsiteY0" fmla="*/ 245047 h 528016"/>
              <a:gd name="connsiteX1" fmla="*/ 826349 w 1064303"/>
              <a:gd name="connsiteY1" fmla="*/ 6048 h 528016"/>
              <a:gd name="connsiteX2" fmla="*/ 1059517 w 1064303"/>
              <a:gd name="connsiteY2" fmla="*/ 379074 h 528016"/>
              <a:gd name="connsiteX3" fmla="*/ 926655 w 1064303"/>
              <a:gd name="connsiteY3" fmla="*/ 519180 h 528016"/>
              <a:gd name="connsiteX4" fmla="*/ 278 w 1064303"/>
              <a:gd name="connsiteY4" fmla="*/ 245047 h 528016"/>
              <a:gd name="connsiteX0" fmla="*/ 308 w 1060744"/>
              <a:gd name="connsiteY0" fmla="*/ 240968 h 524141"/>
              <a:gd name="connsiteX1" fmla="*/ 826379 w 1060744"/>
              <a:gd name="connsiteY1" fmla="*/ 1969 h 524141"/>
              <a:gd name="connsiteX2" fmla="*/ 1054877 w 1060744"/>
              <a:gd name="connsiteY2" fmla="*/ 375930 h 524141"/>
              <a:gd name="connsiteX3" fmla="*/ 926685 w 1060744"/>
              <a:gd name="connsiteY3" fmla="*/ 515101 h 524141"/>
              <a:gd name="connsiteX4" fmla="*/ 308 w 1060744"/>
              <a:gd name="connsiteY4" fmla="*/ 240968 h 524141"/>
              <a:gd name="connsiteX0" fmla="*/ 312 w 1109982"/>
              <a:gd name="connsiteY0" fmla="*/ 240033 h 517206"/>
              <a:gd name="connsiteX1" fmla="*/ 826383 w 1109982"/>
              <a:gd name="connsiteY1" fmla="*/ 1034 h 517206"/>
              <a:gd name="connsiteX2" fmla="*/ 1109982 w 1109982"/>
              <a:gd name="connsiteY2" fmla="*/ 334826 h 517206"/>
              <a:gd name="connsiteX3" fmla="*/ 926689 w 1109982"/>
              <a:gd name="connsiteY3" fmla="*/ 514166 h 517206"/>
              <a:gd name="connsiteX4" fmla="*/ 312 w 1109982"/>
              <a:gd name="connsiteY4" fmla="*/ 240033 h 517206"/>
              <a:gd name="connsiteX0" fmla="*/ 312 w 1092180"/>
              <a:gd name="connsiteY0" fmla="*/ 240157 h 517930"/>
              <a:gd name="connsiteX1" fmla="*/ 826383 w 1092180"/>
              <a:gd name="connsiteY1" fmla="*/ 1158 h 517930"/>
              <a:gd name="connsiteX2" fmla="*/ 1091770 w 1092180"/>
              <a:gd name="connsiteY2" fmla="*/ 341022 h 517930"/>
              <a:gd name="connsiteX3" fmla="*/ 926689 w 1092180"/>
              <a:gd name="connsiteY3" fmla="*/ 514290 h 517930"/>
              <a:gd name="connsiteX4" fmla="*/ 312 w 1092180"/>
              <a:gd name="connsiteY4" fmla="*/ 240157 h 517930"/>
              <a:gd name="connsiteX0" fmla="*/ 312 w 1118448"/>
              <a:gd name="connsiteY0" fmla="*/ 240157 h 517366"/>
              <a:gd name="connsiteX1" fmla="*/ 826383 w 1118448"/>
              <a:gd name="connsiteY1" fmla="*/ 1158 h 517366"/>
              <a:gd name="connsiteX2" fmla="*/ 1091770 w 1118448"/>
              <a:gd name="connsiteY2" fmla="*/ 341022 h 517366"/>
              <a:gd name="connsiteX3" fmla="*/ 926689 w 1118448"/>
              <a:gd name="connsiteY3" fmla="*/ 514290 h 517366"/>
              <a:gd name="connsiteX4" fmla="*/ 312 w 1118448"/>
              <a:gd name="connsiteY4" fmla="*/ 240157 h 517366"/>
              <a:gd name="connsiteX0" fmla="*/ 312 w 1118448"/>
              <a:gd name="connsiteY0" fmla="*/ 240157 h 517366"/>
              <a:gd name="connsiteX1" fmla="*/ 826383 w 1118448"/>
              <a:gd name="connsiteY1" fmla="*/ 1158 h 517366"/>
              <a:gd name="connsiteX2" fmla="*/ 1091770 w 1118448"/>
              <a:gd name="connsiteY2" fmla="*/ 341022 h 517366"/>
              <a:gd name="connsiteX3" fmla="*/ 926689 w 1118448"/>
              <a:gd name="connsiteY3" fmla="*/ 514290 h 517366"/>
              <a:gd name="connsiteX4" fmla="*/ 312 w 1118448"/>
              <a:gd name="connsiteY4" fmla="*/ 240157 h 517366"/>
              <a:gd name="connsiteX0" fmla="*/ 196 w 1118332"/>
              <a:gd name="connsiteY0" fmla="*/ 236909 h 514118"/>
              <a:gd name="connsiteX1" fmla="*/ 846351 w 1118332"/>
              <a:gd name="connsiteY1" fmla="*/ 1177 h 514118"/>
              <a:gd name="connsiteX2" fmla="*/ 1091654 w 1118332"/>
              <a:gd name="connsiteY2" fmla="*/ 337774 h 514118"/>
              <a:gd name="connsiteX3" fmla="*/ 926573 w 1118332"/>
              <a:gd name="connsiteY3" fmla="*/ 511042 h 514118"/>
              <a:gd name="connsiteX4" fmla="*/ 196 w 1118332"/>
              <a:gd name="connsiteY4" fmla="*/ 236909 h 514118"/>
              <a:gd name="connsiteX0" fmla="*/ 175 w 1118311"/>
              <a:gd name="connsiteY0" fmla="*/ 256843 h 534052"/>
              <a:gd name="connsiteX1" fmla="*/ 846330 w 1118311"/>
              <a:gd name="connsiteY1" fmla="*/ 21111 h 534052"/>
              <a:gd name="connsiteX2" fmla="*/ 1091633 w 1118311"/>
              <a:gd name="connsiteY2" fmla="*/ 357708 h 534052"/>
              <a:gd name="connsiteX3" fmla="*/ 926552 w 1118311"/>
              <a:gd name="connsiteY3" fmla="*/ 530976 h 534052"/>
              <a:gd name="connsiteX4" fmla="*/ 175 w 1118311"/>
              <a:gd name="connsiteY4" fmla="*/ 256843 h 534052"/>
              <a:gd name="connsiteX0" fmla="*/ 175 w 1116890"/>
              <a:gd name="connsiteY0" fmla="*/ 256843 h 533896"/>
              <a:gd name="connsiteX1" fmla="*/ 846330 w 1116890"/>
              <a:gd name="connsiteY1" fmla="*/ 21111 h 533896"/>
              <a:gd name="connsiteX2" fmla="*/ 1091633 w 1116890"/>
              <a:gd name="connsiteY2" fmla="*/ 357708 h 533896"/>
              <a:gd name="connsiteX3" fmla="*/ 926552 w 1116890"/>
              <a:gd name="connsiteY3" fmla="*/ 530976 h 533896"/>
              <a:gd name="connsiteX4" fmla="*/ 175 w 1116890"/>
              <a:gd name="connsiteY4" fmla="*/ 256843 h 533896"/>
              <a:gd name="connsiteX0" fmla="*/ 193 w 1092971"/>
              <a:gd name="connsiteY0" fmla="*/ 236879 h 513819"/>
              <a:gd name="connsiteX1" fmla="*/ 846348 w 1092971"/>
              <a:gd name="connsiteY1" fmla="*/ 1147 h 513819"/>
              <a:gd name="connsiteX2" fmla="*/ 1062230 w 1092971"/>
              <a:gd name="connsiteY2" fmla="*/ 336348 h 513819"/>
              <a:gd name="connsiteX3" fmla="*/ 926570 w 1092971"/>
              <a:gd name="connsiteY3" fmla="*/ 511012 h 513819"/>
              <a:gd name="connsiteX4" fmla="*/ 193 w 1092971"/>
              <a:gd name="connsiteY4" fmla="*/ 236879 h 513819"/>
              <a:gd name="connsiteX0" fmla="*/ 193 w 1073677"/>
              <a:gd name="connsiteY0" fmla="*/ 236879 h 513493"/>
              <a:gd name="connsiteX1" fmla="*/ 846348 w 1073677"/>
              <a:gd name="connsiteY1" fmla="*/ 1147 h 513493"/>
              <a:gd name="connsiteX2" fmla="*/ 1062230 w 1073677"/>
              <a:gd name="connsiteY2" fmla="*/ 336348 h 513493"/>
              <a:gd name="connsiteX3" fmla="*/ 926570 w 1073677"/>
              <a:gd name="connsiteY3" fmla="*/ 511012 h 513493"/>
              <a:gd name="connsiteX4" fmla="*/ 193 w 1073677"/>
              <a:gd name="connsiteY4" fmla="*/ 236879 h 513493"/>
              <a:gd name="connsiteX0" fmla="*/ 366 w 1073850"/>
              <a:gd name="connsiteY0" fmla="*/ 209490 h 486104"/>
              <a:gd name="connsiteX1" fmla="*/ 818037 w 1073850"/>
              <a:gd name="connsiteY1" fmla="*/ 1314 h 486104"/>
              <a:gd name="connsiteX2" fmla="*/ 1062403 w 1073850"/>
              <a:gd name="connsiteY2" fmla="*/ 308959 h 486104"/>
              <a:gd name="connsiteX3" fmla="*/ 926743 w 1073850"/>
              <a:gd name="connsiteY3" fmla="*/ 483623 h 486104"/>
              <a:gd name="connsiteX4" fmla="*/ 366 w 1073850"/>
              <a:gd name="connsiteY4" fmla="*/ 209490 h 486104"/>
              <a:gd name="connsiteX0" fmla="*/ 343 w 1073827"/>
              <a:gd name="connsiteY0" fmla="*/ 218422 h 495036"/>
              <a:gd name="connsiteX1" fmla="*/ 818014 w 1073827"/>
              <a:gd name="connsiteY1" fmla="*/ 10246 h 495036"/>
              <a:gd name="connsiteX2" fmla="*/ 1062380 w 1073827"/>
              <a:gd name="connsiteY2" fmla="*/ 317891 h 495036"/>
              <a:gd name="connsiteX3" fmla="*/ 926720 w 1073827"/>
              <a:gd name="connsiteY3" fmla="*/ 492555 h 495036"/>
              <a:gd name="connsiteX4" fmla="*/ 343 w 1073827"/>
              <a:gd name="connsiteY4" fmla="*/ 218422 h 495036"/>
              <a:gd name="connsiteX0" fmla="*/ 364 w 1057092"/>
              <a:gd name="connsiteY0" fmla="*/ 209721 h 487048"/>
              <a:gd name="connsiteX1" fmla="*/ 818035 w 1057092"/>
              <a:gd name="connsiteY1" fmla="*/ 1545 h 487048"/>
              <a:gd name="connsiteX2" fmla="*/ 1039985 w 1057092"/>
              <a:gd name="connsiteY2" fmla="*/ 318532 h 487048"/>
              <a:gd name="connsiteX3" fmla="*/ 926741 w 1057092"/>
              <a:gd name="connsiteY3" fmla="*/ 483854 h 487048"/>
              <a:gd name="connsiteX4" fmla="*/ 364 w 1057092"/>
              <a:gd name="connsiteY4" fmla="*/ 209721 h 487048"/>
              <a:gd name="connsiteX0" fmla="*/ 364 w 1075704"/>
              <a:gd name="connsiteY0" fmla="*/ 209721 h 490872"/>
              <a:gd name="connsiteX1" fmla="*/ 818035 w 1075704"/>
              <a:gd name="connsiteY1" fmla="*/ 1545 h 490872"/>
              <a:gd name="connsiteX2" fmla="*/ 1039985 w 1075704"/>
              <a:gd name="connsiteY2" fmla="*/ 318532 h 490872"/>
              <a:gd name="connsiteX3" fmla="*/ 926741 w 1075704"/>
              <a:gd name="connsiteY3" fmla="*/ 483854 h 490872"/>
              <a:gd name="connsiteX4" fmla="*/ 364 w 1075704"/>
              <a:gd name="connsiteY4" fmla="*/ 209721 h 490872"/>
              <a:gd name="connsiteX0" fmla="*/ 364 w 1075704"/>
              <a:gd name="connsiteY0" fmla="*/ 209721 h 490872"/>
              <a:gd name="connsiteX1" fmla="*/ 818035 w 1075704"/>
              <a:gd name="connsiteY1" fmla="*/ 1545 h 490872"/>
              <a:gd name="connsiteX2" fmla="*/ 1039985 w 1075704"/>
              <a:gd name="connsiteY2" fmla="*/ 318532 h 490872"/>
              <a:gd name="connsiteX3" fmla="*/ 926741 w 1075704"/>
              <a:gd name="connsiteY3" fmla="*/ 483854 h 490872"/>
              <a:gd name="connsiteX4" fmla="*/ 364 w 1075704"/>
              <a:gd name="connsiteY4" fmla="*/ 209721 h 490872"/>
              <a:gd name="connsiteX0" fmla="*/ 471 w 1075811"/>
              <a:gd name="connsiteY0" fmla="*/ 182886 h 464037"/>
              <a:gd name="connsiteX1" fmla="*/ 804135 w 1075811"/>
              <a:gd name="connsiteY1" fmla="*/ 1797 h 464037"/>
              <a:gd name="connsiteX2" fmla="*/ 1040092 w 1075811"/>
              <a:gd name="connsiteY2" fmla="*/ 291697 h 464037"/>
              <a:gd name="connsiteX3" fmla="*/ 926848 w 1075811"/>
              <a:gd name="connsiteY3" fmla="*/ 457019 h 464037"/>
              <a:gd name="connsiteX4" fmla="*/ 471 w 1075811"/>
              <a:gd name="connsiteY4" fmla="*/ 182886 h 46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811" h="464037">
                <a:moveTo>
                  <a:pt x="471" y="182886"/>
                </a:moveTo>
                <a:cubicBezTo>
                  <a:pt x="-19981" y="107016"/>
                  <a:pt x="630865" y="-16338"/>
                  <a:pt x="804135" y="1797"/>
                </a:cubicBezTo>
                <a:cubicBezTo>
                  <a:pt x="977405" y="19932"/>
                  <a:pt x="947616" y="54381"/>
                  <a:pt x="1040092" y="291697"/>
                </a:cubicBezTo>
                <a:cubicBezTo>
                  <a:pt x="1098937" y="470177"/>
                  <a:pt x="1100118" y="475154"/>
                  <a:pt x="926848" y="457019"/>
                </a:cubicBezTo>
                <a:cubicBezTo>
                  <a:pt x="753578" y="438884"/>
                  <a:pt x="20923" y="258756"/>
                  <a:pt x="471" y="182886"/>
                </a:cubicBezTo>
                <a:close/>
              </a:path>
            </a:pathLst>
          </a:cu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174467" tIns="141635" rIns="566633" bIns="105084" numCol="1" spcCol="1270" anchor="ctr" anchorCtr="0">
            <a:noAutofit/>
          </a:bodyPr>
          <a:lstStyle/>
          <a:p>
            <a:pPr marL="0" lvl="0" indent="0" algn="ctr" defTabSz="222250">
              <a:lnSpc>
                <a:spcPct val="90000"/>
              </a:lnSpc>
              <a:spcBef>
                <a:spcPct val="0"/>
              </a:spcBef>
              <a:spcAft>
                <a:spcPct val="35000"/>
              </a:spcAft>
              <a:buNone/>
            </a:pPr>
            <a:r>
              <a:rPr lang="en-US" sz="500" kern="1200" dirty="0"/>
              <a:t> </a:t>
            </a:r>
          </a:p>
        </p:txBody>
      </p:sp>
      <p:cxnSp>
        <p:nvCxnSpPr>
          <p:cNvPr id="51" name="Straight Arrow Connector 50">
            <a:extLst>
              <a:ext uri="{FF2B5EF4-FFF2-40B4-BE49-F238E27FC236}">
                <a16:creationId xmlns:a16="http://schemas.microsoft.com/office/drawing/2014/main" id="{077F525D-323C-42CE-A556-6E68473D4C47}"/>
              </a:ext>
            </a:extLst>
          </p:cNvPr>
          <p:cNvCxnSpPr>
            <a:cxnSpLocks/>
          </p:cNvCxnSpPr>
          <p:nvPr/>
        </p:nvCxnSpPr>
        <p:spPr>
          <a:xfrm flipV="1">
            <a:off x="1311088" y="4044509"/>
            <a:ext cx="675584" cy="142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56C3AEE-38C4-48C6-BF1F-61A362FBE082}"/>
                  </a:ext>
                </a:extLst>
              </p:cNvPr>
              <p:cNvSpPr txBox="1"/>
              <p:nvPr/>
            </p:nvSpPr>
            <p:spPr>
              <a:xfrm>
                <a:off x="228600" y="4209737"/>
                <a:ext cx="1526901" cy="400110"/>
              </a:xfrm>
              <a:prstGeom prst="rect">
                <a:avLst/>
              </a:prstGeom>
              <a:noFill/>
            </p:spPr>
            <p:txBody>
              <a:bodyPr wrap="square" rtlCol="0">
                <a:spAutoFit/>
              </a:bodyPr>
              <a:lstStyle/>
              <a:p>
                <a:pPr algn="ctr"/>
                <a:r>
                  <a:rPr lang="en-US" sz="1000" dirty="0">
                    <a:latin typeface="+mn-lt"/>
                  </a:rPr>
                  <a:t>Variation in the variable of interest X,</a:t>
                </a:r>
                <a:r>
                  <a:rPr lang="en-US" sz="1000" dirty="0"/>
                  <a:t> </a:t>
                </a:r>
                <a14:m>
                  <m:oMath xmlns:m="http://schemas.openxmlformats.org/officeDocument/2006/math">
                    <m:sSubSup>
                      <m:sSubSupPr>
                        <m:ctrlPr>
                          <a:rPr lang="en-US" sz="1000" i="1">
                            <a:latin typeface="Cambria Math" panose="02040503050406030204" pitchFamily="18" charset="0"/>
                          </a:rPr>
                        </m:ctrlPr>
                      </m:sSubSupPr>
                      <m:e>
                        <m:r>
                          <a:rPr lang="en-US" sz="1000" i="1">
                            <a:latin typeface="Cambria Math" panose="02040503050406030204" pitchFamily="18" charset="0"/>
                            <a:ea typeface="Cambria Math" panose="02040503050406030204" pitchFamily="18" charset="0"/>
                          </a:rPr>
                          <m:t>𝜎</m:t>
                        </m:r>
                      </m:e>
                      <m:sub>
                        <m:r>
                          <a:rPr lang="en-US" sz="1000" b="0" i="1" smtClean="0">
                            <a:latin typeface="Cambria Math" panose="02040503050406030204" pitchFamily="18" charset="0"/>
                          </a:rPr>
                          <m:t>𝑥</m:t>
                        </m:r>
                      </m:sub>
                      <m:sup>
                        <m:r>
                          <a:rPr lang="en-US" sz="1000" i="1">
                            <a:latin typeface="Cambria Math" panose="02040503050406030204" pitchFamily="18" charset="0"/>
                          </a:rPr>
                          <m:t>2</m:t>
                        </m:r>
                      </m:sup>
                    </m:sSubSup>
                  </m:oMath>
                </a14:m>
                <a:endParaRPr lang="en-US" sz="1000" dirty="0">
                  <a:latin typeface="+mn-lt"/>
                </a:endParaRPr>
              </a:p>
            </p:txBody>
          </p:sp>
        </mc:Choice>
        <mc:Fallback xmlns="">
          <p:sp>
            <p:nvSpPr>
              <p:cNvPr id="52" name="TextBox 51">
                <a:extLst>
                  <a:ext uri="{FF2B5EF4-FFF2-40B4-BE49-F238E27FC236}">
                    <a16:creationId xmlns:a16="http://schemas.microsoft.com/office/drawing/2014/main" id="{056C3AEE-38C4-48C6-BF1F-61A362FBE082}"/>
                  </a:ext>
                </a:extLst>
              </p:cNvPr>
              <p:cNvSpPr txBox="1">
                <a:spLocks noRot="1" noChangeAspect="1" noMove="1" noResize="1" noEditPoints="1" noAdjustHandles="1" noChangeArrowheads="1" noChangeShapeType="1" noTextEdit="1"/>
              </p:cNvSpPr>
              <p:nvPr/>
            </p:nvSpPr>
            <p:spPr>
              <a:xfrm>
                <a:off x="228600" y="4209737"/>
                <a:ext cx="1526901" cy="400110"/>
              </a:xfrm>
              <a:prstGeom prst="rect">
                <a:avLst/>
              </a:prstGeom>
              <a:blipFill>
                <a:blip r:embed="rId15"/>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6C2CA97F-D8B3-4E49-B6FC-133DC2729F8E}"/>
                  </a:ext>
                </a:extLst>
              </p:cNvPr>
              <p:cNvSpPr txBox="1"/>
              <p:nvPr/>
            </p:nvSpPr>
            <p:spPr>
              <a:xfrm>
                <a:off x="2895600" y="2919977"/>
                <a:ext cx="1526901" cy="408445"/>
              </a:xfrm>
              <a:prstGeom prst="rect">
                <a:avLst/>
              </a:prstGeom>
              <a:noFill/>
            </p:spPr>
            <p:txBody>
              <a:bodyPr wrap="square" rtlCol="0">
                <a:spAutoFit/>
              </a:bodyPr>
              <a:lstStyle/>
              <a:p>
                <a:r>
                  <a:rPr lang="en-US" sz="1000" dirty="0">
                    <a:latin typeface="+mn-lt"/>
                  </a:rPr>
                  <a:t>Variation in the instrument IV,</a:t>
                </a:r>
                <a:r>
                  <a:rPr lang="en-US" sz="1000" dirty="0"/>
                  <a:t> </a:t>
                </a:r>
                <a14:m>
                  <m:oMath xmlns:m="http://schemas.openxmlformats.org/officeDocument/2006/math">
                    <m:sSubSup>
                      <m:sSubSupPr>
                        <m:ctrlPr>
                          <a:rPr lang="en-US" sz="1000" i="1">
                            <a:latin typeface="Cambria Math" panose="02040503050406030204" pitchFamily="18" charset="0"/>
                          </a:rPr>
                        </m:ctrlPr>
                      </m:sSubSupPr>
                      <m:e>
                        <m:r>
                          <a:rPr lang="en-US" sz="1000" i="1">
                            <a:latin typeface="Cambria Math" panose="02040503050406030204" pitchFamily="18" charset="0"/>
                            <a:ea typeface="Cambria Math" panose="02040503050406030204" pitchFamily="18" charset="0"/>
                          </a:rPr>
                          <m:t>𝜎</m:t>
                        </m:r>
                      </m:e>
                      <m:sub>
                        <m:r>
                          <a:rPr lang="en-US" sz="1000" b="0" i="1" smtClean="0">
                            <a:latin typeface="Cambria Math" panose="02040503050406030204" pitchFamily="18" charset="0"/>
                          </a:rPr>
                          <m:t>𝑖𝑣</m:t>
                        </m:r>
                      </m:sub>
                      <m:sup>
                        <m:r>
                          <a:rPr lang="en-US" sz="1000" i="1">
                            <a:latin typeface="Cambria Math" panose="02040503050406030204" pitchFamily="18" charset="0"/>
                          </a:rPr>
                          <m:t>2</m:t>
                        </m:r>
                      </m:sup>
                    </m:sSubSup>
                  </m:oMath>
                </a14:m>
                <a:endParaRPr lang="en-US" sz="1000" dirty="0">
                  <a:latin typeface="+mn-lt"/>
                </a:endParaRPr>
              </a:p>
            </p:txBody>
          </p:sp>
        </mc:Choice>
        <mc:Fallback xmlns="">
          <p:sp>
            <p:nvSpPr>
              <p:cNvPr id="54" name="TextBox 53">
                <a:extLst>
                  <a:ext uri="{FF2B5EF4-FFF2-40B4-BE49-F238E27FC236}">
                    <a16:creationId xmlns:a16="http://schemas.microsoft.com/office/drawing/2014/main" id="{6C2CA97F-D8B3-4E49-B6FC-133DC2729F8E}"/>
                  </a:ext>
                </a:extLst>
              </p:cNvPr>
              <p:cNvSpPr txBox="1">
                <a:spLocks noRot="1" noChangeAspect="1" noMove="1" noResize="1" noEditPoints="1" noAdjustHandles="1" noChangeArrowheads="1" noChangeShapeType="1" noTextEdit="1"/>
              </p:cNvSpPr>
              <p:nvPr/>
            </p:nvSpPr>
            <p:spPr>
              <a:xfrm>
                <a:off x="2895600" y="2919977"/>
                <a:ext cx="1526901" cy="408445"/>
              </a:xfrm>
              <a:prstGeom prst="rect">
                <a:avLst/>
              </a:prstGeom>
              <a:blipFill>
                <a:blip r:embed="rId16"/>
                <a:stretch>
                  <a:fillRect b="-7463"/>
                </a:stretch>
              </a:blipFill>
            </p:spPr>
            <p:txBody>
              <a:bodyPr/>
              <a:lstStyle/>
              <a:p>
                <a:r>
                  <a:rPr lang="en-US">
                    <a:noFill/>
                  </a:rPr>
                  <a:t> </a:t>
                </a:r>
              </a:p>
            </p:txBody>
          </p:sp>
        </mc:Fallback>
      </mc:AlternateContent>
      <p:cxnSp>
        <p:nvCxnSpPr>
          <p:cNvPr id="55" name="Straight Arrow Connector 54">
            <a:extLst>
              <a:ext uri="{FF2B5EF4-FFF2-40B4-BE49-F238E27FC236}">
                <a16:creationId xmlns:a16="http://schemas.microsoft.com/office/drawing/2014/main" id="{87D22189-7357-4E0C-8242-054F67CABCD2}"/>
              </a:ext>
            </a:extLst>
          </p:cNvPr>
          <p:cNvCxnSpPr>
            <a:cxnSpLocks/>
          </p:cNvCxnSpPr>
          <p:nvPr/>
        </p:nvCxnSpPr>
        <p:spPr>
          <a:xfrm flipH="1">
            <a:off x="2972699" y="3365552"/>
            <a:ext cx="304800" cy="477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20B39E1F-FA5F-47A6-BF85-A2E7686431F6}"/>
                  </a:ext>
                </a:extLst>
              </p:cNvPr>
              <p:cNvSpPr txBox="1"/>
              <p:nvPr/>
            </p:nvSpPr>
            <p:spPr>
              <a:xfrm>
                <a:off x="6638396" y="1957229"/>
                <a:ext cx="1574470" cy="261418"/>
              </a:xfrm>
              <a:prstGeom prst="rect">
                <a:avLst/>
              </a:prstGeom>
              <a:noFill/>
            </p:spPr>
            <p:txBody>
              <a:bodyPr wrap="none" rtlCol="0">
                <a:spAutoFit/>
              </a:bodyPr>
              <a:lstStyle/>
              <a:p>
                <a:r>
                  <a:rPr lang="en-US" sz="1000" dirty="0">
                    <a:latin typeface="+mn-lt"/>
                  </a:rPr>
                  <a:t>Variation in outcome Y, </a:t>
                </a:r>
                <a14:m>
                  <m:oMath xmlns:m="http://schemas.openxmlformats.org/officeDocument/2006/math">
                    <m:sSubSup>
                      <m:sSubSupPr>
                        <m:ctrlPr>
                          <a:rPr lang="en-US" sz="1000" i="1" smtClean="0">
                            <a:latin typeface="Cambria Math" panose="02040503050406030204" pitchFamily="18" charset="0"/>
                          </a:rPr>
                        </m:ctrlPr>
                      </m:sSubSupPr>
                      <m:e>
                        <m:r>
                          <a:rPr lang="en-US" sz="1000" i="1" smtClean="0">
                            <a:latin typeface="Cambria Math" panose="02040503050406030204" pitchFamily="18" charset="0"/>
                            <a:ea typeface="Cambria Math" panose="02040503050406030204" pitchFamily="18" charset="0"/>
                          </a:rPr>
                          <m:t>𝜎</m:t>
                        </m:r>
                      </m:e>
                      <m:sub>
                        <m:r>
                          <a:rPr lang="en-US" sz="1000" b="0" i="1" smtClean="0">
                            <a:latin typeface="Cambria Math" panose="02040503050406030204" pitchFamily="18" charset="0"/>
                          </a:rPr>
                          <m:t>𝑦</m:t>
                        </m:r>
                      </m:sub>
                      <m:sup>
                        <m:r>
                          <a:rPr lang="en-US" sz="1000" b="0" i="1" smtClean="0">
                            <a:latin typeface="Cambria Math" panose="02040503050406030204" pitchFamily="18" charset="0"/>
                          </a:rPr>
                          <m:t>2</m:t>
                        </m:r>
                      </m:sup>
                    </m:sSubSup>
                  </m:oMath>
                </a14:m>
                <a:endParaRPr lang="en-US" sz="1000" dirty="0">
                  <a:latin typeface="+mn-lt"/>
                </a:endParaRPr>
              </a:p>
            </p:txBody>
          </p:sp>
        </mc:Choice>
        <mc:Fallback xmlns="">
          <p:sp>
            <p:nvSpPr>
              <p:cNvPr id="59" name="TextBox 58">
                <a:extLst>
                  <a:ext uri="{FF2B5EF4-FFF2-40B4-BE49-F238E27FC236}">
                    <a16:creationId xmlns:a16="http://schemas.microsoft.com/office/drawing/2014/main" id="{20B39E1F-FA5F-47A6-BF85-A2E7686431F6}"/>
                  </a:ext>
                </a:extLst>
              </p:cNvPr>
              <p:cNvSpPr txBox="1">
                <a:spLocks noRot="1" noChangeAspect="1" noMove="1" noResize="1" noEditPoints="1" noAdjustHandles="1" noChangeArrowheads="1" noChangeShapeType="1" noTextEdit="1"/>
              </p:cNvSpPr>
              <p:nvPr/>
            </p:nvSpPr>
            <p:spPr>
              <a:xfrm>
                <a:off x="6638396" y="1957229"/>
                <a:ext cx="1574470" cy="261418"/>
              </a:xfrm>
              <a:prstGeom prst="rect">
                <a:avLst/>
              </a:prstGeom>
              <a:blipFill>
                <a:blip r:embed="rId17"/>
                <a:stretch>
                  <a:fillRect b="-9302"/>
                </a:stretch>
              </a:blipFill>
            </p:spPr>
            <p:txBody>
              <a:bodyPr/>
              <a:lstStyle/>
              <a:p>
                <a:r>
                  <a:rPr lang="en-US">
                    <a:noFill/>
                  </a:rPr>
                  <a:t> </a:t>
                </a:r>
              </a:p>
            </p:txBody>
          </p:sp>
        </mc:Fallback>
      </mc:AlternateContent>
      <p:cxnSp>
        <p:nvCxnSpPr>
          <p:cNvPr id="60" name="Straight Arrow Connector 59">
            <a:extLst>
              <a:ext uri="{FF2B5EF4-FFF2-40B4-BE49-F238E27FC236}">
                <a16:creationId xmlns:a16="http://schemas.microsoft.com/office/drawing/2014/main" id="{C1751E02-43F8-496E-8597-771A7D96B5C2}"/>
              </a:ext>
            </a:extLst>
          </p:cNvPr>
          <p:cNvCxnSpPr>
            <a:cxnSpLocks/>
          </p:cNvCxnSpPr>
          <p:nvPr/>
        </p:nvCxnSpPr>
        <p:spPr>
          <a:xfrm flipH="1">
            <a:off x="5867400" y="2121517"/>
            <a:ext cx="763451" cy="475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A000EEFB-5846-4E4A-9F6B-356673AD97A8}"/>
              </a:ext>
            </a:extLst>
          </p:cNvPr>
          <p:cNvCxnSpPr>
            <a:cxnSpLocks/>
          </p:cNvCxnSpPr>
          <p:nvPr/>
        </p:nvCxnSpPr>
        <p:spPr>
          <a:xfrm flipV="1">
            <a:off x="5597986" y="3645613"/>
            <a:ext cx="864849" cy="566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0DC6BE15-45EC-49D2-AF84-5B3B520B4672}"/>
                  </a:ext>
                </a:extLst>
              </p:cNvPr>
              <p:cNvSpPr txBox="1"/>
              <p:nvPr/>
            </p:nvSpPr>
            <p:spPr>
              <a:xfrm>
                <a:off x="4570550" y="4235451"/>
                <a:ext cx="1526900" cy="400110"/>
              </a:xfrm>
              <a:prstGeom prst="rect">
                <a:avLst/>
              </a:prstGeom>
              <a:noFill/>
            </p:spPr>
            <p:txBody>
              <a:bodyPr wrap="square" rtlCol="0">
                <a:spAutoFit/>
              </a:bodyPr>
              <a:lstStyle/>
              <a:p>
                <a:pPr algn="ctr"/>
                <a:r>
                  <a:rPr lang="en-US" sz="1000" u="sng" dirty="0">
                    <a:latin typeface="+mn-lt"/>
                  </a:rPr>
                  <a:t>Predicted</a:t>
                </a:r>
                <a:r>
                  <a:rPr lang="en-US" sz="1000" dirty="0">
                    <a:latin typeface="+mn-lt"/>
                  </a:rPr>
                  <a:t> variation in the variable of interest X,</a:t>
                </a:r>
                <a:r>
                  <a:rPr lang="en-US" sz="1000" dirty="0"/>
                  <a:t> </a:t>
                </a:r>
                <a14:m>
                  <m:oMath xmlns:m="http://schemas.openxmlformats.org/officeDocument/2006/math">
                    <m:sSubSup>
                      <m:sSubSupPr>
                        <m:ctrlPr>
                          <a:rPr lang="en-US" sz="1000" i="1">
                            <a:latin typeface="Cambria Math" panose="02040503050406030204" pitchFamily="18" charset="0"/>
                          </a:rPr>
                        </m:ctrlPr>
                      </m:sSubSupPr>
                      <m:e>
                        <m:r>
                          <a:rPr lang="en-US" sz="1000" i="1">
                            <a:latin typeface="Cambria Math" panose="02040503050406030204" pitchFamily="18" charset="0"/>
                            <a:ea typeface="Cambria Math" panose="02040503050406030204" pitchFamily="18" charset="0"/>
                          </a:rPr>
                          <m:t>𝜎</m:t>
                        </m:r>
                      </m:e>
                      <m:sub>
                        <m:r>
                          <a:rPr lang="en-US" sz="1000" b="0" i="1" smtClean="0">
                            <a:latin typeface="Cambria Math" panose="02040503050406030204" pitchFamily="18" charset="0"/>
                          </a:rPr>
                          <m:t>𝑥</m:t>
                        </m:r>
                      </m:sub>
                      <m:sup>
                        <m:r>
                          <a:rPr lang="en-US" sz="1000" i="1">
                            <a:latin typeface="Cambria Math" panose="02040503050406030204" pitchFamily="18" charset="0"/>
                          </a:rPr>
                          <m:t>2</m:t>
                        </m:r>
                      </m:sup>
                    </m:sSubSup>
                  </m:oMath>
                </a14:m>
                <a:endParaRPr lang="en-US" sz="1000" dirty="0">
                  <a:latin typeface="+mn-lt"/>
                </a:endParaRPr>
              </a:p>
            </p:txBody>
          </p:sp>
        </mc:Choice>
        <mc:Fallback xmlns="">
          <p:sp>
            <p:nvSpPr>
              <p:cNvPr id="62" name="TextBox 61">
                <a:extLst>
                  <a:ext uri="{FF2B5EF4-FFF2-40B4-BE49-F238E27FC236}">
                    <a16:creationId xmlns:a16="http://schemas.microsoft.com/office/drawing/2014/main" id="{0DC6BE15-45EC-49D2-AF84-5B3B520B4672}"/>
                  </a:ext>
                </a:extLst>
              </p:cNvPr>
              <p:cNvSpPr txBox="1">
                <a:spLocks noRot="1" noChangeAspect="1" noMove="1" noResize="1" noEditPoints="1" noAdjustHandles="1" noChangeArrowheads="1" noChangeShapeType="1" noTextEdit="1"/>
              </p:cNvSpPr>
              <p:nvPr/>
            </p:nvSpPr>
            <p:spPr>
              <a:xfrm>
                <a:off x="4570550" y="4235451"/>
                <a:ext cx="1526900" cy="400110"/>
              </a:xfrm>
              <a:prstGeom prst="rect">
                <a:avLst/>
              </a:prstGeom>
              <a:blipFill>
                <a:blip r:embed="rId18"/>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EC6E89EF-00B9-4B8E-8264-EC7DE9A99D27}"/>
                  </a:ext>
                </a:extLst>
              </p:cNvPr>
              <p:cNvSpPr txBox="1"/>
              <p:nvPr/>
            </p:nvSpPr>
            <p:spPr>
              <a:xfrm>
                <a:off x="7262508" y="4132793"/>
                <a:ext cx="1281538" cy="553998"/>
              </a:xfrm>
              <a:prstGeom prst="rect">
                <a:avLst/>
              </a:prstGeom>
              <a:noFill/>
            </p:spPr>
            <p:txBody>
              <a:bodyPr wrap="square" rtlCol="0">
                <a:spAutoFit/>
              </a:bodyPr>
              <a:lstStyle/>
              <a:p>
                <a:r>
                  <a:rPr lang="en-US" sz="1000" dirty="0">
                    <a:latin typeface="+mn-lt"/>
                  </a:rPr>
                  <a:t>Residuals from the 1</a:t>
                </a:r>
                <a:r>
                  <a:rPr lang="en-US" sz="1000" baseline="30000" dirty="0">
                    <a:latin typeface="+mn-lt"/>
                  </a:rPr>
                  <a:t>st</a:t>
                </a:r>
                <a:r>
                  <a:rPr lang="en-US" sz="1000" dirty="0">
                    <a:latin typeface="+mn-lt"/>
                  </a:rPr>
                  <a:t> stage,</a:t>
                </a:r>
                <a:r>
                  <a:rPr lang="en-US" sz="1000" dirty="0">
                    <a:ea typeface="Cambria Math" panose="02040503050406030204" pitchFamily="18" charset="0"/>
                  </a:rPr>
                  <a:t> </a:t>
                </a:r>
                <a14:m>
                  <m:oMath xmlns:m="http://schemas.openxmlformats.org/officeDocument/2006/math">
                    <m:r>
                      <a:rPr lang="en-US" sz="1000" i="1">
                        <a:latin typeface="Cambria Math" panose="02040503050406030204" pitchFamily="18" charset="0"/>
                        <a:ea typeface="Cambria Math" panose="02040503050406030204" pitchFamily="18" charset="0"/>
                      </a:rPr>
                      <m:t>𝛿</m:t>
                    </m:r>
                  </m:oMath>
                </a14:m>
                <a:r>
                  <a:rPr lang="en-US" sz="1000" dirty="0">
                    <a:latin typeface="+mn-lt"/>
                  </a:rPr>
                  <a:t>, are not used in the 2</a:t>
                </a:r>
                <a:r>
                  <a:rPr lang="en-US" sz="1000" baseline="30000" dirty="0">
                    <a:latin typeface="+mn-lt"/>
                  </a:rPr>
                  <a:t>nd</a:t>
                </a:r>
                <a:r>
                  <a:rPr lang="en-US" sz="1000" dirty="0">
                    <a:latin typeface="+mn-lt"/>
                  </a:rPr>
                  <a:t> stage</a:t>
                </a:r>
              </a:p>
            </p:txBody>
          </p:sp>
        </mc:Choice>
        <mc:Fallback xmlns="">
          <p:sp>
            <p:nvSpPr>
              <p:cNvPr id="68" name="TextBox 67">
                <a:extLst>
                  <a:ext uri="{FF2B5EF4-FFF2-40B4-BE49-F238E27FC236}">
                    <a16:creationId xmlns:a16="http://schemas.microsoft.com/office/drawing/2014/main" id="{EC6E89EF-00B9-4B8E-8264-EC7DE9A99D27}"/>
                  </a:ext>
                </a:extLst>
              </p:cNvPr>
              <p:cNvSpPr txBox="1">
                <a:spLocks noRot="1" noChangeAspect="1" noMove="1" noResize="1" noEditPoints="1" noAdjustHandles="1" noChangeArrowheads="1" noChangeShapeType="1" noTextEdit="1"/>
              </p:cNvSpPr>
              <p:nvPr/>
            </p:nvSpPr>
            <p:spPr>
              <a:xfrm>
                <a:off x="7262508" y="4132793"/>
                <a:ext cx="1281538" cy="553998"/>
              </a:xfrm>
              <a:prstGeom prst="rect">
                <a:avLst/>
              </a:prstGeom>
              <a:blipFill>
                <a:blip r:embed="rId19"/>
                <a:stretch>
                  <a:fillRect b="-5495"/>
                </a:stretch>
              </a:blipFill>
            </p:spPr>
            <p:txBody>
              <a:bodyPr/>
              <a:lstStyle/>
              <a:p>
                <a:r>
                  <a:rPr lang="en-US">
                    <a:noFill/>
                  </a:rPr>
                  <a:t> </a:t>
                </a:r>
              </a:p>
            </p:txBody>
          </p:sp>
        </mc:Fallback>
      </mc:AlternateContent>
      <p:cxnSp>
        <p:nvCxnSpPr>
          <p:cNvPr id="70" name="Straight Arrow Connector 69">
            <a:extLst>
              <a:ext uri="{FF2B5EF4-FFF2-40B4-BE49-F238E27FC236}">
                <a16:creationId xmlns:a16="http://schemas.microsoft.com/office/drawing/2014/main" id="{E44C7E9C-4018-43D3-8706-8521F6A76095}"/>
              </a:ext>
            </a:extLst>
          </p:cNvPr>
          <p:cNvCxnSpPr>
            <a:cxnSpLocks/>
          </p:cNvCxnSpPr>
          <p:nvPr/>
        </p:nvCxnSpPr>
        <p:spPr>
          <a:xfrm flipH="1" flipV="1">
            <a:off x="6262263" y="4137197"/>
            <a:ext cx="976737" cy="2099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9BEC7A1-623D-49B1-AA93-564420626323}"/>
                  </a:ext>
                </a:extLst>
              </p:cNvPr>
              <p:cNvSpPr txBox="1"/>
              <p:nvPr/>
            </p:nvSpPr>
            <p:spPr>
              <a:xfrm>
                <a:off x="2676360" y="1957229"/>
                <a:ext cx="1574470" cy="261418"/>
              </a:xfrm>
              <a:prstGeom prst="rect">
                <a:avLst/>
              </a:prstGeom>
              <a:noFill/>
            </p:spPr>
            <p:txBody>
              <a:bodyPr wrap="none" rtlCol="0">
                <a:spAutoFit/>
              </a:bodyPr>
              <a:lstStyle/>
              <a:p>
                <a:r>
                  <a:rPr lang="en-US" sz="1000" dirty="0">
                    <a:latin typeface="+mn-lt"/>
                  </a:rPr>
                  <a:t>Variation in outcome Y, </a:t>
                </a:r>
                <a14:m>
                  <m:oMath xmlns:m="http://schemas.openxmlformats.org/officeDocument/2006/math">
                    <m:sSubSup>
                      <m:sSubSupPr>
                        <m:ctrlPr>
                          <a:rPr lang="en-US" sz="1000" i="1" smtClean="0">
                            <a:latin typeface="Cambria Math" panose="02040503050406030204" pitchFamily="18" charset="0"/>
                          </a:rPr>
                        </m:ctrlPr>
                      </m:sSubSupPr>
                      <m:e>
                        <m:r>
                          <a:rPr lang="en-US" sz="1000" i="1" smtClean="0">
                            <a:latin typeface="Cambria Math" panose="02040503050406030204" pitchFamily="18" charset="0"/>
                            <a:ea typeface="Cambria Math" panose="02040503050406030204" pitchFamily="18" charset="0"/>
                          </a:rPr>
                          <m:t>𝜎</m:t>
                        </m:r>
                      </m:e>
                      <m:sub>
                        <m:r>
                          <a:rPr lang="en-US" sz="1000" b="0" i="1" smtClean="0">
                            <a:latin typeface="Cambria Math" panose="02040503050406030204" pitchFamily="18" charset="0"/>
                          </a:rPr>
                          <m:t>𝑦</m:t>
                        </m:r>
                      </m:sub>
                      <m:sup>
                        <m:r>
                          <a:rPr lang="en-US" sz="1000" b="0" i="1" smtClean="0">
                            <a:latin typeface="Cambria Math" panose="02040503050406030204" pitchFamily="18" charset="0"/>
                          </a:rPr>
                          <m:t>2</m:t>
                        </m:r>
                      </m:sup>
                    </m:sSubSup>
                  </m:oMath>
                </a14:m>
                <a:endParaRPr lang="en-US" sz="1000" dirty="0">
                  <a:latin typeface="+mn-lt"/>
                </a:endParaRPr>
              </a:p>
            </p:txBody>
          </p:sp>
        </mc:Choice>
        <mc:Fallback xmlns="">
          <p:sp>
            <p:nvSpPr>
              <p:cNvPr id="26" name="TextBox 25">
                <a:extLst>
                  <a:ext uri="{FF2B5EF4-FFF2-40B4-BE49-F238E27FC236}">
                    <a16:creationId xmlns:a16="http://schemas.microsoft.com/office/drawing/2014/main" id="{09BEC7A1-623D-49B1-AA93-564420626323}"/>
                  </a:ext>
                </a:extLst>
              </p:cNvPr>
              <p:cNvSpPr txBox="1">
                <a:spLocks noRot="1" noChangeAspect="1" noMove="1" noResize="1" noEditPoints="1" noAdjustHandles="1" noChangeArrowheads="1" noChangeShapeType="1" noTextEdit="1"/>
              </p:cNvSpPr>
              <p:nvPr/>
            </p:nvSpPr>
            <p:spPr>
              <a:xfrm>
                <a:off x="2676360" y="1957229"/>
                <a:ext cx="1574470" cy="261418"/>
              </a:xfrm>
              <a:prstGeom prst="rect">
                <a:avLst/>
              </a:prstGeom>
              <a:blipFill>
                <a:blip r:embed="rId17"/>
                <a:stretch>
                  <a:fillRect b="-9302"/>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575A2EB2-B694-4E69-9C35-D96F76F46880}"/>
              </a:ext>
            </a:extLst>
          </p:cNvPr>
          <p:cNvCxnSpPr>
            <a:cxnSpLocks/>
          </p:cNvCxnSpPr>
          <p:nvPr/>
        </p:nvCxnSpPr>
        <p:spPr>
          <a:xfrm flipH="1">
            <a:off x="1905364" y="2121517"/>
            <a:ext cx="763451" cy="475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9726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ppt_x"/>
                                          </p:val>
                                        </p:tav>
                                        <p:tav tm="100000">
                                          <p:val>
                                            <p:strVal val="#ppt_x"/>
                                          </p:val>
                                        </p:tav>
                                      </p:tavLst>
                                    </p:anim>
                                    <p:anim calcmode="lin" valueType="num">
                                      <p:cBhvr additive="base">
                                        <p:cTn id="26" dur="500" fill="hold"/>
                                        <p:tgtEl>
                                          <p:spTgt spid="5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cBhvr additive="base">
                                        <p:cTn id="29" dur="500" fill="hold"/>
                                        <p:tgtEl>
                                          <p:spTgt spid="52"/>
                                        </p:tgtEl>
                                        <p:attrNameLst>
                                          <p:attrName>ppt_x</p:attrName>
                                        </p:attrNameLst>
                                      </p:cBhvr>
                                      <p:tavLst>
                                        <p:tav tm="0">
                                          <p:val>
                                            <p:strVal val="#ppt_x"/>
                                          </p:val>
                                        </p:tav>
                                        <p:tav tm="100000">
                                          <p:val>
                                            <p:strVal val="#ppt_x"/>
                                          </p:val>
                                        </p:tav>
                                      </p:tavLst>
                                    </p:anim>
                                    <p:anim calcmode="lin" valueType="num">
                                      <p:cBhvr additive="base">
                                        <p:cTn id="3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500" fill="hold"/>
                                        <p:tgtEl>
                                          <p:spTgt spid="54"/>
                                        </p:tgtEl>
                                        <p:attrNameLst>
                                          <p:attrName>ppt_x</p:attrName>
                                        </p:attrNameLst>
                                      </p:cBhvr>
                                      <p:tavLst>
                                        <p:tav tm="0">
                                          <p:val>
                                            <p:strVal val="#ppt_x"/>
                                          </p:val>
                                        </p:tav>
                                        <p:tav tm="100000">
                                          <p:val>
                                            <p:strVal val="#ppt_x"/>
                                          </p:val>
                                        </p:tav>
                                      </p:tavLst>
                                    </p:anim>
                                    <p:anim calcmode="lin" valueType="num">
                                      <p:cBhvr additive="base">
                                        <p:cTn id="36" dur="500" fill="hold"/>
                                        <p:tgtEl>
                                          <p:spTgt spid="5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5"/>
                                        </p:tgtEl>
                                        <p:attrNameLst>
                                          <p:attrName>style.visibility</p:attrName>
                                        </p:attrNameLst>
                                      </p:cBhvr>
                                      <p:to>
                                        <p:strVal val="visible"/>
                                      </p:to>
                                    </p:set>
                                    <p:anim calcmode="lin" valueType="num">
                                      <p:cBhvr additive="base">
                                        <p:cTn id="39" dur="500" fill="hold"/>
                                        <p:tgtEl>
                                          <p:spTgt spid="55"/>
                                        </p:tgtEl>
                                        <p:attrNameLst>
                                          <p:attrName>ppt_x</p:attrName>
                                        </p:attrNameLst>
                                      </p:cBhvr>
                                      <p:tavLst>
                                        <p:tav tm="0">
                                          <p:val>
                                            <p:strVal val="#ppt_x"/>
                                          </p:val>
                                        </p:tav>
                                        <p:tav tm="100000">
                                          <p:val>
                                            <p:strVal val="#ppt_x"/>
                                          </p:val>
                                        </p:tav>
                                      </p:tavLst>
                                    </p:anim>
                                    <p:anim calcmode="lin" valueType="num">
                                      <p:cBhvr additive="base">
                                        <p:cTn id="40" dur="500" fill="hold"/>
                                        <p:tgtEl>
                                          <p:spTgt spid="5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
                                            <p:txEl>
                                              <p:pRg st="17" end="17"/>
                                            </p:txEl>
                                          </p:spTgt>
                                        </p:tgtEl>
                                        <p:attrNameLst>
                                          <p:attrName>style.visibility</p:attrName>
                                        </p:attrNameLst>
                                      </p:cBhvr>
                                      <p:to>
                                        <p:strVal val="visible"/>
                                      </p:to>
                                    </p:set>
                                    <p:animEffect transition="in" filter="fade">
                                      <p:cBhvr>
                                        <p:cTn id="49" dur="500"/>
                                        <p:tgtEl>
                                          <p:spTgt spid="7">
                                            <p:txEl>
                                              <p:pRg st="17" end="1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par>
                                <p:cTn id="58" presetID="10" presetClass="entr" presetSubtype="0" fill="hold" nodeType="with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fade">
                                      <p:cBhvr>
                                        <p:cTn id="60" dur="500"/>
                                        <p:tgtEl>
                                          <p:spTgt spid="6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fade">
                                      <p:cBhvr>
                                        <p:cTn id="63" dur="500"/>
                                        <p:tgtEl>
                                          <p:spTgt spid="59"/>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61"/>
                                        </p:tgtEl>
                                        <p:attrNameLst>
                                          <p:attrName>style.visibility</p:attrName>
                                        </p:attrNameLst>
                                      </p:cBhvr>
                                      <p:to>
                                        <p:strVal val="visible"/>
                                      </p:to>
                                    </p:set>
                                    <p:anim calcmode="lin" valueType="num">
                                      <p:cBhvr additive="base">
                                        <p:cTn id="68" dur="500" fill="hold"/>
                                        <p:tgtEl>
                                          <p:spTgt spid="61"/>
                                        </p:tgtEl>
                                        <p:attrNameLst>
                                          <p:attrName>ppt_x</p:attrName>
                                        </p:attrNameLst>
                                      </p:cBhvr>
                                      <p:tavLst>
                                        <p:tav tm="0">
                                          <p:val>
                                            <p:strVal val="#ppt_x"/>
                                          </p:val>
                                        </p:tav>
                                        <p:tav tm="100000">
                                          <p:val>
                                            <p:strVal val="#ppt_x"/>
                                          </p:val>
                                        </p:tav>
                                      </p:tavLst>
                                    </p:anim>
                                    <p:anim calcmode="lin" valueType="num">
                                      <p:cBhvr additive="base">
                                        <p:cTn id="69" dur="500" fill="hold"/>
                                        <p:tgtEl>
                                          <p:spTgt spid="61"/>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9"/>
                                        </p:tgtEl>
                                        <p:attrNameLst>
                                          <p:attrName>style.visibility</p:attrName>
                                        </p:attrNameLst>
                                      </p:cBhvr>
                                      <p:to>
                                        <p:strVal val="visible"/>
                                      </p:to>
                                    </p:set>
                                    <p:anim calcmode="lin" valueType="num">
                                      <p:cBhvr additive="base">
                                        <p:cTn id="72" dur="500" fill="hold"/>
                                        <p:tgtEl>
                                          <p:spTgt spid="9"/>
                                        </p:tgtEl>
                                        <p:attrNameLst>
                                          <p:attrName>ppt_x</p:attrName>
                                        </p:attrNameLst>
                                      </p:cBhvr>
                                      <p:tavLst>
                                        <p:tav tm="0">
                                          <p:val>
                                            <p:strVal val="#ppt_x"/>
                                          </p:val>
                                        </p:tav>
                                        <p:tav tm="100000">
                                          <p:val>
                                            <p:strVal val="#ppt_x"/>
                                          </p:val>
                                        </p:tav>
                                      </p:tavLst>
                                    </p:anim>
                                    <p:anim calcmode="lin" valueType="num">
                                      <p:cBhvr additive="base">
                                        <p:cTn id="73" dur="500" fill="hold"/>
                                        <p:tgtEl>
                                          <p:spTgt spid="9"/>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8"/>
                                        </p:tgtEl>
                                        <p:attrNameLst>
                                          <p:attrName>style.visibility</p:attrName>
                                        </p:attrNameLst>
                                      </p:cBhvr>
                                      <p:to>
                                        <p:strVal val="visible"/>
                                      </p:to>
                                    </p:set>
                                    <p:anim calcmode="lin" valueType="num">
                                      <p:cBhvr additive="base">
                                        <p:cTn id="76" dur="500" fill="hold"/>
                                        <p:tgtEl>
                                          <p:spTgt spid="8"/>
                                        </p:tgtEl>
                                        <p:attrNameLst>
                                          <p:attrName>ppt_x</p:attrName>
                                        </p:attrNameLst>
                                      </p:cBhvr>
                                      <p:tavLst>
                                        <p:tav tm="0">
                                          <p:val>
                                            <p:strVal val="#ppt_x"/>
                                          </p:val>
                                        </p:tav>
                                        <p:tav tm="100000">
                                          <p:val>
                                            <p:strVal val="#ppt_x"/>
                                          </p:val>
                                        </p:tav>
                                      </p:tavLst>
                                    </p:anim>
                                    <p:anim calcmode="lin" valueType="num">
                                      <p:cBhvr additive="base">
                                        <p:cTn id="77" dur="500" fill="hold"/>
                                        <p:tgtEl>
                                          <p:spTgt spid="8"/>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62"/>
                                        </p:tgtEl>
                                        <p:attrNameLst>
                                          <p:attrName>style.visibility</p:attrName>
                                        </p:attrNameLst>
                                      </p:cBhvr>
                                      <p:to>
                                        <p:strVal val="visible"/>
                                      </p:to>
                                    </p:set>
                                    <p:anim calcmode="lin" valueType="num">
                                      <p:cBhvr additive="base">
                                        <p:cTn id="80" dur="500" fill="hold"/>
                                        <p:tgtEl>
                                          <p:spTgt spid="62"/>
                                        </p:tgtEl>
                                        <p:attrNameLst>
                                          <p:attrName>ppt_x</p:attrName>
                                        </p:attrNameLst>
                                      </p:cBhvr>
                                      <p:tavLst>
                                        <p:tav tm="0">
                                          <p:val>
                                            <p:strVal val="#ppt_x"/>
                                          </p:val>
                                        </p:tav>
                                        <p:tav tm="100000">
                                          <p:val>
                                            <p:strVal val="#ppt_x"/>
                                          </p:val>
                                        </p:tav>
                                      </p:tavLst>
                                    </p:anim>
                                    <p:anim calcmode="lin" valueType="num">
                                      <p:cBhvr additive="base">
                                        <p:cTn id="81"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fade">
                                      <p:cBhvr>
                                        <p:cTn id="86" dur="500"/>
                                        <p:tgtEl>
                                          <p:spTgt spid="7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8"/>
                                        </p:tgtEl>
                                        <p:attrNameLst>
                                          <p:attrName>style.visibility</p:attrName>
                                        </p:attrNameLst>
                                      </p:cBhvr>
                                      <p:to>
                                        <p:strVal val="visible"/>
                                      </p:to>
                                    </p:set>
                                    <p:animEffect transition="in" filter="fade">
                                      <p:cBhvr>
                                        <p:cTn id="89" dur="500"/>
                                        <p:tgtEl>
                                          <p:spTgt spid="6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7">
                                            <p:txEl>
                                              <p:pRg st="19" end="19"/>
                                            </p:txEl>
                                          </p:spTgt>
                                        </p:tgtEl>
                                        <p:attrNameLst>
                                          <p:attrName>style.visibility</p:attrName>
                                        </p:attrNameLst>
                                      </p:cBhvr>
                                      <p:to>
                                        <p:strVal val="visible"/>
                                      </p:to>
                                    </p:set>
                                    <p:animEffect transition="in" filter="fade">
                                      <p:cBhvr>
                                        <p:cTn id="94" dur="500"/>
                                        <p:tgtEl>
                                          <p:spTgt spid="7">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2" grpId="0"/>
      <p:bldP spid="31" grpId="0"/>
      <p:bldP spid="6" grpId="0" animBg="1"/>
      <p:bldP spid="8" grpId="0" animBg="1"/>
      <p:bldP spid="9" grpId="0" animBg="1"/>
      <p:bldP spid="52" grpId="0"/>
      <p:bldP spid="54" grpId="0"/>
      <p:bldP spid="59" grpId="0"/>
      <p:bldP spid="62" grpId="0"/>
      <p:bldP spid="68"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schemeClr val="tx1"/>
                </a:solidFill>
                <a:latin typeface="+mj-lt"/>
                <a:ea typeface="+mn-ea"/>
              </a:rPr>
              <a:t>Appendix</a:t>
            </a:r>
          </a:p>
        </p:txBody>
      </p:sp>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3"/>
          <a:stretch>
            <a:fillRect/>
          </a:stretch>
        </p:blipFill>
        <p:spPr>
          <a:xfrm>
            <a:off x="3118224" y="6564570"/>
            <a:ext cx="2924175" cy="276225"/>
          </a:xfrm>
          <a:prstGeom prst="rect">
            <a:avLst/>
          </a:prstGeom>
        </p:spPr>
      </p:pic>
    </p:spTree>
    <p:extLst>
      <p:ext uri="{BB962C8B-B14F-4D97-AF65-F5344CB8AC3E}">
        <p14:creationId xmlns:p14="http://schemas.microsoft.com/office/powerpoint/2010/main" val="346074666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schemeClr val="tx1"/>
                </a:solidFill>
                <a:latin typeface="+mj-lt"/>
                <a:ea typeface="+mn-ea"/>
              </a:rPr>
              <a:t>Example: IV estimation in action</a:t>
            </a:r>
          </a:p>
        </p:txBody>
      </p:sp>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3"/>
          <a:stretch>
            <a:fillRect/>
          </a:stretch>
        </p:blipFill>
        <p:spPr>
          <a:xfrm>
            <a:off x="3118224" y="6564570"/>
            <a:ext cx="2924175" cy="276225"/>
          </a:xfrm>
          <a:prstGeom prst="rect">
            <a:avLst/>
          </a:prstGeom>
        </p:spPr>
      </p:pic>
      <p:pic>
        <p:nvPicPr>
          <p:cNvPr id="2" name="Picture 1">
            <a:extLst>
              <a:ext uri="{FF2B5EF4-FFF2-40B4-BE49-F238E27FC236}">
                <a16:creationId xmlns:a16="http://schemas.microsoft.com/office/drawing/2014/main" id="{575EDA61-7D93-4A8C-BEBB-4C2B9B510E79}"/>
              </a:ext>
            </a:extLst>
          </p:cNvPr>
          <p:cNvPicPr>
            <a:picLocks noChangeAspect="1"/>
          </p:cNvPicPr>
          <p:nvPr/>
        </p:nvPicPr>
        <p:blipFill>
          <a:blip r:embed="rId4"/>
          <a:stretch>
            <a:fillRect/>
          </a:stretch>
        </p:blipFill>
        <p:spPr>
          <a:xfrm>
            <a:off x="381000" y="914400"/>
            <a:ext cx="7743825" cy="5562600"/>
          </a:xfrm>
          <a:prstGeom prst="rect">
            <a:avLst/>
          </a:prstGeom>
        </p:spPr>
      </p:pic>
    </p:spTree>
    <p:extLst>
      <p:ext uri="{BB962C8B-B14F-4D97-AF65-F5344CB8AC3E}">
        <p14:creationId xmlns:p14="http://schemas.microsoft.com/office/powerpoint/2010/main" val="394496205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schemeClr val="tx1"/>
                </a:solidFill>
                <a:latin typeface="+mj-lt"/>
                <a:ea typeface="+mn-ea"/>
              </a:rPr>
              <a:t>Example: IV estimation in action</a:t>
            </a:r>
          </a:p>
        </p:txBody>
      </p:sp>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3"/>
          <a:stretch>
            <a:fillRect/>
          </a:stretch>
        </p:blipFill>
        <p:spPr>
          <a:xfrm>
            <a:off x="3118224" y="6564570"/>
            <a:ext cx="2924175" cy="276225"/>
          </a:xfrm>
          <a:prstGeom prst="rect">
            <a:avLst/>
          </a:prstGeom>
        </p:spPr>
      </p:pic>
      <p:pic>
        <p:nvPicPr>
          <p:cNvPr id="3" name="Picture 2">
            <a:extLst>
              <a:ext uri="{FF2B5EF4-FFF2-40B4-BE49-F238E27FC236}">
                <a16:creationId xmlns:a16="http://schemas.microsoft.com/office/drawing/2014/main" id="{F1C39E1D-C608-419C-94F1-9F01FAD8D5C6}"/>
              </a:ext>
            </a:extLst>
          </p:cNvPr>
          <p:cNvPicPr>
            <a:picLocks noChangeAspect="1"/>
          </p:cNvPicPr>
          <p:nvPr/>
        </p:nvPicPr>
        <p:blipFill>
          <a:blip r:embed="rId4"/>
          <a:stretch>
            <a:fillRect/>
          </a:stretch>
        </p:blipFill>
        <p:spPr>
          <a:xfrm>
            <a:off x="457200" y="914400"/>
            <a:ext cx="7181850" cy="2619375"/>
          </a:xfrm>
          <a:prstGeom prst="rect">
            <a:avLst/>
          </a:prstGeom>
        </p:spPr>
      </p:pic>
    </p:spTree>
    <p:extLst>
      <p:ext uri="{BB962C8B-B14F-4D97-AF65-F5344CB8AC3E}">
        <p14:creationId xmlns:p14="http://schemas.microsoft.com/office/powerpoint/2010/main" val="202155675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schemeClr val="tx1"/>
                </a:solidFill>
                <a:latin typeface="+mj-lt"/>
                <a:ea typeface="+mn-ea"/>
              </a:rPr>
              <a:t>Example: IV estimation in action</a:t>
            </a:r>
          </a:p>
        </p:txBody>
      </p:sp>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3"/>
          <a:stretch>
            <a:fillRect/>
          </a:stretch>
        </p:blipFill>
        <p:spPr>
          <a:xfrm>
            <a:off x="3118224" y="6564570"/>
            <a:ext cx="2924175" cy="276225"/>
          </a:xfrm>
          <a:prstGeom prst="rect">
            <a:avLst/>
          </a:prstGeom>
        </p:spPr>
      </p:pic>
      <p:pic>
        <p:nvPicPr>
          <p:cNvPr id="2" name="Picture 1">
            <a:extLst>
              <a:ext uri="{FF2B5EF4-FFF2-40B4-BE49-F238E27FC236}">
                <a16:creationId xmlns:a16="http://schemas.microsoft.com/office/drawing/2014/main" id="{A1C574DA-2E5A-4FD1-ADAA-8E6C65210FAF}"/>
              </a:ext>
            </a:extLst>
          </p:cNvPr>
          <p:cNvPicPr>
            <a:picLocks noChangeAspect="1"/>
          </p:cNvPicPr>
          <p:nvPr/>
        </p:nvPicPr>
        <p:blipFill>
          <a:blip r:embed="rId4"/>
          <a:stretch>
            <a:fillRect/>
          </a:stretch>
        </p:blipFill>
        <p:spPr>
          <a:xfrm>
            <a:off x="762000" y="916245"/>
            <a:ext cx="6196880" cy="5786437"/>
          </a:xfrm>
          <a:prstGeom prst="rect">
            <a:avLst/>
          </a:prstGeom>
        </p:spPr>
      </p:pic>
    </p:spTree>
    <p:extLst>
      <p:ext uri="{BB962C8B-B14F-4D97-AF65-F5344CB8AC3E}">
        <p14:creationId xmlns:p14="http://schemas.microsoft.com/office/powerpoint/2010/main" val="238489589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schemeClr val="tx1"/>
                </a:solidFill>
                <a:latin typeface="+mj-lt"/>
                <a:ea typeface="+mn-ea"/>
              </a:rPr>
              <a:t>Learning objectives</a:t>
            </a:r>
          </a:p>
        </p:txBody>
      </p:sp>
      <p:sp>
        <p:nvSpPr>
          <p:cNvPr id="4" name="Text Placeholder 3">
            <a:extLst>
              <a:ext uri="{FF2B5EF4-FFF2-40B4-BE49-F238E27FC236}">
                <a16:creationId xmlns:a16="http://schemas.microsoft.com/office/drawing/2014/main" id="{E105C8FD-41EC-4FF2-9571-14011E8709A7}"/>
              </a:ext>
            </a:extLst>
          </p:cNvPr>
          <p:cNvSpPr>
            <a:spLocks noGrp="1"/>
          </p:cNvSpPr>
          <p:nvPr>
            <p:ph type="body" sz="quarter" idx="10"/>
          </p:nvPr>
        </p:nvSpPr>
        <p:spPr>
          <a:xfrm>
            <a:off x="457200" y="1066800"/>
            <a:ext cx="8229600" cy="5334000"/>
          </a:xfrm>
        </p:spPr>
        <p:txBody>
          <a:bodyPr>
            <a:normAutofit/>
          </a:bodyPr>
          <a:lstStyle/>
          <a:p>
            <a:pPr marL="342900" indent="-342900">
              <a:buFont typeface="+mj-lt"/>
              <a:buAutoNum type="arabicPeriod"/>
            </a:pPr>
            <a:r>
              <a:rPr lang="en-US" dirty="0">
                <a:latin typeface="+mn-lt"/>
              </a:rPr>
              <a:t>Gain a fundamental understanding of omitted variable bias (i.e. misspecification)</a:t>
            </a:r>
            <a:endParaRPr lang="en-US" sz="1600" dirty="0">
              <a:latin typeface="+mn-lt"/>
            </a:endParaRPr>
          </a:p>
          <a:p>
            <a:pPr marL="342900" indent="-342900">
              <a:buFont typeface="Wingdings" panose="05000000000000000000" pitchFamily="2" charset="2"/>
              <a:buChar char="q"/>
            </a:pPr>
            <a:endParaRPr lang="en-US" dirty="0">
              <a:latin typeface="+mn-lt"/>
            </a:endParaRPr>
          </a:p>
          <a:p>
            <a:pPr marL="342900" indent="-342900">
              <a:buFont typeface="+mj-lt"/>
              <a:buAutoNum type="arabicPeriod" startAt="2"/>
            </a:pPr>
            <a:r>
              <a:rPr lang="en-US" dirty="0">
                <a:latin typeface="+mn-lt"/>
              </a:rPr>
              <a:t>Gain a fundamental understanding of how to use instrument variables to solve for omitted variable bias</a:t>
            </a:r>
          </a:p>
          <a:p>
            <a:pPr marL="342900" indent="-342900">
              <a:buFont typeface="Wingdings" panose="05000000000000000000" pitchFamily="2" charset="2"/>
              <a:buChar char="q"/>
            </a:pPr>
            <a:endParaRPr lang="en-US" dirty="0">
              <a:latin typeface="+mn-lt"/>
            </a:endParaRPr>
          </a:p>
          <a:p>
            <a:pPr marL="342900" indent="-342900">
              <a:buFont typeface="+mj-lt"/>
              <a:buAutoNum type="arabicPeriod" startAt="3"/>
            </a:pPr>
            <a:r>
              <a:rPr lang="en-US" dirty="0">
                <a:latin typeface="+mn-lt"/>
              </a:rPr>
              <a:t>Develop a practical understanding of how to implement instrument variables</a:t>
            </a:r>
          </a:p>
          <a:p>
            <a:pPr marL="342900" indent="-342900">
              <a:buFont typeface="Wingdings" panose="05000000000000000000" pitchFamily="2" charset="2"/>
              <a:buChar char="q"/>
            </a:pPr>
            <a:endParaRPr lang="en-US" dirty="0">
              <a:latin typeface="+mn-lt"/>
            </a:endParaRPr>
          </a:p>
          <a:p>
            <a:pPr lvl="1" indent="0">
              <a:buNone/>
            </a:pPr>
            <a:endParaRPr lang="en-US" sz="800" dirty="0">
              <a:latin typeface="+mn-lt"/>
            </a:endParaRPr>
          </a:p>
          <a:p>
            <a:pPr lvl="1" indent="0">
              <a:buNone/>
            </a:pPr>
            <a:br>
              <a:rPr lang="en-US" dirty="0">
                <a:latin typeface="+mn-lt"/>
              </a:rPr>
            </a:br>
            <a:endParaRPr lang="en-US" dirty="0">
              <a:latin typeface="+mn-lt"/>
            </a:endParaRPr>
          </a:p>
          <a:p>
            <a:pPr lvl="1" indent="0">
              <a:buNone/>
            </a:pPr>
            <a:br>
              <a:rPr lang="en-US" b="1" dirty="0">
                <a:latin typeface="+mn-lt"/>
              </a:rPr>
            </a:br>
            <a:endParaRPr lang="en-US" b="1" dirty="0">
              <a:latin typeface="+mn-lt"/>
            </a:endParaRPr>
          </a:p>
          <a:p>
            <a:pPr marL="342900" indent="-342900">
              <a:buFont typeface="Wingdings" panose="05000000000000000000" pitchFamily="2" charset="2"/>
              <a:buChar char="q"/>
            </a:pPr>
            <a:endParaRPr lang="en-US" b="1" dirty="0">
              <a:latin typeface="+mn-lt"/>
            </a:endParaRPr>
          </a:p>
        </p:txBody>
      </p:sp>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3"/>
          <a:stretch>
            <a:fillRect/>
          </a:stretch>
        </p:blipFill>
        <p:spPr>
          <a:xfrm>
            <a:off x="3118224" y="6564570"/>
            <a:ext cx="2924175" cy="276225"/>
          </a:xfrm>
          <a:prstGeom prst="rect">
            <a:avLst/>
          </a:prstGeom>
        </p:spPr>
      </p:pic>
    </p:spTree>
    <p:extLst>
      <p:ext uri="{BB962C8B-B14F-4D97-AF65-F5344CB8AC3E}">
        <p14:creationId xmlns:p14="http://schemas.microsoft.com/office/powerpoint/2010/main" val="293978776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schemeClr val="tx1"/>
                </a:solidFill>
                <a:latin typeface="+mj-lt"/>
                <a:ea typeface="+mn-ea"/>
              </a:rPr>
              <a:t>Example: IV estimation in action</a:t>
            </a:r>
          </a:p>
        </p:txBody>
      </p:sp>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3"/>
          <a:stretch>
            <a:fillRect/>
          </a:stretch>
        </p:blipFill>
        <p:spPr>
          <a:xfrm>
            <a:off x="3118224" y="6564570"/>
            <a:ext cx="2924175" cy="276225"/>
          </a:xfrm>
          <a:prstGeom prst="rect">
            <a:avLst/>
          </a:prstGeom>
        </p:spPr>
      </p:pic>
      <p:pic>
        <p:nvPicPr>
          <p:cNvPr id="2" name="Picture 1">
            <a:extLst>
              <a:ext uri="{FF2B5EF4-FFF2-40B4-BE49-F238E27FC236}">
                <a16:creationId xmlns:a16="http://schemas.microsoft.com/office/drawing/2014/main" id="{10E36A8D-0FE2-400D-858C-3773E6F284E0}"/>
              </a:ext>
            </a:extLst>
          </p:cNvPr>
          <p:cNvPicPr>
            <a:picLocks noChangeAspect="1"/>
          </p:cNvPicPr>
          <p:nvPr/>
        </p:nvPicPr>
        <p:blipFill>
          <a:blip r:embed="rId4"/>
          <a:stretch>
            <a:fillRect/>
          </a:stretch>
        </p:blipFill>
        <p:spPr>
          <a:xfrm>
            <a:off x="533400" y="1027412"/>
            <a:ext cx="6835140" cy="3925587"/>
          </a:xfrm>
          <a:prstGeom prst="rect">
            <a:avLst/>
          </a:prstGeom>
        </p:spPr>
      </p:pic>
    </p:spTree>
    <p:extLst>
      <p:ext uri="{BB962C8B-B14F-4D97-AF65-F5344CB8AC3E}">
        <p14:creationId xmlns:p14="http://schemas.microsoft.com/office/powerpoint/2010/main" val="130063776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schemeClr val="tx1"/>
                </a:solidFill>
                <a:latin typeface="+mj-lt"/>
                <a:ea typeface="+mn-ea"/>
              </a:rPr>
              <a:t>Example: IV estimation in action</a:t>
            </a:r>
          </a:p>
        </p:txBody>
      </p:sp>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3"/>
          <a:stretch>
            <a:fillRect/>
          </a:stretch>
        </p:blipFill>
        <p:spPr>
          <a:xfrm>
            <a:off x="3118224" y="6564570"/>
            <a:ext cx="2924175" cy="276225"/>
          </a:xfrm>
          <a:prstGeom prst="rect">
            <a:avLst/>
          </a:prstGeom>
        </p:spPr>
      </p:pic>
      <p:pic>
        <p:nvPicPr>
          <p:cNvPr id="3" name="Picture 2">
            <a:extLst>
              <a:ext uri="{FF2B5EF4-FFF2-40B4-BE49-F238E27FC236}">
                <a16:creationId xmlns:a16="http://schemas.microsoft.com/office/drawing/2014/main" id="{7F6871CD-C7F4-41D4-BB5E-0A92F6AF16F5}"/>
              </a:ext>
            </a:extLst>
          </p:cNvPr>
          <p:cNvPicPr>
            <a:picLocks noChangeAspect="1"/>
          </p:cNvPicPr>
          <p:nvPr/>
        </p:nvPicPr>
        <p:blipFill>
          <a:blip r:embed="rId4"/>
          <a:stretch>
            <a:fillRect/>
          </a:stretch>
        </p:blipFill>
        <p:spPr>
          <a:xfrm>
            <a:off x="609600" y="990600"/>
            <a:ext cx="6393155" cy="5119687"/>
          </a:xfrm>
          <a:prstGeom prst="rect">
            <a:avLst/>
          </a:prstGeom>
        </p:spPr>
      </p:pic>
    </p:spTree>
    <p:extLst>
      <p:ext uri="{BB962C8B-B14F-4D97-AF65-F5344CB8AC3E}">
        <p14:creationId xmlns:p14="http://schemas.microsoft.com/office/powerpoint/2010/main" val="307570246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schemeClr val="tx1"/>
                </a:solidFill>
                <a:latin typeface="+mj-lt"/>
                <a:ea typeface="+mn-ea"/>
              </a:rPr>
              <a:t>Example: IV estimation in action</a:t>
            </a:r>
          </a:p>
        </p:txBody>
      </p:sp>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3"/>
          <a:stretch>
            <a:fillRect/>
          </a:stretch>
        </p:blipFill>
        <p:spPr>
          <a:xfrm>
            <a:off x="3118224" y="6564570"/>
            <a:ext cx="2924175" cy="276225"/>
          </a:xfrm>
          <a:prstGeom prst="rect">
            <a:avLst/>
          </a:prstGeom>
        </p:spPr>
      </p:pic>
      <p:pic>
        <p:nvPicPr>
          <p:cNvPr id="2" name="Picture 1">
            <a:extLst>
              <a:ext uri="{FF2B5EF4-FFF2-40B4-BE49-F238E27FC236}">
                <a16:creationId xmlns:a16="http://schemas.microsoft.com/office/drawing/2014/main" id="{2613559B-D987-4F37-A29F-E0B714FD3607}"/>
              </a:ext>
            </a:extLst>
          </p:cNvPr>
          <p:cNvPicPr>
            <a:picLocks noChangeAspect="1"/>
          </p:cNvPicPr>
          <p:nvPr/>
        </p:nvPicPr>
        <p:blipFill>
          <a:blip r:embed="rId4"/>
          <a:stretch>
            <a:fillRect/>
          </a:stretch>
        </p:blipFill>
        <p:spPr>
          <a:xfrm>
            <a:off x="381000" y="914400"/>
            <a:ext cx="6477000" cy="3057525"/>
          </a:xfrm>
          <a:prstGeom prst="rect">
            <a:avLst/>
          </a:prstGeom>
        </p:spPr>
      </p:pic>
    </p:spTree>
    <p:extLst>
      <p:ext uri="{BB962C8B-B14F-4D97-AF65-F5344CB8AC3E}">
        <p14:creationId xmlns:p14="http://schemas.microsoft.com/office/powerpoint/2010/main" val="105210932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schemeClr val="tx1"/>
                </a:solidFill>
                <a:latin typeface="+mj-lt"/>
                <a:ea typeface="+mn-ea"/>
              </a:rPr>
              <a:t>More stuff on omitted variable bias</a:t>
            </a:r>
          </a:p>
        </p:txBody>
      </p:sp>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3"/>
          <a:stretch>
            <a:fillRect/>
          </a:stretch>
        </p:blipFill>
        <p:spPr>
          <a:xfrm>
            <a:off x="3118224" y="6564570"/>
            <a:ext cx="2924175" cy="276225"/>
          </a:xfrm>
          <a:prstGeom prst="rect">
            <a:avLst/>
          </a:prstGeom>
        </p:spPr>
      </p:pic>
      <p:pic>
        <p:nvPicPr>
          <p:cNvPr id="2" name="Picture 1">
            <a:extLst>
              <a:ext uri="{FF2B5EF4-FFF2-40B4-BE49-F238E27FC236}">
                <a16:creationId xmlns:a16="http://schemas.microsoft.com/office/drawing/2014/main" id="{94E926AC-76F8-482C-BD3E-1D278F6A5C08}"/>
              </a:ext>
            </a:extLst>
          </p:cNvPr>
          <p:cNvPicPr>
            <a:picLocks noChangeAspect="1"/>
          </p:cNvPicPr>
          <p:nvPr/>
        </p:nvPicPr>
        <p:blipFill>
          <a:blip r:embed="rId4"/>
          <a:stretch>
            <a:fillRect/>
          </a:stretch>
        </p:blipFill>
        <p:spPr>
          <a:xfrm>
            <a:off x="685800" y="914400"/>
            <a:ext cx="6202985" cy="4368819"/>
          </a:xfrm>
          <a:prstGeom prst="rect">
            <a:avLst/>
          </a:prstGeom>
        </p:spPr>
      </p:pic>
      <p:pic>
        <p:nvPicPr>
          <p:cNvPr id="3" name="Picture 2">
            <a:extLst>
              <a:ext uri="{FF2B5EF4-FFF2-40B4-BE49-F238E27FC236}">
                <a16:creationId xmlns:a16="http://schemas.microsoft.com/office/drawing/2014/main" id="{55285762-3EE9-46D5-9F6E-97A2A8685B67}"/>
              </a:ext>
            </a:extLst>
          </p:cNvPr>
          <p:cNvPicPr>
            <a:picLocks noChangeAspect="1"/>
          </p:cNvPicPr>
          <p:nvPr/>
        </p:nvPicPr>
        <p:blipFill>
          <a:blip r:embed="rId5"/>
          <a:stretch>
            <a:fillRect/>
          </a:stretch>
        </p:blipFill>
        <p:spPr>
          <a:xfrm>
            <a:off x="735635" y="5157716"/>
            <a:ext cx="5848350" cy="1532358"/>
          </a:xfrm>
          <a:prstGeom prst="rect">
            <a:avLst/>
          </a:prstGeom>
        </p:spPr>
      </p:pic>
    </p:spTree>
    <p:extLst>
      <p:ext uri="{BB962C8B-B14F-4D97-AF65-F5344CB8AC3E}">
        <p14:creationId xmlns:p14="http://schemas.microsoft.com/office/powerpoint/2010/main" val="159744228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schemeClr val="tx1"/>
                </a:solidFill>
                <a:latin typeface="+mj-lt"/>
                <a:ea typeface="+mn-ea"/>
              </a:rPr>
              <a:t>More stuff on omitted variable bias</a:t>
            </a:r>
          </a:p>
        </p:txBody>
      </p:sp>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3"/>
          <a:stretch>
            <a:fillRect/>
          </a:stretch>
        </p:blipFill>
        <p:spPr>
          <a:xfrm>
            <a:off x="3118224" y="6564570"/>
            <a:ext cx="2924175" cy="276225"/>
          </a:xfrm>
          <a:prstGeom prst="rect">
            <a:avLst/>
          </a:prstGeom>
        </p:spPr>
      </p:pic>
      <p:pic>
        <p:nvPicPr>
          <p:cNvPr id="6" name="Picture 5">
            <a:extLst>
              <a:ext uri="{FF2B5EF4-FFF2-40B4-BE49-F238E27FC236}">
                <a16:creationId xmlns:a16="http://schemas.microsoft.com/office/drawing/2014/main" id="{DE1E4D1D-9909-45CC-AA88-5091974CD87A}"/>
              </a:ext>
            </a:extLst>
          </p:cNvPr>
          <p:cNvPicPr>
            <a:picLocks noChangeAspect="1"/>
          </p:cNvPicPr>
          <p:nvPr/>
        </p:nvPicPr>
        <p:blipFill>
          <a:blip r:embed="rId4"/>
          <a:stretch>
            <a:fillRect/>
          </a:stretch>
        </p:blipFill>
        <p:spPr>
          <a:xfrm>
            <a:off x="685800" y="976745"/>
            <a:ext cx="6400800" cy="5721927"/>
          </a:xfrm>
          <a:prstGeom prst="rect">
            <a:avLst/>
          </a:prstGeom>
        </p:spPr>
      </p:pic>
    </p:spTree>
    <p:extLst>
      <p:ext uri="{BB962C8B-B14F-4D97-AF65-F5344CB8AC3E}">
        <p14:creationId xmlns:p14="http://schemas.microsoft.com/office/powerpoint/2010/main" val="120711373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schemeClr val="tx1"/>
                </a:solidFill>
                <a:latin typeface="+mj-lt"/>
                <a:ea typeface="+mn-ea"/>
              </a:rPr>
              <a:t>OLS (regression) assumptions</a:t>
            </a:r>
          </a:p>
        </p:txBody>
      </p:sp>
      <p:sp>
        <p:nvSpPr>
          <p:cNvPr id="4" name="Text Placeholder 3">
            <a:extLst>
              <a:ext uri="{FF2B5EF4-FFF2-40B4-BE49-F238E27FC236}">
                <a16:creationId xmlns:a16="http://schemas.microsoft.com/office/drawing/2014/main" id="{E105C8FD-41EC-4FF2-9571-14011E8709A7}"/>
              </a:ext>
            </a:extLst>
          </p:cNvPr>
          <p:cNvSpPr>
            <a:spLocks noGrp="1"/>
          </p:cNvSpPr>
          <p:nvPr>
            <p:ph type="body" sz="quarter" idx="10"/>
          </p:nvPr>
        </p:nvSpPr>
        <p:spPr>
          <a:xfrm>
            <a:off x="457200" y="1066800"/>
            <a:ext cx="8229600" cy="5334000"/>
          </a:xfrm>
        </p:spPr>
        <p:txBody>
          <a:bodyPr>
            <a:normAutofit/>
          </a:bodyPr>
          <a:lstStyle/>
          <a:p>
            <a:r>
              <a:rPr lang="en-US" b="1" dirty="0">
                <a:latin typeface="+mn-lt"/>
              </a:rPr>
              <a:t>Assumption 1:</a:t>
            </a:r>
            <a:r>
              <a:rPr lang="en-US" dirty="0">
                <a:latin typeface="+mn-lt"/>
              </a:rPr>
              <a:t> The regression model is linear in the coefficients and the error term</a:t>
            </a:r>
          </a:p>
          <a:p>
            <a:endParaRPr lang="en-US" dirty="0">
              <a:latin typeface="+mn-lt"/>
            </a:endParaRPr>
          </a:p>
          <a:p>
            <a:r>
              <a:rPr lang="en-US" b="1" dirty="0">
                <a:latin typeface="+mn-lt"/>
              </a:rPr>
              <a:t>Assumption 2: </a:t>
            </a:r>
            <a:r>
              <a:rPr lang="en-US" dirty="0">
                <a:latin typeface="+mn-lt"/>
              </a:rPr>
              <a:t>Strict exogeneity. The errors in the regression should have conditional mean zero</a:t>
            </a:r>
          </a:p>
          <a:p>
            <a:pPr marL="342900" indent="-342900">
              <a:buFont typeface="Wingdings" panose="05000000000000000000" pitchFamily="2" charset="2"/>
              <a:buChar char="q"/>
            </a:pPr>
            <a:endParaRPr lang="en-US" dirty="0">
              <a:latin typeface="+mn-lt"/>
            </a:endParaRPr>
          </a:p>
          <a:p>
            <a:r>
              <a:rPr lang="en-US" b="1" dirty="0">
                <a:latin typeface="+mn-lt"/>
              </a:rPr>
              <a:t>Assumption 3: </a:t>
            </a:r>
            <a:r>
              <a:rPr lang="en-US" dirty="0">
                <a:latin typeface="+mn-lt"/>
              </a:rPr>
              <a:t>There is a random sampling of observations</a:t>
            </a:r>
          </a:p>
          <a:p>
            <a:endParaRPr lang="en-US" dirty="0">
              <a:latin typeface="+mn-lt"/>
            </a:endParaRPr>
          </a:p>
          <a:p>
            <a:r>
              <a:rPr lang="en-US" b="1" dirty="0">
                <a:latin typeface="+mn-lt"/>
              </a:rPr>
              <a:t>Assumption 4:</a:t>
            </a:r>
            <a:r>
              <a:rPr lang="en-US" dirty="0">
                <a:latin typeface="+mn-lt"/>
              </a:rPr>
              <a:t> There is no perfect collinearity between your independent variables</a:t>
            </a:r>
          </a:p>
          <a:p>
            <a:endParaRPr lang="en-US" dirty="0">
              <a:latin typeface="+mn-lt"/>
            </a:endParaRPr>
          </a:p>
          <a:p>
            <a:r>
              <a:rPr lang="en-US" b="1" dirty="0">
                <a:latin typeface="+mn-lt"/>
              </a:rPr>
              <a:t>Assumption 5:</a:t>
            </a:r>
            <a:r>
              <a:rPr lang="en-US" dirty="0">
                <a:latin typeface="+mn-lt"/>
              </a:rPr>
              <a:t> There is homoskedasticity and no autocorrelation</a:t>
            </a:r>
          </a:p>
          <a:p>
            <a:pPr marL="342900" indent="-342900">
              <a:buFont typeface="Wingdings" panose="05000000000000000000" pitchFamily="2" charset="2"/>
              <a:buChar char="q"/>
            </a:pPr>
            <a:endParaRPr lang="en-US" dirty="0">
              <a:latin typeface="+mn-lt"/>
            </a:endParaRPr>
          </a:p>
          <a:p>
            <a:r>
              <a:rPr lang="en-US" b="1" dirty="0">
                <a:latin typeface="+mn-lt"/>
              </a:rPr>
              <a:t>Assumption 6:</a:t>
            </a:r>
            <a:r>
              <a:rPr lang="en-US" dirty="0">
                <a:latin typeface="+mn-lt"/>
              </a:rPr>
              <a:t> Error terms should be normally distributed</a:t>
            </a:r>
          </a:p>
          <a:p>
            <a:pPr lvl="1" indent="0">
              <a:buNone/>
            </a:pPr>
            <a:br>
              <a:rPr lang="en-US" dirty="0">
                <a:latin typeface="+mn-lt"/>
              </a:rPr>
            </a:br>
            <a:endParaRPr lang="en-US" dirty="0">
              <a:latin typeface="+mn-lt"/>
            </a:endParaRPr>
          </a:p>
          <a:p>
            <a:pPr lvl="1" indent="0">
              <a:buNone/>
            </a:pPr>
            <a:br>
              <a:rPr lang="en-US" b="1" dirty="0">
                <a:latin typeface="+mn-lt"/>
              </a:rPr>
            </a:br>
            <a:endParaRPr lang="en-US" b="1" dirty="0">
              <a:latin typeface="+mn-lt"/>
            </a:endParaRPr>
          </a:p>
          <a:p>
            <a:pPr marL="342900" indent="-342900">
              <a:buFont typeface="Wingdings" panose="05000000000000000000" pitchFamily="2" charset="2"/>
              <a:buChar char="q"/>
            </a:pPr>
            <a:endParaRPr lang="en-US" b="1" dirty="0">
              <a:latin typeface="+mn-lt"/>
            </a:endParaRPr>
          </a:p>
        </p:txBody>
      </p:sp>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3"/>
          <a:stretch>
            <a:fillRect/>
          </a:stretch>
        </p:blipFill>
        <p:spPr>
          <a:xfrm>
            <a:off x="3118224" y="6564570"/>
            <a:ext cx="2924175" cy="276225"/>
          </a:xfrm>
          <a:prstGeom prst="rect">
            <a:avLst/>
          </a:prstGeom>
        </p:spPr>
      </p:pic>
    </p:spTree>
    <p:extLst>
      <p:ext uri="{BB962C8B-B14F-4D97-AF65-F5344CB8AC3E}">
        <p14:creationId xmlns:p14="http://schemas.microsoft.com/office/powerpoint/2010/main" val="109884986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schemeClr val="tx1"/>
                </a:solidFill>
                <a:latin typeface="+mj-lt"/>
                <a:ea typeface="+mn-ea"/>
              </a:rPr>
              <a:t>Assumption 2: strict exogeneity</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E105C8FD-41EC-4FF2-9571-14011E8709A7}"/>
                  </a:ext>
                </a:extLst>
              </p:cNvPr>
              <p:cNvSpPr>
                <a:spLocks noGrp="1"/>
              </p:cNvSpPr>
              <p:nvPr>
                <p:ph type="body" sz="quarter" idx="10"/>
              </p:nvPr>
            </p:nvSpPr>
            <p:spPr>
              <a:xfrm>
                <a:off x="457200" y="1066799"/>
                <a:ext cx="8458200" cy="5691135"/>
              </a:xfrm>
            </p:spPr>
            <p:txBody>
              <a:bodyPr>
                <a:normAutofit/>
              </a:bodyPr>
              <a:lstStyle/>
              <a:p>
                <a:endParaRPr lang="en-US" dirty="0">
                  <a:latin typeface="+mn-lt"/>
                </a:endParaRPr>
              </a:p>
              <a:p>
                <a:endParaRPr lang="en-US" dirty="0">
                  <a:latin typeface="+mn-lt"/>
                </a:endParaRPr>
              </a:p>
              <a:p>
                <a:r>
                  <a:rPr lang="en-US" b="1" dirty="0">
                    <a:latin typeface="+mn-lt"/>
                  </a:rPr>
                  <a:t>Assumption 2: </a:t>
                </a:r>
                <a:r>
                  <a:rPr lang="en-US" dirty="0">
                    <a:latin typeface="+mn-lt"/>
                  </a:rPr>
                  <a:t>Strict exogeneity. The errors in the regression should have conditional mean zero</a:t>
                </a:r>
              </a:p>
              <a:p>
                <a:pPr lvl="1" indent="0">
                  <a:buNone/>
                </a:pPr>
                <a:endParaRPr lang="en-US" i="1" dirty="0">
                  <a:latin typeface="Cambria Math" panose="02040503050406030204" pitchFamily="18" charset="0"/>
                </a:endParaRPr>
              </a:p>
              <a:p>
                <a:pPr marL="0" lvl="1" indent="0">
                  <a:buNone/>
                </a:pPr>
                <a:r>
                  <a:rPr lang="en-US" sz="1600" dirty="0">
                    <a:latin typeface="Calibri"/>
                  </a:rPr>
                  <a:t>Therefore, assumption 2 states </a:t>
                </a:r>
              </a:p>
              <a:p>
                <a:pPr marL="0" lvl="1" indent="0">
                  <a:buNone/>
                </a:pPr>
                <a:endParaRPr lang="en-US" sz="1800" dirty="0"/>
              </a:p>
              <a:p>
                <a:pPr marL="0" lvl="1" indent="0">
                  <a:buNone/>
                </a:pPr>
                <a14:m>
                  <m:oMathPara xmlns:m="http://schemas.openxmlformats.org/officeDocument/2006/math">
                    <m:oMathParaPr>
                      <m:jc m:val="centerGroup"/>
                    </m:oMathParaPr>
                    <m:oMath xmlns:m="http://schemas.openxmlformats.org/officeDocument/2006/math">
                      <m:r>
                        <a:rPr lang="en-US" sz="1600">
                          <a:latin typeface="Cambria Math" panose="02040503050406030204" pitchFamily="18" charset="0"/>
                        </a:rPr>
                        <m:t>𝐸</m:t>
                      </m:r>
                      <m:d>
                        <m:dPr>
                          <m:begChr m:val="["/>
                          <m:endChr m:val="|"/>
                          <m:ctrlPr>
                            <a:rPr lang="en-US" sz="1600" i="1">
                              <a:latin typeface="Cambria Math" panose="02040503050406030204" pitchFamily="18" charset="0"/>
                            </a:rPr>
                          </m:ctrlPr>
                        </m:dPr>
                        <m:e>
                          <m:r>
                            <a:rPr lang="en-US" sz="1600">
                              <a:latin typeface="Cambria Math" panose="02040503050406030204" pitchFamily="18" charset="0"/>
                            </a:rPr>
                            <m:t> </m:t>
                          </m:r>
                          <m:r>
                            <a:rPr lang="en-US" sz="1600">
                              <a:latin typeface="Cambria Math" panose="02040503050406030204" pitchFamily="18" charset="0"/>
                            </a:rPr>
                            <m:t>𝜀</m:t>
                          </m:r>
                          <m:r>
                            <a:rPr lang="en-US" sz="1600">
                              <a:latin typeface="Cambria Math" panose="02040503050406030204" pitchFamily="18" charset="0"/>
                            </a:rPr>
                            <m:t> </m:t>
                          </m:r>
                        </m:e>
                      </m:d>
                      <m:r>
                        <a:rPr lang="en-US" sz="1600">
                          <a:latin typeface="Cambria Math" panose="02040503050406030204" pitchFamily="18" charset="0"/>
                        </a:rPr>
                        <m:t> </m:t>
                      </m:r>
                      <m:r>
                        <a:rPr lang="en-US" sz="1600">
                          <a:latin typeface="Cambria Math" panose="02040503050406030204" pitchFamily="18" charset="0"/>
                        </a:rPr>
                        <m:t>𝑥</m:t>
                      </m:r>
                      <m:r>
                        <a:rPr lang="en-US" sz="1600">
                          <a:latin typeface="Cambria Math" panose="02040503050406030204" pitchFamily="18" charset="0"/>
                        </a:rPr>
                        <m:t> ] = 0</m:t>
                      </m:r>
                    </m:oMath>
                  </m:oMathPara>
                </a14:m>
                <a:endParaRPr lang="en-US" sz="1600" dirty="0">
                  <a:latin typeface="Calibri"/>
                </a:endParaRPr>
              </a:p>
              <a:p>
                <a:pPr lvl="1" indent="0">
                  <a:buNone/>
                </a:pPr>
                <a:endParaRPr lang="en-US" sz="1800" dirty="0">
                  <a:latin typeface="Calibri"/>
                </a:endParaRPr>
              </a:p>
              <a:p>
                <a:pPr marL="0" lvl="1" indent="0" algn="l">
                  <a:buNone/>
                </a:pPr>
                <a:r>
                  <a:rPr lang="en-US" sz="1600" dirty="0">
                    <a:latin typeface="Calibri"/>
                  </a:rPr>
                  <a:t>In other words, the distribution of the error terms has zero mean and doesn’t depend on the independent variables. Thus, there must be no real relationship between the X’s and the error term:</a:t>
                </a:r>
              </a:p>
              <a:p>
                <a:pPr marL="0" lvl="1" indent="0" algn="l">
                  <a:buNone/>
                </a:pPr>
                <a:endParaRPr lang="en-US" sz="1800" dirty="0"/>
              </a:p>
              <a:p>
                <a:pPr marL="0" lvl="1" indent="0" algn="ctr">
                  <a:buNone/>
                </a:pPr>
                <a:r>
                  <a:rPr lang="en-US" sz="1600" dirty="0">
                    <a:latin typeface="Calibri"/>
                  </a:rPr>
                  <a:t>correlation (</a:t>
                </a:r>
                <a14:m>
                  <m:oMath xmlns:m="http://schemas.openxmlformats.org/officeDocument/2006/math">
                    <m:r>
                      <a:rPr lang="en-US" sz="1600">
                        <a:latin typeface="Cambria Math" panose="02040503050406030204" pitchFamily="18" charset="0"/>
                      </a:rPr>
                      <m:t>𝜀</m:t>
                    </m:r>
                  </m:oMath>
                </a14:m>
                <a:r>
                  <a:rPr lang="en-US" sz="1600" dirty="0">
                    <a:latin typeface="Calibri"/>
                  </a:rPr>
                  <a:t>, </a:t>
                </a:r>
                <a14:m>
                  <m:oMath xmlns:m="http://schemas.openxmlformats.org/officeDocument/2006/math">
                    <m:r>
                      <a:rPr lang="en-US" sz="1600">
                        <a:latin typeface="Cambria Math" panose="02040503050406030204" pitchFamily="18" charset="0"/>
                      </a:rPr>
                      <m:t>𝑥</m:t>
                    </m:r>
                  </m:oMath>
                </a14:m>
                <a:r>
                  <a:rPr lang="en-US" sz="1600" dirty="0">
                    <a:latin typeface="Calibri"/>
                  </a:rPr>
                  <a:t>)  </a:t>
                </a:r>
                <a14:m>
                  <m:oMath xmlns:m="http://schemas.openxmlformats.org/officeDocument/2006/math">
                    <m:r>
                      <a:rPr lang="en-US" sz="1600">
                        <a:latin typeface="Cambria Math" panose="02040503050406030204" pitchFamily="18" charset="0"/>
                      </a:rPr>
                      <m:t>= 0</m:t>
                    </m:r>
                  </m:oMath>
                </a14:m>
                <a:endParaRPr lang="en-US" sz="1600" dirty="0">
                  <a:latin typeface="Calibri"/>
                </a:endParaRPr>
              </a:p>
              <a:p>
                <a:endParaRPr lang="en-US" b="0" dirty="0">
                  <a:latin typeface="+mn-lt"/>
                </a:endParaRPr>
              </a:p>
              <a:p>
                <a:endParaRPr lang="en-US" dirty="0">
                  <a:latin typeface="+mn-lt"/>
                </a:endParaRPr>
              </a:p>
              <a:p>
                <a:endParaRPr lang="en-US" b="0" dirty="0">
                  <a:latin typeface="+mn-lt"/>
                </a:endParaRPr>
              </a:p>
              <a:p>
                <a:endParaRPr lang="en-US" dirty="0">
                  <a:latin typeface="+mn-lt"/>
                </a:endParaRPr>
              </a:p>
              <a:p>
                <a:endParaRPr lang="en-US" dirty="0">
                  <a:latin typeface="+mn-lt"/>
                </a:endParaRPr>
              </a:p>
              <a:p>
                <a:endParaRPr lang="en-US" dirty="0">
                  <a:latin typeface="+mn-lt"/>
                </a:endParaRPr>
              </a:p>
              <a:p>
                <a:endParaRPr lang="en-US" dirty="0">
                  <a:latin typeface="+mn-lt"/>
                </a:endParaRPr>
              </a:p>
              <a:p>
                <a:r>
                  <a:rPr lang="en-US" b="1" dirty="0">
                    <a:latin typeface="+mn-lt"/>
                  </a:rPr>
                  <a:t>Assumption 2 is often violated when running a regression model. Its typically due to omitted variables. And omitted variables lead to interpreting coefficient inaccurately due to bias (i.e. endogeneity).</a:t>
                </a:r>
                <a:endParaRPr lang="en-US" sz="1800" dirty="0">
                  <a:latin typeface="+mj-lt"/>
                </a:endParaRPr>
              </a:p>
              <a:p>
                <a:pPr marL="0" lvl="1" indent="0" algn="ctr">
                  <a:buNone/>
                </a:pPr>
                <a:endParaRPr lang="en-US" sz="1800" dirty="0">
                  <a:latin typeface="+mj-lt"/>
                </a:endParaRPr>
              </a:p>
              <a:p>
                <a:pPr marL="0" lvl="1" indent="0" algn="ctr">
                  <a:buNone/>
                </a:pPr>
                <a:endParaRPr lang="en-US" sz="1800" dirty="0">
                  <a:latin typeface="+mj-lt"/>
                </a:endParaRPr>
              </a:p>
              <a:p>
                <a:endParaRPr lang="en-US" b="1" dirty="0">
                  <a:latin typeface="+mn-lt"/>
                </a:endParaRPr>
              </a:p>
            </p:txBody>
          </p:sp>
        </mc:Choice>
        <mc:Fallback xmlns="">
          <p:sp>
            <p:nvSpPr>
              <p:cNvPr id="4" name="Text Placeholder 3">
                <a:extLst>
                  <a:ext uri="{FF2B5EF4-FFF2-40B4-BE49-F238E27FC236}">
                    <a16:creationId xmlns:a16="http://schemas.microsoft.com/office/drawing/2014/main" id="{E105C8FD-41EC-4FF2-9571-14011E8709A7}"/>
                  </a:ext>
                </a:extLst>
              </p:cNvPr>
              <p:cNvSpPr>
                <a:spLocks noGrp="1" noRot="1" noChangeAspect="1" noMove="1" noResize="1" noEditPoints="1" noAdjustHandles="1" noChangeArrowheads="1" noChangeShapeType="1" noTextEdit="1"/>
              </p:cNvSpPr>
              <p:nvPr>
                <p:ph type="body" sz="quarter" idx="10"/>
              </p:nvPr>
            </p:nvSpPr>
            <p:spPr>
              <a:xfrm>
                <a:off x="457200" y="1066799"/>
                <a:ext cx="8458200" cy="5691135"/>
              </a:xfrm>
              <a:blipFill>
                <a:blip r:embed="rId3"/>
                <a:stretch>
                  <a:fillRect l="-360" r="-21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4"/>
          <a:stretch>
            <a:fillRect/>
          </a:stretch>
        </p:blipFill>
        <p:spPr>
          <a:xfrm>
            <a:off x="3118224" y="6564570"/>
            <a:ext cx="2924175" cy="276225"/>
          </a:xfrm>
          <a:prstGeom prst="rect">
            <a:avLst/>
          </a:prstGeom>
        </p:spPr>
      </p:pic>
    </p:spTree>
    <p:extLst>
      <p:ext uri="{BB962C8B-B14F-4D97-AF65-F5344CB8AC3E}">
        <p14:creationId xmlns:p14="http://schemas.microsoft.com/office/powerpoint/2010/main" val="4504275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8" end="18"/>
                                            </p:txEl>
                                          </p:spTgt>
                                        </p:tgtEl>
                                        <p:attrNameLst>
                                          <p:attrName>style.visibility</p:attrName>
                                        </p:attrNameLst>
                                      </p:cBhvr>
                                      <p:to>
                                        <p:strVal val="visible"/>
                                      </p:to>
                                    </p:set>
                                    <p:animEffect transition="in" filter="fade">
                                      <p:cBhvr>
                                        <p:cTn id="7" dur="500"/>
                                        <p:tgtEl>
                                          <p:spTgt spid="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3"/>
          <a:stretch>
            <a:fillRect/>
          </a:stretch>
        </p:blipFill>
        <p:spPr>
          <a:xfrm>
            <a:off x="3118224" y="6564570"/>
            <a:ext cx="2924175" cy="276225"/>
          </a:xfrm>
          <a:prstGeom prst="rect">
            <a:avLst/>
          </a:prstGeom>
        </p:spPr>
      </p:pic>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schemeClr val="tx1"/>
                </a:solidFill>
                <a:latin typeface="+mj-lt"/>
                <a:ea typeface="+mn-ea"/>
              </a:rPr>
              <a:t>A better look at where the bias exists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E105C8FD-41EC-4FF2-9571-14011E8709A7}"/>
                  </a:ext>
                </a:extLst>
              </p:cNvPr>
              <p:cNvSpPr>
                <a:spLocks noGrp="1"/>
              </p:cNvSpPr>
              <p:nvPr>
                <p:ph type="body" sz="quarter" idx="10"/>
              </p:nvPr>
            </p:nvSpPr>
            <p:spPr>
              <a:xfrm>
                <a:off x="457200" y="990599"/>
                <a:ext cx="8458200" cy="5573971"/>
              </a:xfrm>
            </p:spPr>
            <p:txBody>
              <a:bodyPr>
                <a:normAutofit fontScale="92500" lnSpcReduction="10000"/>
              </a:bodyPr>
              <a:lstStyle/>
              <a:p>
                <a:r>
                  <a:rPr lang="en-US" sz="1700" dirty="0">
                    <a:latin typeface="+mn-lt"/>
                  </a:rPr>
                  <a:t>Omitted variable bias could be better explained using the following regression example,</a:t>
                </a:r>
              </a:p>
              <a:p>
                <a:endParaRPr lang="en-US"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700" b="0" i="1" smtClean="0">
                          <a:latin typeface="Cambria Math" panose="02040503050406030204" pitchFamily="18" charset="0"/>
                        </a:rPr>
                        <m:t>𝑦</m:t>
                      </m:r>
                      <m:r>
                        <a:rPr lang="en-US" sz="1700" b="0" i="1" smtClean="0">
                          <a:latin typeface="Cambria Math" panose="02040503050406030204" pitchFamily="18" charset="0"/>
                          <a:ea typeface="Cambria Math" panose="02040503050406030204" pitchFamily="18" charset="0"/>
                        </a:rPr>
                        <m:t>= </m:t>
                      </m:r>
                      <m:r>
                        <a:rPr lang="en-US" sz="1700" b="0" i="1" smtClean="0">
                          <a:latin typeface="Cambria Math" panose="02040503050406030204" pitchFamily="18" charset="0"/>
                          <a:ea typeface="Cambria Math" panose="02040503050406030204" pitchFamily="18" charset="0"/>
                        </a:rPr>
                        <m:t>𝛽</m:t>
                      </m:r>
                      <m:r>
                        <a:rPr lang="en-US" sz="1700" b="0" i="1" baseline="-25000" smtClean="0">
                          <a:latin typeface="Cambria Math" panose="02040503050406030204" pitchFamily="18" charset="0"/>
                          <a:ea typeface="Cambria Math" panose="02040503050406030204" pitchFamily="18" charset="0"/>
                        </a:rPr>
                        <m:t>0</m:t>
                      </m:r>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𝛽</m:t>
                      </m:r>
                      <m:r>
                        <a:rPr lang="en-US" sz="1700" b="0" i="1" baseline="-25000" smtClean="0">
                          <a:latin typeface="Cambria Math" panose="02040503050406030204" pitchFamily="18" charset="0"/>
                          <a:ea typeface="Cambria Math" panose="02040503050406030204" pitchFamily="18" charset="0"/>
                        </a:rPr>
                        <m:t>1</m:t>
                      </m:r>
                      <m:r>
                        <a:rPr lang="en-US" sz="1700" b="0" i="1" smtClean="0">
                          <a:latin typeface="Cambria Math" panose="02040503050406030204" pitchFamily="18" charset="0"/>
                          <a:ea typeface="Cambria Math" panose="02040503050406030204" pitchFamily="18" charset="0"/>
                        </a:rPr>
                        <m:t>𝑥</m:t>
                      </m:r>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𝜀</m:t>
                      </m:r>
                      <m:r>
                        <a:rPr lang="en-US" sz="1700" b="0" i="1" smtClean="0">
                          <a:latin typeface="Cambria Math" panose="02040503050406030204" pitchFamily="18" charset="0"/>
                        </a:rPr>
                        <m:t> </m:t>
                      </m:r>
                    </m:oMath>
                  </m:oMathPara>
                </a14:m>
                <a:endParaRPr lang="en-US" sz="1700" dirty="0">
                  <a:latin typeface="+mn-lt"/>
                </a:endParaRPr>
              </a:p>
              <a:p>
                <a:pPr lvl="1" indent="0">
                  <a:buNone/>
                </a:pPr>
                <a:endParaRPr lang="en-US" sz="1700" i="1" dirty="0">
                  <a:latin typeface="Cambria Math" panose="02040503050406030204" pitchFamily="18" charset="0"/>
                </a:endParaRPr>
              </a:p>
              <a:p>
                <a:pPr marL="0" lvl="1" indent="0">
                  <a:buNone/>
                </a:pPr>
                <a:r>
                  <a:rPr lang="en-US" sz="1700" dirty="0">
                    <a:latin typeface="+mn-lt"/>
                  </a:rPr>
                  <a:t>Where </a:t>
                </a:r>
                <a14:m>
                  <m:oMath xmlns:m="http://schemas.openxmlformats.org/officeDocument/2006/math">
                    <m:r>
                      <a:rPr lang="en-US" sz="1700" i="1">
                        <a:latin typeface="Cambria Math" panose="02040503050406030204" pitchFamily="18" charset="0"/>
                        <a:ea typeface="Cambria Math" panose="02040503050406030204" pitchFamily="18" charset="0"/>
                      </a:rPr>
                      <m:t>𝑥</m:t>
                    </m:r>
                  </m:oMath>
                </a14:m>
                <a:r>
                  <a:rPr lang="en-US" sz="1700" dirty="0"/>
                  <a:t> </a:t>
                </a:r>
                <a:r>
                  <a:rPr lang="en-US" sz="1700" dirty="0">
                    <a:latin typeface="+mn-lt"/>
                  </a:rPr>
                  <a:t>is the question predictor variable were interested in (e.g. price) and </a:t>
                </a:r>
                <a14:m>
                  <m:oMath xmlns:m="http://schemas.openxmlformats.org/officeDocument/2006/math">
                    <m:r>
                      <a:rPr lang="en-US" sz="1700" i="1">
                        <a:latin typeface="Cambria Math" panose="02040503050406030204" pitchFamily="18" charset="0"/>
                      </a:rPr>
                      <m:t>𝑦</m:t>
                    </m:r>
                    <m:r>
                      <a:rPr lang="en-US" sz="1700" i="1">
                        <a:latin typeface="Cambria Math" panose="02040503050406030204" pitchFamily="18" charset="0"/>
                      </a:rPr>
                      <m:t> </m:t>
                    </m:r>
                  </m:oMath>
                </a14:m>
                <a:r>
                  <a:rPr lang="en-US" sz="1700" dirty="0">
                    <a:latin typeface="+mn-lt"/>
                  </a:rPr>
                  <a:t>is</a:t>
                </a:r>
                <a:r>
                  <a:rPr lang="en-US" sz="1700" dirty="0"/>
                  <a:t> </a:t>
                </a:r>
                <a:r>
                  <a:rPr lang="en-US" sz="1700" dirty="0">
                    <a:latin typeface="+mn-lt"/>
                  </a:rPr>
                  <a:t>the dependent variable (e.g. demand). If I manipulate the regression equation above by taking the covariance of</a:t>
                </a:r>
                <a:r>
                  <a:rPr lang="en-US" sz="1700" dirty="0"/>
                  <a:t> </a:t>
                </a:r>
                <a14:m>
                  <m:oMath xmlns:m="http://schemas.openxmlformats.org/officeDocument/2006/math">
                    <m:r>
                      <a:rPr lang="en-US" sz="1700" i="1">
                        <a:latin typeface="Cambria Math" panose="02040503050406030204" pitchFamily="18" charset="0"/>
                        <a:ea typeface="Cambria Math" panose="02040503050406030204" pitchFamily="18" charset="0"/>
                      </a:rPr>
                      <m:t>𝑥</m:t>
                    </m:r>
                  </m:oMath>
                </a14:m>
                <a:r>
                  <a:rPr lang="en-US" sz="1700" dirty="0"/>
                  <a:t> </a:t>
                </a:r>
                <a:r>
                  <a:rPr lang="en-US" sz="1700" dirty="0">
                    <a:latin typeface="+mn-lt"/>
                  </a:rPr>
                  <a:t>throughout the equation, I get the following</a:t>
                </a:r>
              </a:p>
              <a:p>
                <a:pPr marL="0" lvl="1" indent="0">
                  <a:buNone/>
                </a:pPr>
                <a:endParaRPr lang="en-US" sz="1500" dirty="0">
                  <a:latin typeface="+mn-lt"/>
                </a:endParaRPr>
              </a:p>
              <a:p>
                <a:pPr marL="0" lvl="1" indent="0">
                  <a:buNone/>
                </a:pPr>
                <a14:m>
                  <m:oMathPara xmlns:m="http://schemas.openxmlformats.org/officeDocument/2006/math">
                    <m:oMathParaPr>
                      <m:jc m:val="centerGroup"/>
                    </m:oMathParaPr>
                    <m:oMath xmlns:m="http://schemas.openxmlformats.org/officeDocument/2006/math">
                      <m:r>
                        <a:rPr lang="en-US" sz="1700" b="0" i="1" smtClean="0">
                          <a:latin typeface="Cambria Math" panose="02040503050406030204" pitchFamily="18" charset="0"/>
                        </a:rPr>
                        <m:t>𝑐𝑜𝑣</m:t>
                      </m:r>
                      <m:d>
                        <m:dPr>
                          <m:ctrlPr>
                            <a:rPr lang="en-US" sz="1700" b="0" i="1" smtClean="0">
                              <a:latin typeface="Cambria Math" panose="02040503050406030204" pitchFamily="18" charset="0"/>
                            </a:rPr>
                          </m:ctrlPr>
                        </m:dPr>
                        <m:e>
                          <m:r>
                            <a:rPr lang="en-US" sz="1700" i="1">
                              <a:latin typeface="Cambria Math" panose="02040503050406030204" pitchFamily="18" charset="0"/>
                            </a:rPr>
                            <m:t>𝑦</m:t>
                          </m:r>
                          <m:r>
                            <a:rPr lang="en-US" sz="1700" b="0" i="1" smtClean="0">
                              <a:latin typeface="Cambria Math" panose="02040503050406030204" pitchFamily="18" charset="0"/>
                            </a:rPr>
                            <m:t>,</m:t>
                          </m:r>
                          <m:r>
                            <a:rPr lang="en-US" sz="1700" b="0" i="1" smtClean="0">
                              <a:latin typeface="Cambria Math" panose="02040503050406030204" pitchFamily="18" charset="0"/>
                            </a:rPr>
                            <m:t>𝑥</m:t>
                          </m:r>
                        </m:e>
                      </m:d>
                      <m:r>
                        <a:rPr lang="en-US" sz="1700" i="1">
                          <a:latin typeface="Cambria Math" panose="02040503050406030204" pitchFamily="18" charset="0"/>
                        </a:rPr>
                        <m:t>=</m:t>
                      </m:r>
                      <m:r>
                        <a:rPr lang="en-US" sz="1700" b="0" i="1" smtClean="0">
                          <a:latin typeface="Cambria Math" panose="02040503050406030204" pitchFamily="18" charset="0"/>
                        </a:rPr>
                        <m:t>𝑐𝑜𝑣</m:t>
                      </m:r>
                      <m:d>
                        <m:dPr>
                          <m:ctrlPr>
                            <a:rPr lang="en-US" sz="1700" b="0" i="1" smtClean="0">
                              <a:latin typeface="Cambria Math" panose="02040503050406030204" pitchFamily="18" charset="0"/>
                            </a:rPr>
                          </m:ctrlPr>
                        </m:dPr>
                        <m:e>
                          <m:r>
                            <a:rPr lang="en-US" sz="1700" i="1">
                              <a:latin typeface="Cambria Math" panose="02040503050406030204" pitchFamily="18" charset="0"/>
                              <a:ea typeface="Cambria Math" panose="02040503050406030204" pitchFamily="18" charset="0"/>
                            </a:rPr>
                            <m:t>𝛽</m:t>
                          </m:r>
                          <m:r>
                            <a:rPr lang="en-US" sz="1700" i="1" baseline="-25000">
                              <a:latin typeface="Cambria Math" panose="02040503050406030204" pitchFamily="18" charset="0"/>
                              <a:ea typeface="Cambria Math" panose="02040503050406030204" pitchFamily="18" charset="0"/>
                            </a:rPr>
                            <m:t>0</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𝛽</m:t>
                          </m:r>
                          <m:r>
                            <a:rPr lang="en-US" sz="1700" i="1" baseline="-25000">
                              <a:latin typeface="Cambria Math" panose="02040503050406030204" pitchFamily="18" charset="0"/>
                              <a:ea typeface="Cambria Math" panose="02040503050406030204" pitchFamily="18" charset="0"/>
                            </a:rPr>
                            <m:t>1</m:t>
                          </m:r>
                          <m:r>
                            <a:rPr lang="en-US" sz="1700" i="1">
                              <a:latin typeface="Cambria Math" panose="02040503050406030204" pitchFamily="18" charset="0"/>
                              <a:ea typeface="Cambria Math" panose="02040503050406030204" pitchFamily="18" charset="0"/>
                            </a:rPr>
                            <m:t>𝑥</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𝜀</m:t>
                          </m:r>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𝑥</m:t>
                          </m:r>
                        </m:e>
                      </m:d>
                    </m:oMath>
                  </m:oMathPara>
                </a14:m>
                <a:endParaRPr lang="en-US" sz="1700" b="0" dirty="0">
                  <a:latin typeface="+mn-lt"/>
                  <a:ea typeface="Cambria Math" panose="02040503050406030204" pitchFamily="18" charset="0"/>
                </a:endParaRPr>
              </a:p>
              <a:p>
                <a:pPr marL="0" lvl="1" indent="0">
                  <a:buNone/>
                </a:pPr>
                <a:endParaRPr lang="en-US" sz="900" b="0" dirty="0">
                  <a:latin typeface="+mn-lt"/>
                  <a:ea typeface="Cambria Math" panose="02040503050406030204" pitchFamily="18" charset="0"/>
                </a:endParaRPr>
              </a:p>
              <a:p>
                <a:pPr marL="0" lvl="1" indent="0">
                  <a:buNone/>
                </a:pPr>
                <a14:m>
                  <m:oMathPara xmlns:m="http://schemas.openxmlformats.org/officeDocument/2006/math">
                    <m:oMathParaPr>
                      <m:jc m:val="centerGroup"/>
                    </m:oMathParaPr>
                    <m:oMath xmlns:m="http://schemas.openxmlformats.org/officeDocument/2006/math">
                      <m:r>
                        <a:rPr lang="en-US" sz="1700" b="0" i="1" smtClean="0">
                          <a:latin typeface="Cambria Math" panose="02040503050406030204" pitchFamily="18" charset="0"/>
                          <a:ea typeface="Cambria Math" panose="02040503050406030204" pitchFamily="18" charset="0"/>
                        </a:rPr>
                        <m:t>𝑐𝑜𝑣</m:t>
                      </m:r>
                      <m:d>
                        <m:dPr>
                          <m:ctrlPr>
                            <a:rPr lang="en-US" sz="1700" b="0" i="1" smtClean="0">
                              <a:latin typeface="Cambria Math" panose="02040503050406030204" pitchFamily="18" charset="0"/>
                              <a:ea typeface="Cambria Math" panose="02040503050406030204" pitchFamily="18" charset="0"/>
                            </a:rPr>
                          </m:ctrlPr>
                        </m:dPr>
                        <m:e>
                          <m:r>
                            <a:rPr lang="en-US" sz="1700" b="0" i="1" smtClean="0">
                              <a:latin typeface="Cambria Math" panose="02040503050406030204" pitchFamily="18" charset="0"/>
                              <a:ea typeface="Cambria Math" panose="02040503050406030204" pitchFamily="18" charset="0"/>
                            </a:rPr>
                            <m:t>𝑦</m:t>
                          </m:r>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𝑥</m:t>
                          </m:r>
                        </m:e>
                      </m:d>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𝛽</m:t>
                      </m:r>
                      <m:r>
                        <a:rPr lang="en-US" sz="1700" b="0" i="1" baseline="-25000" smtClean="0">
                          <a:latin typeface="Cambria Math" panose="02040503050406030204" pitchFamily="18" charset="0"/>
                          <a:ea typeface="Cambria Math" panose="02040503050406030204" pitchFamily="18" charset="0"/>
                        </a:rPr>
                        <m:t>1</m:t>
                      </m:r>
                      <m:r>
                        <a:rPr lang="en-US" sz="1700" b="0" i="1" smtClean="0">
                          <a:latin typeface="Cambria Math" panose="02040503050406030204" pitchFamily="18" charset="0"/>
                          <a:ea typeface="Cambria Math" panose="02040503050406030204" pitchFamily="18" charset="0"/>
                        </a:rPr>
                        <m:t>𝑐𝑜𝑣</m:t>
                      </m:r>
                      <m:d>
                        <m:dPr>
                          <m:ctrlPr>
                            <a:rPr lang="en-US" sz="1700" b="0" i="1" smtClean="0">
                              <a:latin typeface="Cambria Math" panose="02040503050406030204" pitchFamily="18" charset="0"/>
                              <a:ea typeface="Cambria Math" panose="02040503050406030204" pitchFamily="18" charset="0"/>
                            </a:rPr>
                          </m:ctrlPr>
                        </m:dPr>
                        <m:e>
                          <m:r>
                            <a:rPr lang="en-US" sz="1700" b="0" i="1" smtClean="0">
                              <a:latin typeface="Cambria Math" panose="02040503050406030204" pitchFamily="18" charset="0"/>
                              <a:ea typeface="Cambria Math" panose="02040503050406030204" pitchFamily="18" charset="0"/>
                            </a:rPr>
                            <m:t>𝑥</m:t>
                          </m:r>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𝑥</m:t>
                          </m:r>
                        </m:e>
                      </m:d>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𝑐𝑜𝑣</m:t>
                      </m:r>
                      <m:d>
                        <m:dPr>
                          <m:ctrlPr>
                            <a:rPr lang="en-US" sz="1700" b="0" i="1" smtClean="0">
                              <a:latin typeface="Cambria Math" panose="02040503050406030204" pitchFamily="18" charset="0"/>
                              <a:ea typeface="Cambria Math" panose="02040503050406030204" pitchFamily="18" charset="0"/>
                            </a:rPr>
                          </m:ctrlPr>
                        </m:dPr>
                        <m:e>
                          <m:r>
                            <a:rPr lang="en-US" sz="1700" b="0" i="1" smtClean="0">
                              <a:latin typeface="Cambria Math" panose="02040503050406030204" pitchFamily="18" charset="0"/>
                              <a:ea typeface="Cambria Math" panose="02040503050406030204" pitchFamily="18" charset="0"/>
                            </a:rPr>
                            <m:t>𝜀</m:t>
                          </m:r>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𝑥</m:t>
                          </m:r>
                        </m:e>
                      </m:d>
                    </m:oMath>
                  </m:oMathPara>
                </a14:m>
                <a:endParaRPr lang="en-US" sz="1700" b="0" dirty="0">
                  <a:latin typeface="+mn-lt"/>
                  <a:ea typeface="Cambria Math" panose="02040503050406030204" pitchFamily="18" charset="0"/>
                </a:endParaRPr>
              </a:p>
              <a:p>
                <a:pPr marL="0" lvl="1" indent="0">
                  <a:buNone/>
                </a:pPr>
                <a:endParaRPr lang="en-US" sz="900" b="0" dirty="0">
                  <a:latin typeface="+mn-lt"/>
                  <a:ea typeface="Cambria Math" panose="02040503050406030204" pitchFamily="18" charset="0"/>
                </a:endParaRPr>
              </a:p>
              <a:p>
                <a:pPr marL="0" lvl="1" indent="0">
                  <a:buNone/>
                </a:pPr>
                <a14:m>
                  <m:oMathPara xmlns:m="http://schemas.openxmlformats.org/officeDocument/2006/math">
                    <m:oMathParaPr>
                      <m:jc m:val="centerGroup"/>
                    </m:oMathParaPr>
                    <m:oMath xmlns:m="http://schemas.openxmlformats.org/officeDocument/2006/math">
                      <m:r>
                        <a:rPr lang="en-US" sz="1700" i="1" smtClean="0">
                          <a:latin typeface="Cambria Math" panose="02040503050406030204" pitchFamily="18" charset="0"/>
                          <a:ea typeface="Cambria Math" panose="02040503050406030204" pitchFamily="18" charset="0"/>
                        </a:rPr>
                        <m:t>𝜎</m:t>
                      </m:r>
                      <m:r>
                        <a:rPr lang="en-US" sz="1700" b="0" i="1" baseline="-25000" smtClean="0">
                          <a:latin typeface="Cambria Math" panose="02040503050406030204" pitchFamily="18" charset="0"/>
                          <a:ea typeface="Cambria Math" panose="02040503050406030204" pitchFamily="18" charset="0"/>
                        </a:rPr>
                        <m:t>𝑦𝑥</m:t>
                      </m:r>
                      <m:r>
                        <a:rPr lang="en-US" sz="1700" i="1" smtClean="0">
                          <a:latin typeface="Cambria Math" panose="02040503050406030204" pitchFamily="18" charset="0"/>
                          <a:ea typeface="Cambria Math" panose="02040503050406030204" pitchFamily="18" charset="0"/>
                        </a:rPr>
                        <m:t>=</m:t>
                      </m:r>
                      <m:r>
                        <a:rPr lang="en-US" sz="1700" i="1" smtClean="0">
                          <a:latin typeface="Cambria Math" panose="02040503050406030204" pitchFamily="18" charset="0"/>
                          <a:ea typeface="Cambria Math" panose="02040503050406030204" pitchFamily="18" charset="0"/>
                        </a:rPr>
                        <m:t>𝛽</m:t>
                      </m:r>
                      <m:r>
                        <a:rPr lang="en-US" sz="1700" b="0" i="1" baseline="-25000" smtClean="0">
                          <a:latin typeface="Cambria Math" panose="02040503050406030204" pitchFamily="18" charset="0"/>
                          <a:ea typeface="Cambria Math" panose="02040503050406030204" pitchFamily="18" charset="0"/>
                        </a:rPr>
                        <m:t>1</m:t>
                      </m:r>
                      <m:sSubSup>
                        <m:sSubSupPr>
                          <m:ctrlPr>
                            <a:rPr lang="en-US" sz="1700" b="0" i="1" smtClean="0">
                              <a:latin typeface="Cambria Math" panose="02040503050406030204" pitchFamily="18" charset="0"/>
                              <a:ea typeface="Cambria Math" panose="02040503050406030204" pitchFamily="18" charset="0"/>
                            </a:rPr>
                          </m:ctrlPr>
                        </m:sSubSupPr>
                        <m:e>
                          <m:r>
                            <a:rPr lang="en-US" sz="1700" b="0" i="1" smtClean="0">
                              <a:latin typeface="Cambria Math" panose="02040503050406030204" pitchFamily="18" charset="0"/>
                              <a:ea typeface="Cambria Math" panose="02040503050406030204" pitchFamily="18" charset="0"/>
                            </a:rPr>
                            <m:t>𝜎</m:t>
                          </m:r>
                        </m:e>
                        <m:sub>
                          <m:r>
                            <a:rPr lang="en-US" sz="1700" b="0" i="1" smtClean="0">
                              <a:latin typeface="Cambria Math" panose="02040503050406030204" pitchFamily="18" charset="0"/>
                              <a:ea typeface="Cambria Math" panose="02040503050406030204" pitchFamily="18" charset="0"/>
                            </a:rPr>
                            <m:t>𝑥</m:t>
                          </m:r>
                        </m:sub>
                        <m:sup>
                          <m:r>
                            <a:rPr lang="en-US" sz="1700" b="0" i="1" smtClean="0">
                              <a:latin typeface="Cambria Math" panose="02040503050406030204" pitchFamily="18" charset="0"/>
                              <a:ea typeface="Cambria Math" panose="02040503050406030204" pitchFamily="18" charset="0"/>
                            </a:rPr>
                            <m:t>2</m:t>
                          </m:r>
                        </m:sup>
                      </m:sSubSup>
                      <m:r>
                        <a:rPr lang="en-US" sz="1700" b="0" i="1" smtClean="0">
                          <a:latin typeface="Cambria Math" panose="02040503050406030204" pitchFamily="18" charset="0"/>
                          <a:ea typeface="Cambria Math" panose="02040503050406030204" pitchFamily="18" charset="0"/>
                        </a:rPr>
                        <m:t>+</m:t>
                      </m:r>
                      <m:sSub>
                        <m:sSubPr>
                          <m:ctrlPr>
                            <a:rPr lang="en-US" sz="1700" b="0" i="1" smtClean="0">
                              <a:latin typeface="Cambria Math" panose="02040503050406030204" pitchFamily="18" charset="0"/>
                              <a:ea typeface="Cambria Math" panose="02040503050406030204" pitchFamily="18" charset="0"/>
                            </a:rPr>
                          </m:ctrlPr>
                        </m:sSubPr>
                        <m:e>
                          <m:r>
                            <a:rPr lang="en-US" sz="1700" b="0" i="1" smtClean="0">
                              <a:latin typeface="Cambria Math" panose="02040503050406030204" pitchFamily="18" charset="0"/>
                              <a:ea typeface="Cambria Math" panose="02040503050406030204" pitchFamily="18" charset="0"/>
                            </a:rPr>
                            <m:t>𝜎</m:t>
                          </m:r>
                        </m:e>
                        <m:sub>
                          <m:r>
                            <a:rPr lang="en-US" sz="1700" b="0" i="1" smtClean="0">
                              <a:latin typeface="Cambria Math" panose="02040503050406030204" pitchFamily="18" charset="0"/>
                              <a:ea typeface="Cambria Math" panose="02040503050406030204" pitchFamily="18" charset="0"/>
                            </a:rPr>
                            <m:t>𝜀</m:t>
                          </m:r>
                          <m:r>
                            <a:rPr lang="en-US" sz="1700" b="0" i="1" smtClean="0">
                              <a:latin typeface="Cambria Math" panose="02040503050406030204" pitchFamily="18" charset="0"/>
                              <a:ea typeface="Cambria Math" panose="02040503050406030204" pitchFamily="18" charset="0"/>
                            </a:rPr>
                            <m:t>𝑥</m:t>
                          </m:r>
                        </m:sub>
                      </m:sSub>
                    </m:oMath>
                  </m:oMathPara>
                </a14:m>
                <a:endParaRPr lang="en-US" sz="1700" baseline="-25000" dirty="0">
                  <a:latin typeface="+mn-lt"/>
                </a:endParaRPr>
              </a:p>
              <a:p>
                <a:pPr marL="0" lvl="1" indent="0">
                  <a:buNone/>
                </a:pPr>
                <a:endParaRPr lang="en-US" sz="1700" dirty="0">
                  <a:latin typeface="+mn-lt"/>
                </a:endParaRPr>
              </a:p>
              <a:p>
                <a:pPr marL="0" lvl="1" indent="0">
                  <a:buNone/>
                </a:pPr>
                <a:r>
                  <a:rPr lang="en-US" sz="1700" dirty="0">
                    <a:latin typeface="+mn-lt"/>
                  </a:rPr>
                  <a:t>Isolate </a:t>
                </a:r>
                <a14:m>
                  <m:oMath xmlns:m="http://schemas.openxmlformats.org/officeDocument/2006/math">
                    <m:r>
                      <a:rPr lang="en-US" sz="1700" i="1">
                        <a:latin typeface="Cambria Math" panose="02040503050406030204" pitchFamily="18" charset="0"/>
                        <a:ea typeface="Cambria Math" panose="02040503050406030204" pitchFamily="18" charset="0"/>
                      </a:rPr>
                      <m:t>𝛽</m:t>
                    </m:r>
                    <m:r>
                      <a:rPr lang="en-US" sz="1700" i="1" baseline="-25000">
                        <a:latin typeface="Cambria Math" panose="02040503050406030204" pitchFamily="18" charset="0"/>
                        <a:ea typeface="Cambria Math" panose="02040503050406030204" pitchFamily="18" charset="0"/>
                      </a:rPr>
                      <m:t>1</m:t>
                    </m:r>
                  </m:oMath>
                </a14:m>
                <a:r>
                  <a:rPr lang="en-US" sz="1700" dirty="0">
                    <a:latin typeface="+mn-lt"/>
                  </a:rPr>
                  <a:t> by dividing the variance of the question predictor (</a:t>
                </a:r>
                <a14:m>
                  <m:oMath xmlns:m="http://schemas.openxmlformats.org/officeDocument/2006/math">
                    <m:sSubSup>
                      <m:sSubSupPr>
                        <m:ctrlPr>
                          <a:rPr lang="en-US" sz="1700" i="1">
                            <a:latin typeface="Cambria Math" panose="02040503050406030204" pitchFamily="18" charset="0"/>
                            <a:ea typeface="Cambria Math" panose="02040503050406030204" pitchFamily="18" charset="0"/>
                          </a:rPr>
                        </m:ctrlPr>
                      </m:sSubSupPr>
                      <m:e>
                        <m:r>
                          <a:rPr lang="en-US" sz="1700" i="1">
                            <a:latin typeface="Cambria Math" panose="02040503050406030204" pitchFamily="18" charset="0"/>
                            <a:ea typeface="Cambria Math" panose="02040503050406030204" pitchFamily="18" charset="0"/>
                          </a:rPr>
                          <m:t>𝜎</m:t>
                        </m:r>
                      </m:e>
                      <m:sub>
                        <m:r>
                          <a:rPr lang="en-US" sz="1700" i="1">
                            <a:latin typeface="Cambria Math" panose="02040503050406030204" pitchFamily="18" charset="0"/>
                            <a:ea typeface="Cambria Math" panose="02040503050406030204" pitchFamily="18" charset="0"/>
                          </a:rPr>
                          <m:t>𝑥</m:t>
                        </m:r>
                      </m:sub>
                      <m:sup>
                        <m:r>
                          <a:rPr lang="en-US" sz="1700" i="1">
                            <a:latin typeface="Cambria Math" panose="02040503050406030204" pitchFamily="18" charset="0"/>
                            <a:ea typeface="Cambria Math" panose="02040503050406030204" pitchFamily="18" charset="0"/>
                          </a:rPr>
                          <m:t>2</m:t>
                        </m:r>
                      </m:sup>
                    </m:sSubSup>
                  </m:oMath>
                </a14:m>
                <a:r>
                  <a:rPr lang="en-US" sz="1700" dirty="0">
                    <a:latin typeface="+mn-lt"/>
                  </a:rPr>
                  <a:t>) throughout the equation</a:t>
                </a:r>
              </a:p>
              <a:p>
                <a:pPr marL="0" lvl="1" indent="0">
                  <a:buNone/>
                </a:pPr>
                <a:endParaRPr lang="en-US" sz="1600" dirty="0">
                  <a:latin typeface="+mn-lt"/>
                </a:endParaRPr>
              </a:p>
              <a:p>
                <a:pPr marL="0" lvl="1" indent="0">
                  <a:buNone/>
                </a:pPr>
                <a14:m>
                  <m:oMathPara xmlns:m="http://schemas.openxmlformats.org/officeDocument/2006/math">
                    <m:oMathParaPr>
                      <m:jc m:val="centerGroup"/>
                    </m:oMathParaPr>
                    <m:oMath xmlns:m="http://schemas.openxmlformats.org/officeDocument/2006/math">
                      <m:f>
                        <m:fPr>
                          <m:ctrlPr>
                            <a:rPr lang="en-US" sz="1700" i="1" smtClean="0">
                              <a:latin typeface="Cambria Math" panose="02040503050406030204" pitchFamily="18" charset="0"/>
                            </a:rPr>
                          </m:ctrlPr>
                        </m:fPr>
                        <m:num>
                          <m:r>
                            <a:rPr lang="en-US" sz="1700" i="1" smtClean="0">
                              <a:latin typeface="Cambria Math" panose="02040503050406030204" pitchFamily="18" charset="0"/>
                              <a:ea typeface="Cambria Math" panose="02040503050406030204" pitchFamily="18" charset="0"/>
                            </a:rPr>
                            <m:t>𝜎</m:t>
                          </m:r>
                          <m:r>
                            <a:rPr lang="en-US" sz="1700" b="0" i="1" baseline="-25000" smtClean="0">
                              <a:latin typeface="Cambria Math" panose="02040503050406030204" pitchFamily="18" charset="0"/>
                              <a:ea typeface="Cambria Math" panose="02040503050406030204" pitchFamily="18" charset="0"/>
                            </a:rPr>
                            <m:t>𝑦𝑥</m:t>
                          </m:r>
                        </m:num>
                        <m:den>
                          <m:sSubSup>
                            <m:sSubSupPr>
                              <m:ctrlPr>
                                <a:rPr lang="en-US" sz="1700" i="1" smtClean="0">
                                  <a:latin typeface="Cambria Math" panose="02040503050406030204" pitchFamily="18" charset="0"/>
                                </a:rPr>
                              </m:ctrlPr>
                            </m:sSubSupPr>
                            <m:e>
                              <m:r>
                                <a:rPr lang="en-US" sz="1700" i="1" smtClean="0">
                                  <a:latin typeface="Cambria Math" panose="02040503050406030204" pitchFamily="18" charset="0"/>
                                  <a:ea typeface="Cambria Math" panose="02040503050406030204" pitchFamily="18" charset="0"/>
                                </a:rPr>
                                <m:t>𝜎</m:t>
                              </m:r>
                            </m:e>
                            <m:sub>
                              <m:r>
                                <a:rPr lang="en-US" sz="1700" b="0" i="1" smtClean="0">
                                  <a:latin typeface="Cambria Math" panose="02040503050406030204" pitchFamily="18" charset="0"/>
                                </a:rPr>
                                <m:t>𝑥</m:t>
                              </m:r>
                            </m:sub>
                            <m:sup>
                              <m:r>
                                <a:rPr lang="en-US" sz="1700" b="0" i="1" smtClean="0">
                                  <a:latin typeface="Cambria Math" panose="02040503050406030204" pitchFamily="18" charset="0"/>
                                </a:rPr>
                                <m:t>2</m:t>
                              </m:r>
                            </m:sup>
                          </m:sSubSup>
                        </m:den>
                      </m:f>
                      <m:r>
                        <a:rPr lang="en-US" sz="1700" i="1" smtClean="0">
                          <a:latin typeface="Cambria Math" panose="02040503050406030204" pitchFamily="18" charset="0"/>
                          <a:ea typeface="Cambria Math" panose="02040503050406030204" pitchFamily="18" charset="0"/>
                        </a:rPr>
                        <m:t>=</m:t>
                      </m:r>
                      <m:r>
                        <a:rPr lang="en-US" sz="1700" i="1" smtClean="0">
                          <a:latin typeface="Cambria Math" panose="02040503050406030204" pitchFamily="18" charset="0"/>
                          <a:ea typeface="Cambria Math" panose="02040503050406030204" pitchFamily="18" charset="0"/>
                        </a:rPr>
                        <m:t>𝛽</m:t>
                      </m:r>
                      <m:r>
                        <a:rPr lang="en-US" sz="1700" b="0" i="1" baseline="-25000" smtClean="0">
                          <a:latin typeface="Cambria Math" panose="02040503050406030204" pitchFamily="18" charset="0"/>
                          <a:ea typeface="Cambria Math" panose="02040503050406030204" pitchFamily="18" charset="0"/>
                        </a:rPr>
                        <m:t>1</m:t>
                      </m:r>
                      <m:r>
                        <a:rPr lang="en-US" sz="1700" b="0" i="1" smtClean="0">
                          <a:latin typeface="Cambria Math" panose="02040503050406030204" pitchFamily="18" charset="0"/>
                          <a:ea typeface="Cambria Math" panose="02040503050406030204" pitchFamily="18" charset="0"/>
                        </a:rPr>
                        <m:t>+</m:t>
                      </m:r>
                      <m:f>
                        <m:fPr>
                          <m:ctrlPr>
                            <a:rPr lang="en-US" sz="1700" i="1">
                              <a:latin typeface="Cambria Math" panose="02040503050406030204" pitchFamily="18" charset="0"/>
                            </a:rPr>
                          </m:ctrlPr>
                        </m:fPr>
                        <m:num>
                          <m:r>
                            <a:rPr lang="en-US" sz="1700" i="1">
                              <a:latin typeface="Cambria Math" panose="02040503050406030204" pitchFamily="18" charset="0"/>
                              <a:ea typeface="Cambria Math" panose="02040503050406030204" pitchFamily="18" charset="0"/>
                            </a:rPr>
                            <m:t>𝜎</m:t>
                          </m:r>
                          <m:r>
                            <a:rPr lang="en-US" sz="1700" i="1" baseline="-25000" smtClean="0">
                              <a:latin typeface="Cambria Math" panose="02040503050406030204" pitchFamily="18" charset="0"/>
                              <a:ea typeface="Cambria Math" panose="02040503050406030204" pitchFamily="18" charset="0"/>
                            </a:rPr>
                            <m:t>𝜀</m:t>
                          </m:r>
                          <m:r>
                            <a:rPr lang="en-US" sz="1700" i="1" baseline="-25000">
                              <a:latin typeface="Cambria Math" panose="02040503050406030204" pitchFamily="18" charset="0"/>
                              <a:ea typeface="Cambria Math" panose="02040503050406030204" pitchFamily="18" charset="0"/>
                            </a:rPr>
                            <m:t>𝑥</m:t>
                          </m:r>
                        </m:num>
                        <m:den>
                          <m:sSubSup>
                            <m:sSubSupPr>
                              <m:ctrlPr>
                                <a:rPr lang="en-US" sz="1700" i="1">
                                  <a:latin typeface="Cambria Math" panose="02040503050406030204" pitchFamily="18" charset="0"/>
                                </a:rPr>
                              </m:ctrlPr>
                            </m:sSubSupPr>
                            <m:e>
                              <m:r>
                                <a:rPr lang="en-US" sz="1700" i="1">
                                  <a:latin typeface="Cambria Math" panose="02040503050406030204" pitchFamily="18" charset="0"/>
                                  <a:ea typeface="Cambria Math" panose="02040503050406030204" pitchFamily="18" charset="0"/>
                                </a:rPr>
                                <m:t>𝜎</m:t>
                              </m:r>
                            </m:e>
                            <m:sub>
                              <m:r>
                                <a:rPr lang="en-US" sz="1700" i="1">
                                  <a:latin typeface="Cambria Math" panose="02040503050406030204" pitchFamily="18" charset="0"/>
                                </a:rPr>
                                <m:t>𝑥</m:t>
                              </m:r>
                            </m:sub>
                            <m:sup>
                              <m:r>
                                <a:rPr lang="en-US" sz="1700" i="1">
                                  <a:latin typeface="Cambria Math" panose="02040503050406030204" pitchFamily="18" charset="0"/>
                                </a:rPr>
                                <m:t>2</m:t>
                              </m:r>
                            </m:sup>
                          </m:sSubSup>
                        </m:den>
                      </m:f>
                    </m:oMath>
                  </m:oMathPara>
                </a14:m>
                <a:endParaRPr lang="en-US" sz="1600" dirty="0">
                  <a:latin typeface="+mn-lt"/>
                </a:endParaRPr>
              </a:p>
              <a:p>
                <a:pPr marL="0" lvl="1" indent="0">
                  <a:buNone/>
                </a:pPr>
                <a:endParaRPr lang="en-US" sz="1700" dirty="0">
                  <a:latin typeface="+mn-lt"/>
                </a:endParaRPr>
              </a:p>
              <a:p>
                <a:pPr marL="0" lvl="1" indent="0">
                  <a:buNone/>
                </a:pPr>
                <a:r>
                  <a:rPr lang="en-US" sz="1700" dirty="0">
                    <a:latin typeface="+mn-lt"/>
                  </a:rPr>
                  <a:t>The </a:t>
                </a:r>
                <a14:m>
                  <m:oMath xmlns:m="http://schemas.openxmlformats.org/officeDocument/2006/math">
                    <m:f>
                      <m:fPr>
                        <m:ctrlPr>
                          <a:rPr lang="en-US" sz="1700" i="1">
                            <a:latin typeface="Cambria Math" panose="02040503050406030204" pitchFamily="18" charset="0"/>
                          </a:rPr>
                        </m:ctrlPr>
                      </m:fPr>
                      <m:num>
                        <m:r>
                          <a:rPr lang="en-US" sz="1700" i="1">
                            <a:latin typeface="Cambria Math" panose="02040503050406030204" pitchFamily="18" charset="0"/>
                            <a:ea typeface="Cambria Math" panose="02040503050406030204" pitchFamily="18" charset="0"/>
                          </a:rPr>
                          <m:t>𝜎</m:t>
                        </m:r>
                        <m:r>
                          <a:rPr lang="en-US" sz="1700" i="1" baseline="-25000">
                            <a:latin typeface="Cambria Math" panose="02040503050406030204" pitchFamily="18" charset="0"/>
                            <a:ea typeface="Cambria Math" panose="02040503050406030204" pitchFamily="18" charset="0"/>
                          </a:rPr>
                          <m:t>𝜀</m:t>
                        </m:r>
                        <m:r>
                          <a:rPr lang="en-US" sz="1700" i="1" baseline="-25000">
                            <a:latin typeface="Cambria Math" panose="02040503050406030204" pitchFamily="18" charset="0"/>
                            <a:ea typeface="Cambria Math" panose="02040503050406030204" pitchFamily="18" charset="0"/>
                          </a:rPr>
                          <m:t>𝑥</m:t>
                        </m:r>
                      </m:num>
                      <m:den>
                        <m:sSubSup>
                          <m:sSubSupPr>
                            <m:ctrlPr>
                              <a:rPr lang="en-US" sz="1700" i="1">
                                <a:latin typeface="Cambria Math" panose="02040503050406030204" pitchFamily="18" charset="0"/>
                              </a:rPr>
                            </m:ctrlPr>
                          </m:sSubSupPr>
                          <m:e>
                            <m:r>
                              <a:rPr lang="en-US" sz="1700" i="1">
                                <a:latin typeface="Cambria Math" panose="02040503050406030204" pitchFamily="18" charset="0"/>
                                <a:ea typeface="Cambria Math" panose="02040503050406030204" pitchFamily="18" charset="0"/>
                              </a:rPr>
                              <m:t>𝜎</m:t>
                            </m:r>
                          </m:e>
                          <m:sub>
                            <m:r>
                              <a:rPr lang="en-US" sz="1700" i="1">
                                <a:latin typeface="Cambria Math" panose="02040503050406030204" pitchFamily="18" charset="0"/>
                              </a:rPr>
                              <m:t>𝑥</m:t>
                            </m:r>
                          </m:sub>
                          <m:sup>
                            <m:r>
                              <a:rPr lang="en-US" sz="1700" i="1">
                                <a:latin typeface="Cambria Math" panose="02040503050406030204" pitchFamily="18" charset="0"/>
                              </a:rPr>
                              <m:t>2</m:t>
                            </m:r>
                          </m:sup>
                        </m:sSubSup>
                      </m:den>
                    </m:f>
                  </m:oMath>
                </a14:m>
                <a:r>
                  <a:rPr lang="en-US" sz="1700" dirty="0">
                    <a:latin typeface="+mn-lt"/>
                  </a:rPr>
                  <a:t> ratio will give me the size of the residuals that leads to bias induced upon the </a:t>
                </a:r>
                <a14:m>
                  <m:oMath xmlns:m="http://schemas.openxmlformats.org/officeDocument/2006/math">
                    <m:r>
                      <a:rPr lang="en-US" sz="1700" i="1">
                        <a:latin typeface="Cambria Math" panose="02040503050406030204" pitchFamily="18" charset="0"/>
                        <a:ea typeface="Cambria Math" panose="02040503050406030204" pitchFamily="18" charset="0"/>
                      </a:rPr>
                      <m:t>𝛽</m:t>
                    </m:r>
                    <m:r>
                      <a:rPr lang="en-US" sz="1700" i="1" baseline="-25000">
                        <a:latin typeface="Cambria Math" panose="02040503050406030204" pitchFamily="18" charset="0"/>
                        <a:ea typeface="Cambria Math" panose="02040503050406030204" pitchFamily="18" charset="0"/>
                      </a:rPr>
                      <m:t>1</m:t>
                    </m:r>
                  </m:oMath>
                </a14:m>
                <a:r>
                  <a:rPr lang="en-US" sz="1700" dirty="0">
                    <a:latin typeface="+mn-lt"/>
                  </a:rPr>
                  <a:t> coefficient. The reduction in the residual term related to bias is only possible when the second term on the right hand side of the equation is zero</a:t>
                </a:r>
              </a:p>
              <a:p>
                <a:pPr marL="0" lvl="1" indent="0">
                  <a:buNone/>
                </a:pPr>
                <a:endParaRPr lang="en-US" sz="1500" dirty="0">
                  <a:latin typeface="+mn-lt"/>
                </a:endParaRPr>
              </a:p>
              <a:p>
                <a:pPr marL="0" lvl="1" indent="0">
                  <a:buNone/>
                </a:pPr>
                <a14:m>
                  <m:oMathPara xmlns:m="http://schemas.openxmlformats.org/officeDocument/2006/math">
                    <m:oMathParaPr>
                      <m:jc m:val="centerGroup"/>
                    </m:oMathParaPr>
                    <m:oMath xmlns:m="http://schemas.openxmlformats.org/officeDocument/2006/math">
                      <m:f>
                        <m:fPr>
                          <m:ctrlPr>
                            <a:rPr lang="en-US" sz="1700" b="1" i="1" smtClean="0">
                              <a:solidFill>
                                <a:schemeClr val="tx1"/>
                              </a:solidFill>
                              <a:latin typeface="Cambria Math" panose="02040503050406030204" pitchFamily="18" charset="0"/>
                            </a:rPr>
                          </m:ctrlPr>
                        </m:fPr>
                        <m:num>
                          <m:r>
                            <a:rPr lang="en-US" sz="1700" b="1" i="1">
                              <a:solidFill>
                                <a:schemeClr val="tx1"/>
                              </a:solidFill>
                              <a:latin typeface="Cambria Math" panose="02040503050406030204" pitchFamily="18" charset="0"/>
                              <a:ea typeface="Cambria Math" panose="02040503050406030204" pitchFamily="18" charset="0"/>
                            </a:rPr>
                            <m:t>𝝈</m:t>
                          </m:r>
                          <m:r>
                            <a:rPr lang="en-US" sz="1700" b="1" i="1" baseline="-25000">
                              <a:solidFill>
                                <a:schemeClr val="tx1"/>
                              </a:solidFill>
                              <a:latin typeface="Cambria Math" panose="02040503050406030204" pitchFamily="18" charset="0"/>
                              <a:ea typeface="Cambria Math" panose="02040503050406030204" pitchFamily="18" charset="0"/>
                            </a:rPr>
                            <m:t>𝒚𝒙</m:t>
                          </m:r>
                        </m:num>
                        <m:den>
                          <m:sSubSup>
                            <m:sSubSupPr>
                              <m:ctrlPr>
                                <a:rPr lang="en-US" sz="1700" b="1" i="1">
                                  <a:solidFill>
                                    <a:schemeClr val="tx1"/>
                                  </a:solidFill>
                                  <a:latin typeface="Cambria Math" panose="02040503050406030204" pitchFamily="18" charset="0"/>
                                </a:rPr>
                              </m:ctrlPr>
                            </m:sSubSupPr>
                            <m:e>
                              <m:r>
                                <a:rPr lang="en-US" sz="1700" b="1" i="1">
                                  <a:solidFill>
                                    <a:schemeClr val="tx1"/>
                                  </a:solidFill>
                                  <a:latin typeface="Cambria Math" panose="02040503050406030204" pitchFamily="18" charset="0"/>
                                  <a:ea typeface="Cambria Math" panose="02040503050406030204" pitchFamily="18" charset="0"/>
                                </a:rPr>
                                <m:t>𝝈</m:t>
                              </m:r>
                            </m:e>
                            <m:sub>
                              <m:r>
                                <a:rPr lang="en-US" sz="1700" b="1" i="1">
                                  <a:solidFill>
                                    <a:schemeClr val="tx1"/>
                                  </a:solidFill>
                                  <a:latin typeface="Cambria Math" panose="02040503050406030204" pitchFamily="18" charset="0"/>
                                </a:rPr>
                                <m:t>𝒙</m:t>
                              </m:r>
                            </m:sub>
                            <m:sup>
                              <m:r>
                                <a:rPr lang="en-US" sz="1700" b="1" i="1">
                                  <a:solidFill>
                                    <a:schemeClr val="tx1"/>
                                  </a:solidFill>
                                  <a:latin typeface="Cambria Math" panose="02040503050406030204" pitchFamily="18" charset="0"/>
                                </a:rPr>
                                <m:t>𝟐</m:t>
                              </m:r>
                            </m:sup>
                          </m:sSubSup>
                        </m:den>
                      </m:f>
                      <m:r>
                        <a:rPr lang="en-US" sz="1700" b="1" i="1">
                          <a:solidFill>
                            <a:schemeClr val="tx1"/>
                          </a:solidFill>
                          <a:latin typeface="Cambria Math" panose="02040503050406030204" pitchFamily="18" charset="0"/>
                          <a:ea typeface="Cambria Math" panose="02040503050406030204" pitchFamily="18" charset="0"/>
                        </a:rPr>
                        <m:t>=</m:t>
                      </m:r>
                      <m:r>
                        <a:rPr lang="en-US" sz="1700" b="1" i="1">
                          <a:solidFill>
                            <a:schemeClr val="tx1"/>
                          </a:solidFill>
                          <a:latin typeface="Cambria Math" panose="02040503050406030204" pitchFamily="18" charset="0"/>
                          <a:ea typeface="Cambria Math" panose="02040503050406030204" pitchFamily="18" charset="0"/>
                        </a:rPr>
                        <m:t>𝜷</m:t>
                      </m:r>
                      <m:r>
                        <a:rPr lang="en-US" sz="1700" b="1" i="1" baseline="-25000">
                          <a:solidFill>
                            <a:schemeClr val="tx1"/>
                          </a:solidFill>
                          <a:latin typeface="Cambria Math" panose="02040503050406030204" pitchFamily="18" charset="0"/>
                          <a:ea typeface="Cambria Math" panose="02040503050406030204" pitchFamily="18" charset="0"/>
                        </a:rPr>
                        <m:t>𝟏</m:t>
                      </m:r>
                      <m:r>
                        <a:rPr lang="en-US" sz="1700" b="1" i="1" smtClean="0">
                          <a:solidFill>
                            <a:schemeClr val="tx1"/>
                          </a:solidFill>
                          <a:latin typeface="Cambria Math" panose="02040503050406030204" pitchFamily="18" charset="0"/>
                          <a:ea typeface="Cambria Math" panose="02040503050406030204" pitchFamily="18" charset="0"/>
                        </a:rPr>
                        <m:t> ,  </m:t>
                      </m:r>
                      <m:r>
                        <a:rPr lang="en-US" sz="1700" b="1" i="1" smtClean="0">
                          <a:solidFill>
                            <a:schemeClr val="tx1"/>
                          </a:solidFill>
                          <a:latin typeface="Cambria Math" panose="02040503050406030204" pitchFamily="18" charset="0"/>
                          <a:ea typeface="Cambria Math" panose="02040503050406030204" pitchFamily="18" charset="0"/>
                        </a:rPr>
                        <m:t>𝒘𝒉𝒆𝒏</m:t>
                      </m:r>
                      <m:r>
                        <a:rPr lang="en-US" sz="1700" b="1" i="1" smtClean="0">
                          <a:solidFill>
                            <a:schemeClr val="tx1"/>
                          </a:solidFill>
                          <a:latin typeface="Cambria Math" panose="02040503050406030204" pitchFamily="18" charset="0"/>
                          <a:ea typeface="Cambria Math" panose="02040503050406030204" pitchFamily="18" charset="0"/>
                        </a:rPr>
                        <m:t> </m:t>
                      </m:r>
                      <m:r>
                        <a:rPr lang="en-US" sz="1700" b="1" i="1">
                          <a:solidFill>
                            <a:schemeClr val="tx1"/>
                          </a:solidFill>
                          <a:latin typeface="Cambria Math" panose="02040503050406030204" pitchFamily="18" charset="0"/>
                          <a:ea typeface="Cambria Math" panose="02040503050406030204" pitchFamily="18" charset="0"/>
                        </a:rPr>
                        <m:t>𝝈</m:t>
                      </m:r>
                      <m:r>
                        <a:rPr lang="en-US" sz="1700" b="1" i="1" baseline="-25000">
                          <a:solidFill>
                            <a:schemeClr val="tx1"/>
                          </a:solidFill>
                          <a:latin typeface="Cambria Math" panose="02040503050406030204" pitchFamily="18" charset="0"/>
                          <a:ea typeface="Cambria Math" panose="02040503050406030204" pitchFamily="18" charset="0"/>
                        </a:rPr>
                        <m:t>𝜺</m:t>
                      </m:r>
                      <m:r>
                        <a:rPr lang="en-US" sz="1700" b="1" i="1" baseline="-25000" smtClean="0">
                          <a:solidFill>
                            <a:schemeClr val="tx1"/>
                          </a:solidFill>
                          <a:latin typeface="Cambria Math" panose="02040503050406030204" pitchFamily="18" charset="0"/>
                          <a:ea typeface="Cambria Math" panose="02040503050406030204" pitchFamily="18" charset="0"/>
                        </a:rPr>
                        <m:t>𝒙</m:t>
                      </m:r>
                      <m:r>
                        <a:rPr lang="en-US" sz="1700" b="1" i="1" smtClean="0">
                          <a:solidFill>
                            <a:schemeClr val="tx1"/>
                          </a:solidFill>
                          <a:latin typeface="Cambria Math" panose="02040503050406030204" pitchFamily="18" charset="0"/>
                          <a:ea typeface="Cambria Math" panose="02040503050406030204" pitchFamily="18" charset="0"/>
                        </a:rPr>
                        <m:t>=</m:t>
                      </m:r>
                      <m:r>
                        <a:rPr lang="en-US" sz="1700" b="1" i="1" smtClean="0">
                          <a:solidFill>
                            <a:schemeClr val="tx1"/>
                          </a:solidFill>
                          <a:latin typeface="Cambria Math" panose="02040503050406030204" pitchFamily="18" charset="0"/>
                          <a:ea typeface="Cambria Math" panose="02040503050406030204" pitchFamily="18" charset="0"/>
                        </a:rPr>
                        <m:t>𝟎</m:t>
                      </m:r>
                    </m:oMath>
                  </m:oMathPara>
                </a14:m>
                <a:endParaRPr lang="en-US" sz="1700" b="1" dirty="0">
                  <a:solidFill>
                    <a:schemeClr val="tx1"/>
                  </a:solidFill>
                  <a:latin typeface="+mn-lt"/>
                </a:endParaRPr>
              </a:p>
              <a:p>
                <a:pPr marL="0" lvl="1" indent="0">
                  <a:buNone/>
                </a:pPr>
                <a:endParaRPr lang="en-US" sz="1600" dirty="0">
                  <a:latin typeface="+mn-lt"/>
                </a:endParaRPr>
              </a:p>
            </p:txBody>
          </p:sp>
        </mc:Choice>
        <mc:Fallback xmlns="">
          <p:sp>
            <p:nvSpPr>
              <p:cNvPr id="4" name="Text Placeholder 3">
                <a:extLst>
                  <a:ext uri="{FF2B5EF4-FFF2-40B4-BE49-F238E27FC236}">
                    <a16:creationId xmlns:a16="http://schemas.microsoft.com/office/drawing/2014/main" id="{E105C8FD-41EC-4FF2-9571-14011E8709A7}"/>
                  </a:ext>
                </a:extLst>
              </p:cNvPr>
              <p:cNvSpPr>
                <a:spLocks noGrp="1" noRot="1" noChangeAspect="1" noMove="1" noResize="1" noEditPoints="1" noAdjustHandles="1" noChangeArrowheads="1" noChangeShapeType="1" noTextEdit="1"/>
              </p:cNvSpPr>
              <p:nvPr>
                <p:ph type="body" sz="quarter" idx="10"/>
              </p:nvPr>
            </p:nvSpPr>
            <p:spPr>
              <a:xfrm>
                <a:off x="457200" y="990599"/>
                <a:ext cx="8458200" cy="5573971"/>
              </a:xfrm>
              <a:blipFill>
                <a:blip r:embed="rId4"/>
                <a:stretch>
                  <a:fillRect l="-360" t="-656" r="-793"/>
                </a:stretch>
              </a:blipFill>
            </p:spPr>
            <p:txBody>
              <a:bodyPr/>
              <a:lstStyle/>
              <a:p>
                <a:r>
                  <a:rPr lang="en-US">
                    <a:noFill/>
                  </a:rPr>
                  <a:t> </a:t>
                </a:r>
              </a:p>
            </p:txBody>
          </p:sp>
        </mc:Fallback>
      </mc:AlternateContent>
    </p:spTree>
    <p:extLst>
      <p:ext uri="{BB962C8B-B14F-4D97-AF65-F5344CB8AC3E}">
        <p14:creationId xmlns:p14="http://schemas.microsoft.com/office/powerpoint/2010/main" val="41554808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animEffect transition="in" filter="fade">
                                      <p:cBhvr>
                                        <p:cTn id="12" dur="500"/>
                                        <p:tgtEl>
                                          <p:spTgt spid="4">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animEffect transition="in" filter="fade">
                                      <p:cBhvr>
                                        <p:cTn id="17" dur="500"/>
                                        <p:tgtEl>
                                          <p:spTgt spid="4">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2" end="12"/>
                                            </p:txEl>
                                          </p:spTgt>
                                        </p:tgtEl>
                                        <p:attrNameLst>
                                          <p:attrName>style.visibility</p:attrName>
                                        </p:attrNameLst>
                                      </p:cBhvr>
                                      <p:to>
                                        <p:strVal val="visible"/>
                                      </p:to>
                                    </p:set>
                                    <p:animEffect transition="in" filter="fade">
                                      <p:cBhvr>
                                        <p:cTn id="22" dur="500"/>
                                        <p:tgtEl>
                                          <p:spTgt spid="4">
                                            <p:txEl>
                                              <p:pRg st="12" end="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4" end="14"/>
                                            </p:txEl>
                                          </p:spTgt>
                                        </p:tgtEl>
                                        <p:attrNameLst>
                                          <p:attrName>style.visibility</p:attrName>
                                        </p:attrNameLst>
                                      </p:cBhvr>
                                      <p:to>
                                        <p:strVal val="visible"/>
                                      </p:to>
                                    </p:set>
                                    <p:animEffect transition="in" filter="fade">
                                      <p:cBhvr>
                                        <p:cTn id="27" dur="500"/>
                                        <p:tgtEl>
                                          <p:spTgt spid="4">
                                            <p:txEl>
                                              <p:pRg st="14" end="1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8" end="18"/>
                                            </p:txEl>
                                          </p:spTgt>
                                        </p:tgtEl>
                                        <p:attrNameLst>
                                          <p:attrName>style.visibility</p:attrName>
                                        </p:attrNameLst>
                                      </p:cBhvr>
                                      <p:to>
                                        <p:strVal val="visible"/>
                                      </p:to>
                                    </p:set>
                                    <p:animEffect transition="in" filter="fade">
                                      <p:cBhvr>
                                        <p:cTn id="35" dur="500"/>
                                        <p:tgtEl>
                                          <p:spTgt spid="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schemeClr val="tx1"/>
                </a:solidFill>
                <a:latin typeface="+mj-lt"/>
                <a:ea typeface="+mn-ea"/>
              </a:rPr>
              <a:t>Example: omitted variable bias in action</a:t>
            </a:r>
          </a:p>
        </p:txBody>
      </p:sp>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3"/>
          <a:stretch>
            <a:fillRect/>
          </a:stretch>
        </p:blipFill>
        <p:spPr>
          <a:xfrm>
            <a:off x="3118224" y="6564570"/>
            <a:ext cx="2924175" cy="276225"/>
          </a:xfrm>
          <a:prstGeom prst="rect">
            <a:avLst/>
          </a:prstGeom>
        </p:spPr>
      </p:pic>
      <mc:AlternateContent xmlns:mc="http://schemas.openxmlformats.org/markup-compatibility/2006" xmlns:a14="http://schemas.microsoft.com/office/drawing/2010/main">
        <mc:Choice Requires="a14">
          <p:sp>
            <p:nvSpPr>
              <p:cNvPr id="7" name="Text Placeholder 3">
                <a:extLst>
                  <a:ext uri="{FF2B5EF4-FFF2-40B4-BE49-F238E27FC236}">
                    <a16:creationId xmlns:a16="http://schemas.microsoft.com/office/drawing/2014/main" id="{B54A3914-7FFA-4CFC-B87A-ED9A1F5DB199}"/>
                  </a:ext>
                </a:extLst>
              </p:cNvPr>
              <p:cNvSpPr>
                <a:spLocks noGrp="1"/>
              </p:cNvSpPr>
              <p:nvPr>
                <p:ph type="body" sz="quarter" idx="10"/>
              </p:nvPr>
            </p:nvSpPr>
            <p:spPr>
              <a:xfrm>
                <a:off x="457200" y="990599"/>
                <a:ext cx="8458200" cy="5573971"/>
              </a:xfrm>
            </p:spPr>
            <p:txBody>
              <a:bodyPr>
                <a:normAutofit lnSpcReduction="10000"/>
              </a:bodyPr>
              <a:lstStyle/>
              <a:p>
                <a:pPr marL="285750" lvl="1" indent="-285750">
                  <a:buFont typeface="Wingdings" panose="05000000000000000000" pitchFamily="2" charset="2"/>
                  <a:buChar char="q"/>
                </a:pPr>
                <a:r>
                  <a:rPr lang="en-US" sz="1600" dirty="0">
                    <a:latin typeface="+mn-lt"/>
                  </a:rPr>
                  <a:t>Suppose the specification of estimating the impact of rate increases on membership is the following</a:t>
                </a:r>
              </a:p>
              <a:p>
                <a:pPr marL="0" lvl="1" indent="0">
                  <a:buNone/>
                </a:pPr>
                <a:endParaRPr lang="en-US" sz="1600" dirty="0">
                  <a:latin typeface="+mn-lt"/>
                </a:endParaRPr>
              </a:p>
              <a:p>
                <a:pPr marL="0" lvl="1"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𝑚𝑒𝑚𝑏𝑒𝑟𝑠</m:t>
                          </m:r>
                        </m:e>
                        <m:sub>
                          <m:r>
                            <a:rPr lang="en-US" sz="1600" i="1">
                              <a:latin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𝛽</m:t>
                      </m:r>
                      <m:r>
                        <a:rPr lang="en-US" sz="1600" i="1" baseline="-25000">
                          <a:latin typeface="Cambria Math" panose="02040503050406030204" pitchFamily="18" charset="0"/>
                          <a:ea typeface="Cambria Math" panose="02040503050406030204" pitchFamily="18" charset="0"/>
                        </a:rPr>
                        <m:t>0</m:t>
                      </m:r>
                      <m:r>
                        <a:rPr lang="en-US" sz="1600" i="1">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1</m:t>
                          </m:r>
                        </m:sub>
                      </m:sSub>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𝑘𝑝</m:t>
                          </m:r>
                          <m:r>
                            <a:rPr lang="en-US" sz="1600" b="0" i="1" smtClean="0">
                              <a:latin typeface="Cambria Math" panose="02040503050406030204" pitchFamily="18" charset="0"/>
                              <a:ea typeface="Cambria Math" panose="02040503050406030204" pitchFamily="18" charset="0"/>
                            </a:rPr>
                            <m:t>_</m:t>
                          </m:r>
                          <m:r>
                            <a:rPr lang="en-US" sz="1600" b="0" i="1" smtClean="0">
                              <a:latin typeface="Cambria Math" panose="02040503050406030204" pitchFamily="18" charset="0"/>
                              <a:ea typeface="Cambria Math" panose="02040503050406030204" pitchFamily="18" charset="0"/>
                            </a:rPr>
                            <m:t>𝑟𝑎𝑡𝑒</m:t>
                          </m:r>
                          <m:r>
                            <a:rPr lang="en-US" sz="1600" b="0" i="1" smtClean="0">
                              <a:latin typeface="Cambria Math" panose="02040503050406030204" pitchFamily="18" charset="0"/>
                              <a:ea typeface="Cambria Math" panose="02040503050406030204" pitchFamily="18" charset="0"/>
                            </a:rPr>
                            <m:t>_</m:t>
                          </m:r>
                          <m:r>
                            <a:rPr lang="en-US" sz="1600" b="0" i="1" smtClean="0">
                              <a:latin typeface="Cambria Math" panose="02040503050406030204" pitchFamily="18" charset="0"/>
                              <a:ea typeface="Cambria Math" panose="02040503050406030204" pitchFamily="18" charset="0"/>
                            </a:rPr>
                            <m:t>𝑖𝑛𝑐𝑟𝑒𝑎𝑠𝑒</m:t>
                          </m:r>
                        </m:e>
                        <m:sub>
                          <m:r>
                            <a:rPr lang="en-US" sz="1600" b="0" i="1" smtClean="0">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𝑙𝑎𝑔</m:t>
                          </m:r>
                          <m:r>
                            <a:rPr lang="en-US" sz="1600" b="0" i="1" smtClean="0">
                              <a:latin typeface="Cambria Math" panose="02040503050406030204" pitchFamily="18" charset="0"/>
                              <a:ea typeface="Cambria Math" panose="02040503050406030204" pitchFamily="18" charset="0"/>
                            </a:rPr>
                            <m:t>_</m:t>
                          </m:r>
                          <m:r>
                            <a:rPr lang="en-US" sz="1600" b="0" i="1" smtClean="0">
                              <a:latin typeface="Cambria Math" panose="02040503050406030204" pitchFamily="18" charset="0"/>
                              <a:ea typeface="Cambria Math" panose="02040503050406030204" pitchFamily="18" charset="0"/>
                            </a:rPr>
                            <m:t>𝑎𝑣𝑔</m:t>
                          </m:r>
                          <m:r>
                            <a:rPr lang="en-US" sz="1600" b="0" i="1" smtClean="0">
                              <a:latin typeface="Cambria Math" panose="02040503050406030204" pitchFamily="18" charset="0"/>
                              <a:ea typeface="Cambria Math" panose="02040503050406030204" pitchFamily="18" charset="0"/>
                            </a:rPr>
                            <m:t>_</m:t>
                          </m:r>
                          <m:r>
                            <a:rPr lang="en-US" sz="1600" b="0" i="1" smtClean="0">
                              <a:latin typeface="Cambria Math" panose="02040503050406030204" pitchFamily="18" charset="0"/>
                              <a:ea typeface="Cambria Math" panose="02040503050406030204" pitchFamily="18" charset="0"/>
                            </a:rPr>
                            <m:t>𝑟𝑖𝑠𝑘</m:t>
                          </m:r>
                          <m:r>
                            <a:rPr lang="en-US" sz="1600" b="0" i="1" smtClean="0">
                              <a:latin typeface="Cambria Math" panose="02040503050406030204" pitchFamily="18" charset="0"/>
                              <a:ea typeface="Cambria Math" panose="02040503050406030204" pitchFamily="18" charset="0"/>
                            </a:rPr>
                            <m:t>_</m:t>
                          </m:r>
                          <m:r>
                            <a:rPr lang="en-US" sz="1600" b="0" i="1" smtClean="0">
                              <a:latin typeface="Cambria Math" panose="02040503050406030204" pitchFamily="18" charset="0"/>
                              <a:ea typeface="Cambria Math" panose="02040503050406030204" pitchFamily="18" charset="0"/>
                            </a:rPr>
                            <m:t>𝑠𝑐𝑜𝑟𝑒</m:t>
                          </m:r>
                        </m:e>
                        <m:sub>
                          <m:r>
                            <a:rPr lang="en-US" sz="1600" b="0" i="1" smtClean="0">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𝜀</m:t>
                      </m:r>
                      <m:r>
                        <a:rPr lang="en-US" sz="1600" b="0" i="1" baseline="-25000" smtClean="0">
                          <a:latin typeface="Cambria Math" panose="02040503050406030204" pitchFamily="18" charset="0"/>
                          <a:ea typeface="Cambria Math" panose="02040503050406030204" pitchFamily="18" charset="0"/>
                        </a:rPr>
                        <m:t>𝑖</m:t>
                      </m:r>
                      <m:r>
                        <a:rPr lang="en-US" sz="1600" i="1">
                          <a:latin typeface="Cambria Math" panose="02040503050406030204" pitchFamily="18" charset="0"/>
                        </a:rPr>
                        <m:t> </m:t>
                      </m:r>
                    </m:oMath>
                  </m:oMathPara>
                </a14:m>
                <a:endParaRPr lang="en-US" dirty="0"/>
              </a:p>
              <a:p>
                <a:pPr marL="0" lvl="1" indent="0">
                  <a:buNone/>
                </a:pPr>
                <a:endParaRPr lang="en-US" dirty="0"/>
              </a:p>
              <a:p>
                <a:pPr marL="0" lvl="1" indent="0">
                  <a:buNone/>
                </a:pPr>
                <a:endParaRPr lang="en-US" dirty="0"/>
              </a:p>
              <a:p>
                <a:pPr marL="285750" lvl="1" indent="-285750">
                  <a:buFont typeface="Wingdings" panose="05000000000000000000" pitchFamily="2" charset="2"/>
                  <a:buChar char="q"/>
                </a:pPr>
                <a:r>
                  <a:rPr lang="en-US" dirty="0"/>
                  <a:t>Now, suppose I </a:t>
                </a:r>
                <a:r>
                  <a:rPr lang="en-US" dirty="0" err="1"/>
                  <a:t>misspecified</a:t>
                </a:r>
                <a:r>
                  <a:rPr lang="en-US" dirty="0"/>
                  <a:t> the equation and omitted ‘lag_avg_risk_score’</a:t>
                </a:r>
              </a:p>
              <a:p>
                <a:pPr marL="0" lvl="1" indent="0">
                  <a:buNone/>
                </a:pPr>
                <a:endParaRPr lang="en-US" dirty="0"/>
              </a:p>
              <a:p>
                <a:pPr marL="0" lvl="1"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𝑚𝑒𝑚𝑏𝑒𝑟𝑠</m:t>
                          </m:r>
                        </m:e>
                        <m:sub>
                          <m:r>
                            <a:rPr lang="en-US" sz="1600" i="1">
                              <a:latin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𝛽</m:t>
                      </m:r>
                      <m:r>
                        <a:rPr lang="en-US" sz="1600" i="1" baseline="-25000">
                          <a:latin typeface="Cambria Math" panose="02040503050406030204" pitchFamily="18" charset="0"/>
                          <a:ea typeface="Cambria Math" panose="02040503050406030204" pitchFamily="18" charset="0"/>
                        </a:rPr>
                        <m:t>0</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𝑘𝑝</m:t>
                          </m:r>
                          <m:r>
                            <a:rPr lang="en-US" sz="1600" i="1">
                              <a:latin typeface="Cambria Math" panose="02040503050406030204" pitchFamily="18" charset="0"/>
                              <a:ea typeface="Cambria Math" panose="02040503050406030204" pitchFamily="18" charset="0"/>
                            </a:rPr>
                            <m:t>_</m:t>
                          </m:r>
                          <m:r>
                            <a:rPr lang="en-US" sz="1600" i="1">
                              <a:latin typeface="Cambria Math" panose="02040503050406030204" pitchFamily="18" charset="0"/>
                              <a:ea typeface="Cambria Math" panose="02040503050406030204" pitchFamily="18" charset="0"/>
                            </a:rPr>
                            <m:t>𝑟𝑎𝑡𝑒</m:t>
                          </m:r>
                          <m:r>
                            <a:rPr lang="en-US" sz="1600" i="1">
                              <a:latin typeface="Cambria Math" panose="02040503050406030204" pitchFamily="18" charset="0"/>
                              <a:ea typeface="Cambria Math" panose="02040503050406030204" pitchFamily="18" charset="0"/>
                            </a:rPr>
                            <m:t>_</m:t>
                          </m:r>
                          <m:r>
                            <a:rPr lang="en-US" sz="1600" i="1">
                              <a:latin typeface="Cambria Math" panose="02040503050406030204" pitchFamily="18" charset="0"/>
                              <a:ea typeface="Cambria Math" panose="02040503050406030204" pitchFamily="18" charset="0"/>
                            </a:rPr>
                            <m:t>𝑖𝑛𝑐𝑟𝑒𝑎𝑠𝑒</m:t>
                          </m:r>
                        </m:e>
                        <m:sub>
                          <m:r>
                            <a:rPr lang="en-US" sz="1600" i="1">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𝑣</m:t>
                      </m:r>
                      <m:r>
                        <a:rPr lang="en-US" sz="1600" i="1" baseline="-25000">
                          <a:latin typeface="Cambria Math" panose="02040503050406030204" pitchFamily="18" charset="0"/>
                          <a:ea typeface="Cambria Math" panose="02040503050406030204" pitchFamily="18" charset="0"/>
                        </a:rPr>
                        <m:t>𝑖</m:t>
                      </m:r>
                    </m:oMath>
                  </m:oMathPara>
                </a14:m>
                <a:endParaRPr lang="en-US" sz="1600" dirty="0"/>
              </a:p>
              <a:p>
                <a:pPr marL="0" lvl="1" indent="0">
                  <a:buNone/>
                </a:pPr>
                <a:endParaRPr lang="en-US" sz="1600" dirty="0">
                  <a:latin typeface="+mn-lt"/>
                </a:endParaRPr>
              </a:p>
              <a:p>
                <a:pPr marL="0" lvl="1" indent="0">
                  <a:buNone/>
                </a:pPr>
                <a:endParaRPr lang="en-US" sz="1600" dirty="0">
                  <a:latin typeface="+mn-lt"/>
                </a:endParaRPr>
              </a:p>
              <a:p>
                <a:pPr marL="0" lvl="1" indent="0">
                  <a:buNone/>
                </a:pPr>
                <a:r>
                  <a:rPr lang="en-US" sz="1600" dirty="0">
                    <a:latin typeface="+mn-lt"/>
                  </a:rPr>
                  <a:t>Where, 		        	</a:t>
                </a:r>
                <a14:m>
                  <m:oMath xmlns:m="http://schemas.openxmlformats.org/officeDocument/2006/math">
                    <m:r>
                      <a:rPr lang="en-US" sz="1600" i="1">
                        <a:latin typeface="Cambria Math" panose="02040503050406030204" pitchFamily="18" charset="0"/>
                        <a:ea typeface="Cambria Math" panose="02040503050406030204" pitchFamily="18" charset="0"/>
                      </a:rPr>
                      <m:t>𝑣</m:t>
                    </m:r>
                    <m:r>
                      <a:rPr lang="en-US" sz="1600" i="1" baseline="-25000">
                        <a:latin typeface="Cambria Math" panose="02040503050406030204" pitchFamily="18" charset="0"/>
                        <a:ea typeface="Cambria Math" panose="02040503050406030204" pitchFamily="18" charset="0"/>
                      </a:rPr>
                      <m:t>𝑖</m:t>
                    </m:r>
                    <m:r>
                      <a:rPr lang="en-US" sz="1600" i="1">
                        <a:latin typeface="Cambria Math" panose="02040503050406030204" pitchFamily="18" charset="0"/>
                      </a:rPr>
                      <m:t> </m:t>
                    </m:r>
                    <m:r>
                      <a:rPr lang="en-US" sz="1600" i="1" smtClean="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𝑙𝑎𝑔</m:t>
                        </m:r>
                        <m:r>
                          <a:rPr lang="en-US" sz="1600" b="0" i="1" smtClean="0">
                            <a:latin typeface="Cambria Math" panose="02040503050406030204" pitchFamily="18" charset="0"/>
                            <a:ea typeface="Cambria Math" panose="02040503050406030204" pitchFamily="18" charset="0"/>
                          </a:rPr>
                          <m:t>_</m:t>
                        </m:r>
                        <m:r>
                          <a:rPr lang="en-US" sz="1600" b="0" i="1" smtClean="0">
                            <a:latin typeface="Cambria Math" panose="02040503050406030204" pitchFamily="18" charset="0"/>
                            <a:ea typeface="Cambria Math" panose="02040503050406030204" pitchFamily="18" charset="0"/>
                          </a:rPr>
                          <m:t>𝑎𝑣𝑔</m:t>
                        </m:r>
                        <m:r>
                          <a:rPr lang="en-US" sz="1600" b="0" i="1" smtClean="0">
                            <a:latin typeface="Cambria Math" panose="02040503050406030204" pitchFamily="18" charset="0"/>
                            <a:ea typeface="Cambria Math" panose="02040503050406030204" pitchFamily="18" charset="0"/>
                          </a:rPr>
                          <m:t>_</m:t>
                        </m:r>
                        <m:r>
                          <a:rPr lang="en-US" sz="1600" b="0" i="1" smtClean="0">
                            <a:latin typeface="Cambria Math" panose="02040503050406030204" pitchFamily="18" charset="0"/>
                            <a:ea typeface="Cambria Math" panose="02040503050406030204" pitchFamily="18" charset="0"/>
                          </a:rPr>
                          <m:t>𝑟𝑖𝑠𝑘</m:t>
                        </m:r>
                        <m:r>
                          <a:rPr lang="en-US" sz="1600" b="0" i="1" smtClean="0">
                            <a:latin typeface="Cambria Math" panose="02040503050406030204" pitchFamily="18" charset="0"/>
                            <a:ea typeface="Cambria Math" panose="02040503050406030204" pitchFamily="18" charset="0"/>
                          </a:rPr>
                          <m:t>_</m:t>
                        </m:r>
                        <m:r>
                          <a:rPr lang="en-US" sz="1600" b="0" i="1" smtClean="0">
                            <a:latin typeface="Cambria Math" panose="02040503050406030204" pitchFamily="18" charset="0"/>
                            <a:ea typeface="Cambria Math" panose="02040503050406030204" pitchFamily="18" charset="0"/>
                          </a:rPr>
                          <m:t>𝑠𝑐𝑜𝑟𝑒</m:t>
                        </m:r>
                      </m:e>
                      <m:sub>
                        <m:r>
                          <a:rPr lang="en-US" sz="1600" i="1">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𝜀</m:t>
                    </m:r>
                    <m:r>
                      <a:rPr lang="en-US" sz="1600" i="1" baseline="-25000">
                        <a:latin typeface="Cambria Math" panose="02040503050406030204" pitchFamily="18" charset="0"/>
                        <a:ea typeface="Cambria Math" panose="02040503050406030204" pitchFamily="18" charset="0"/>
                      </a:rPr>
                      <m:t>𝑖</m:t>
                    </m:r>
                  </m:oMath>
                </a14:m>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285750" lvl="1" indent="-285750">
                  <a:buFont typeface="Wingdings" panose="05000000000000000000" pitchFamily="2" charset="2"/>
                  <a:buChar char="q"/>
                </a:pPr>
                <a:r>
                  <a:rPr lang="en-US" sz="1600" dirty="0">
                    <a:latin typeface="+mn-lt"/>
                  </a:rPr>
                  <a:t>Then we can show that (the appendix will show how this was derived)</a:t>
                </a:r>
              </a:p>
              <a:p>
                <a:pPr marL="0" lvl="1" indent="0">
                  <a:buNone/>
                </a:pPr>
                <a:endParaRPr lang="en-US" sz="1600" dirty="0">
                  <a:latin typeface="+mn-lt"/>
                </a:endParaRPr>
              </a:p>
              <a:p>
                <a:pPr marL="0" lvl="1" indent="0" algn="ctr">
                  <a:buNone/>
                </a:pPr>
                <a14:m>
                  <m:oMath xmlns:m="http://schemas.openxmlformats.org/officeDocument/2006/math">
                    <m:r>
                      <a:rPr lang="en-US" sz="1600" b="0" i="1" smtClean="0">
                        <a:latin typeface="Cambria Math" panose="02040503050406030204" pitchFamily="18" charset="0"/>
                      </a:rPr>
                      <m:t>𝐸</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𝛽</m:t>
                        </m:r>
                        <m:r>
                          <a:rPr lang="en-US" sz="1600" b="0" i="1" baseline="-25000" smtClean="0">
                            <a:latin typeface="Cambria Math" panose="02040503050406030204" pitchFamily="18" charset="0"/>
                            <a:ea typeface="Cambria Math" panose="02040503050406030204" pitchFamily="18" charset="0"/>
                          </a:rPr>
                          <m:t>1</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r>
                      <a:rPr lang="en-US" sz="1600" b="0" i="1" baseline="-25000" smtClean="0">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r>
                      <a:rPr lang="en-US" sz="1600" b="0" i="1" baseline="-25000"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𝜌</m:t>
                    </m:r>
                    <m:r>
                      <a:rPr lang="en-US" sz="1600" b="0" i="1" baseline="-25000" smtClean="0">
                        <a:latin typeface="Cambria Math" panose="02040503050406030204" pitchFamily="18" charset="0"/>
                        <a:ea typeface="Cambria Math" panose="02040503050406030204" pitchFamily="18" charset="0"/>
                      </a:rPr>
                      <m:t>1</m:t>
                    </m:r>
                  </m:oMath>
                </a14:m>
                <a:r>
                  <a:rPr lang="en-US" sz="1600" dirty="0">
                    <a:latin typeface="+mn-lt"/>
                  </a:rPr>
                  <a:t> </a:t>
                </a:r>
              </a:p>
              <a:p>
                <a:pPr marL="0" lvl="1" indent="0">
                  <a:buNone/>
                </a:pPr>
                <a:endParaRPr lang="en-US" sz="1600" dirty="0">
                  <a:latin typeface="+mn-lt"/>
                </a:endParaRPr>
              </a:p>
              <a:p>
                <a:pPr marL="0" lvl="1" indent="0">
                  <a:buNone/>
                </a:pPr>
                <a:endParaRPr lang="en-US" sz="1600" dirty="0">
                  <a:latin typeface="+mn-lt"/>
                </a:endParaRPr>
              </a:p>
              <a:p>
                <a:pPr marL="0" lvl="1" indent="0">
                  <a:buNone/>
                </a:pPr>
                <a:r>
                  <a:rPr lang="en-US" sz="1600" dirty="0">
                    <a:latin typeface="+mn-lt"/>
                  </a:rPr>
                  <a:t>Where, 			</a:t>
                </a:r>
                <a14:m>
                  <m:oMath xmlns:m="http://schemas.openxmlformats.org/officeDocument/2006/math">
                    <m:r>
                      <a:rPr lang="en-US" sz="1600" b="1" i="1">
                        <a:latin typeface="Cambria Math" panose="02040503050406030204" pitchFamily="18" charset="0"/>
                        <a:ea typeface="Cambria Math" panose="02040503050406030204" pitchFamily="18" charset="0"/>
                      </a:rPr>
                      <m:t>𝝆</m:t>
                    </m:r>
                    <m:r>
                      <a:rPr lang="en-US" sz="1600" b="1" i="1" baseline="-25000">
                        <a:latin typeface="Cambria Math" panose="02040503050406030204" pitchFamily="18" charset="0"/>
                        <a:ea typeface="Cambria Math" panose="02040503050406030204" pitchFamily="18" charset="0"/>
                      </a:rPr>
                      <m:t>𝟏</m:t>
                    </m:r>
                    <m:r>
                      <a:rPr lang="en-US" sz="1600" b="1" i="1" smtClean="0">
                        <a:latin typeface="Cambria Math" panose="02040503050406030204" pitchFamily="18" charset="0"/>
                        <a:ea typeface="Cambria Math" panose="02040503050406030204" pitchFamily="18" charset="0"/>
                      </a:rPr>
                      <m:t>=</m:t>
                    </m:r>
                    <m:f>
                      <m:fPr>
                        <m:ctrlPr>
                          <a:rPr lang="en-US" sz="1600" b="1" i="1" smtClean="0">
                            <a:latin typeface="Cambria Math" panose="02040503050406030204" pitchFamily="18" charset="0"/>
                            <a:ea typeface="Cambria Math" panose="02040503050406030204" pitchFamily="18" charset="0"/>
                          </a:rPr>
                        </m:ctrlPr>
                      </m:fPr>
                      <m:num>
                        <m:sSub>
                          <m:sSubPr>
                            <m:ctrlPr>
                              <a:rPr lang="en-US" sz="1600" b="1" i="1" smtClean="0">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𝝈</m:t>
                            </m:r>
                          </m:e>
                          <m:sub>
                            <m:r>
                              <a:rPr lang="en-US" sz="1600" b="1" i="1" smtClean="0">
                                <a:latin typeface="Cambria Math" panose="02040503050406030204" pitchFamily="18" charset="0"/>
                                <a:ea typeface="Cambria Math" panose="02040503050406030204" pitchFamily="18" charset="0"/>
                              </a:rPr>
                              <m:t>𝒓𝒂𝒕𝒆</m:t>
                            </m:r>
                            <m:r>
                              <a:rPr lang="en-US" sz="1600" b="1" i="1" smtClean="0">
                                <a:latin typeface="Cambria Math" panose="02040503050406030204" pitchFamily="18" charset="0"/>
                                <a:ea typeface="Cambria Math" panose="02040503050406030204" pitchFamily="18" charset="0"/>
                              </a:rPr>
                              <m:t> </m:t>
                            </m:r>
                            <m:r>
                              <a:rPr lang="en-US" sz="1600" b="1" i="1" smtClean="0">
                                <a:latin typeface="Cambria Math" panose="02040503050406030204" pitchFamily="18" charset="0"/>
                                <a:ea typeface="Cambria Math" panose="02040503050406030204" pitchFamily="18" charset="0"/>
                              </a:rPr>
                              <m:t>𝒊𝒏𝒄𝒓𝒆𝒂𝒔𝒆</m:t>
                            </m:r>
                            <m:r>
                              <a:rPr lang="en-US" sz="1600" b="1" i="1" smtClean="0">
                                <a:latin typeface="Cambria Math" panose="02040503050406030204" pitchFamily="18" charset="0"/>
                                <a:ea typeface="Cambria Math" panose="02040503050406030204" pitchFamily="18" charset="0"/>
                              </a:rPr>
                              <m:t>, </m:t>
                            </m:r>
                            <m:r>
                              <a:rPr lang="en-US" sz="1600" b="1" i="1" smtClean="0">
                                <a:latin typeface="Cambria Math" panose="02040503050406030204" pitchFamily="18" charset="0"/>
                                <a:ea typeface="Cambria Math" panose="02040503050406030204" pitchFamily="18" charset="0"/>
                              </a:rPr>
                              <m:t>𝒍𝒂𝒈</m:t>
                            </m:r>
                            <m:r>
                              <a:rPr lang="en-US" sz="1600" b="1" i="1" smtClean="0">
                                <a:latin typeface="Cambria Math" panose="02040503050406030204" pitchFamily="18" charset="0"/>
                                <a:ea typeface="Cambria Math" panose="02040503050406030204" pitchFamily="18" charset="0"/>
                              </a:rPr>
                              <m:t> </m:t>
                            </m:r>
                            <m:r>
                              <a:rPr lang="en-US" sz="1600" b="1" i="1" smtClean="0">
                                <a:latin typeface="Cambria Math" panose="02040503050406030204" pitchFamily="18" charset="0"/>
                                <a:ea typeface="Cambria Math" panose="02040503050406030204" pitchFamily="18" charset="0"/>
                              </a:rPr>
                              <m:t>𝒂𝒗𝒈</m:t>
                            </m:r>
                            <m:r>
                              <a:rPr lang="en-US" sz="1600" b="1" i="1" smtClean="0">
                                <a:latin typeface="Cambria Math" panose="02040503050406030204" pitchFamily="18" charset="0"/>
                                <a:ea typeface="Cambria Math" panose="02040503050406030204" pitchFamily="18" charset="0"/>
                              </a:rPr>
                              <m:t> </m:t>
                            </m:r>
                            <m:r>
                              <a:rPr lang="en-US" sz="1600" b="1" i="1" smtClean="0">
                                <a:latin typeface="Cambria Math" panose="02040503050406030204" pitchFamily="18" charset="0"/>
                                <a:ea typeface="Cambria Math" panose="02040503050406030204" pitchFamily="18" charset="0"/>
                              </a:rPr>
                              <m:t>𝒓𝒊𝒔𝒌</m:t>
                            </m:r>
                            <m:r>
                              <a:rPr lang="en-US" sz="1600" b="1" i="1" smtClean="0">
                                <a:latin typeface="Cambria Math" panose="02040503050406030204" pitchFamily="18" charset="0"/>
                                <a:ea typeface="Cambria Math" panose="02040503050406030204" pitchFamily="18" charset="0"/>
                              </a:rPr>
                              <m:t> </m:t>
                            </m:r>
                            <m:r>
                              <a:rPr lang="en-US" sz="1600" b="1" i="1" smtClean="0">
                                <a:latin typeface="Cambria Math" panose="02040503050406030204" pitchFamily="18" charset="0"/>
                                <a:ea typeface="Cambria Math" panose="02040503050406030204" pitchFamily="18" charset="0"/>
                              </a:rPr>
                              <m:t>𝒔𝒄𝒐𝒓𝒆</m:t>
                            </m:r>
                          </m:sub>
                        </m:sSub>
                      </m:num>
                      <m:den>
                        <m:sSubSup>
                          <m:sSubSupPr>
                            <m:ctrlPr>
                              <a:rPr lang="en-US" sz="1600" b="1" i="1" smtClean="0">
                                <a:latin typeface="Cambria Math" panose="02040503050406030204" pitchFamily="18" charset="0"/>
                                <a:ea typeface="Cambria Math" panose="02040503050406030204" pitchFamily="18" charset="0"/>
                              </a:rPr>
                            </m:ctrlPr>
                          </m:sSubSupPr>
                          <m:e>
                            <m:r>
                              <a:rPr lang="en-US" sz="1600" b="1" i="1" smtClean="0">
                                <a:latin typeface="Cambria Math" panose="02040503050406030204" pitchFamily="18" charset="0"/>
                                <a:ea typeface="Cambria Math" panose="02040503050406030204" pitchFamily="18" charset="0"/>
                              </a:rPr>
                              <m:t>𝝈</m:t>
                            </m:r>
                          </m:e>
                          <m:sub>
                            <m:r>
                              <a:rPr lang="en-US" sz="1600" b="1" i="1" smtClean="0">
                                <a:latin typeface="Cambria Math" panose="02040503050406030204" pitchFamily="18" charset="0"/>
                                <a:ea typeface="Cambria Math" panose="02040503050406030204" pitchFamily="18" charset="0"/>
                              </a:rPr>
                              <m:t>𝒍𝒂𝒈</m:t>
                            </m:r>
                            <m:r>
                              <a:rPr lang="en-US" sz="1600" b="1" i="1" smtClean="0">
                                <a:latin typeface="Cambria Math" panose="02040503050406030204" pitchFamily="18" charset="0"/>
                                <a:ea typeface="Cambria Math" panose="02040503050406030204" pitchFamily="18" charset="0"/>
                              </a:rPr>
                              <m:t> </m:t>
                            </m:r>
                            <m:r>
                              <a:rPr lang="en-US" sz="1600" b="1" i="1" smtClean="0">
                                <a:latin typeface="Cambria Math" panose="02040503050406030204" pitchFamily="18" charset="0"/>
                                <a:ea typeface="Cambria Math" panose="02040503050406030204" pitchFamily="18" charset="0"/>
                              </a:rPr>
                              <m:t>𝒂𝒗𝒈</m:t>
                            </m:r>
                            <m:r>
                              <a:rPr lang="en-US" sz="1600" b="1" i="1" smtClean="0">
                                <a:latin typeface="Cambria Math" panose="02040503050406030204" pitchFamily="18" charset="0"/>
                                <a:ea typeface="Cambria Math" panose="02040503050406030204" pitchFamily="18" charset="0"/>
                              </a:rPr>
                              <m:t> </m:t>
                            </m:r>
                            <m:r>
                              <a:rPr lang="en-US" sz="1600" b="1" i="1" smtClean="0">
                                <a:latin typeface="Cambria Math" panose="02040503050406030204" pitchFamily="18" charset="0"/>
                                <a:ea typeface="Cambria Math" panose="02040503050406030204" pitchFamily="18" charset="0"/>
                              </a:rPr>
                              <m:t>𝒓𝒊𝒔𝒌</m:t>
                            </m:r>
                            <m:r>
                              <a:rPr lang="en-US" sz="1600" b="1" i="1" smtClean="0">
                                <a:latin typeface="Cambria Math" panose="02040503050406030204" pitchFamily="18" charset="0"/>
                                <a:ea typeface="Cambria Math" panose="02040503050406030204" pitchFamily="18" charset="0"/>
                              </a:rPr>
                              <m:t> </m:t>
                            </m:r>
                            <m:r>
                              <a:rPr lang="en-US" sz="1600" b="1" i="1" smtClean="0">
                                <a:latin typeface="Cambria Math" panose="02040503050406030204" pitchFamily="18" charset="0"/>
                                <a:ea typeface="Cambria Math" panose="02040503050406030204" pitchFamily="18" charset="0"/>
                              </a:rPr>
                              <m:t>𝒔𝒄𝒐𝒓𝒆</m:t>
                            </m:r>
                          </m:sub>
                          <m:sup>
                            <m:r>
                              <a:rPr lang="en-US" sz="1600" b="1" i="1" smtClean="0">
                                <a:latin typeface="Cambria Math" panose="02040503050406030204" pitchFamily="18" charset="0"/>
                                <a:ea typeface="Cambria Math" panose="02040503050406030204" pitchFamily="18" charset="0"/>
                              </a:rPr>
                              <m:t>𝟐</m:t>
                            </m:r>
                          </m:sup>
                        </m:sSubSup>
                      </m:den>
                    </m:f>
                  </m:oMath>
                </a14:m>
                <a:r>
                  <a:rPr lang="en-US" sz="1600" b="1" dirty="0"/>
                  <a:t> </a:t>
                </a:r>
                <a:endParaRPr lang="en-US" sz="1600" b="1"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285750" lvl="1" indent="-285750">
                  <a:buFont typeface="Wingdings" panose="05000000000000000000" pitchFamily="2" charset="2"/>
                  <a:buChar char="q"/>
                </a:pPr>
                <a:r>
                  <a:rPr lang="en-US" sz="1600" kern="1200" dirty="0">
                    <a:solidFill>
                      <a:prstClr val="black"/>
                    </a:solidFill>
                    <a:latin typeface="Calibri"/>
                    <a:ea typeface="+mn-ea"/>
                    <a:cs typeface="+mn-cs"/>
                  </a:rPr>
                  <a:t>Recall </a:t>
                </a:r>
                <a14:m>
                  <m:oMath xmlns:m="http://schemas.openxmlformats.org/officeDocument/2006/math">
                    <m:f>
                      <m:fPr>
                        <m:ctrlPr>
                          <a:rPr lang="en-US" sz="1600" i="1" kern="1200">
                            <a:solidFill>
                              <a:prstClr val="black"/>
                            </a:solidFill>
                            <a:latin typeface="Cambria Math" panose="02040503050406030204" pitchFamily="18" charset="0"/>
                            <a:ea typeface="+mn-ea"/>
                            <a:cs typeface="+mn-cs"/>
                          </a:rPr>
                        </m:ctrlPr>
                      </m:fPr>
                      <m:num>
                        <m:r>
                          <a:rPr lang="en-US" sz="1600" i="1" kern="1200">
                            <a:solidFill>
                              <a:prstClr val="black"/>
                            </a:solidFill>
                            <a:latin typeface="Cambria Math" panose="02040503050406030204" pitchFamily="18" charset="0"/>
                            <a:ea typeface="Cambria Math" panose="02040503050406030204" pitchFamily="18" charset="0"/>
                            <a:cs typeface="+mn-cs"/>
                          </a:rPr>
                          <m:t>𝜎</m:t>
                        </m:r>
                        <m:r>
                          <a:rPr lang="en-US" sz="1600" i="1" kern="1200" baseline="-25000">
                            <a:solidFill>
                              <a:prstClr val="black"/>
                            </a:solidFill>
                            <a:latin typeface="Cambria Math" panose="02040503050406030204" pitchFamily="18" charset="0"/>
                            <a:ea typeface="Cambria Math" panose="02040503050406030204" pitchFamily="18" charset="0"/>
                            <a:cs typeface="+mn-cs"/>
                          </a:rPr>
                          <m:t>𝜀</m:t>
                        </m:r>
                        <m:r>
                          <a:rPr lang="en-US" sz="1600" i="1" kern="1200" baseline="-25000">
                            <a:solidFill>
                              <a:prstClr val="black"/>
                            </a:solidFill>
                            <a:latin typeface="Cambria Math" panose="02040503050406030204" pitchFamily="18" charset="0"/>
                            <a:ea typeface="Cambria Math" panose="02040503050406030204" pitchFamily="18" charset="0"/>
                            <a:cs typeface="+mn-cs"/>
                          </a:rPr>
                          <m:t>𝑥</m:t>
                        </m:r>
                      </m:num>
                      <m:den>
                        <m:sSubSup>
                          <m:sSubSupPr>
                            <m:ctrlPr>
                              <a:rPr lang="en-US" sz="1600" i="1" kern="1200">
                                <a:solidFill>
                                  <a:prstClr val="black"/>
                                </a:solidFill>
                                <a:latin typeface="Cambria Math" panose="02040503050406030204" pitchFamily="18" charset="0"/>
                                <a:ea typeface="+mn-ea"/>
                                <a:cs typeface="+mn-cs"/>
                              </a:rPr>
                            </m:ctrlPr>
                          </m:sSubSupPr>
                          <m:e>
                            <m:r>
                              <a:rPr lang="en-US" sz="1600" i="1" kern="1200">
                                <a:solidFill>
                                  <a:prstClr val="black"/>
                                </a:solidFill>
                                <a:latin typeface="Cambria Math" panose="02040503050406030204" pitchFamily="18" charset="0"/>
                                <a:ea typeface="Cambria Math" panose="02040503050406030204" pitchFamily="18" charset="0"/>
                                <a:cs typeface="+mn-cs"/>
                              </a:rPr>
                              <m:t>𝜎</m:t>
                            </m:r>
                          </m:e>
                          <m:sub>
                            <m:r>
                              <a:rPr lang="en-US" sz="1600" i="1" kern="1200">
                                <a:solidFill>
                                  <a:prstClr val="black"/>
                                </a:solidFill>
                                <a:latin typeface="Cambria Math" panose="02040503050406030204" pitchFamily="18" charset="0"/>
                                <a:ea typeface="+mn-ea"/>
                                <a:cs typeface="+mn-cs"/>
                              </a:rPr>
                              <m:t>𝑥</m:t>
                            </m:r>
                          </m:sub>
                          <m:sup>
                            <m:r>
                              <a:rPr lang="en-US" sz="1600" i="1" kern="1200">
                                <a:solidFill>
                                  <a:prstClr val="black"/>
                                </a:solidFill>
                                <a:latin typeface="Cambria Math" panose="02040503050406030204" pitchFamily="18" charset="0"/>
                                <a:ea typeface="+mn-ea"/>
                                <a:cs typeface="+mn-cs"/>
                              </a:rPr>
                              <m:t>2</m:t>
                            </m:r>
                          </m:sup>
                        </m:sSubSup>
                      </m:den>
                    </m:f>
                  </m:oMath>
                </a14:m>
                <a:r>
                  <a:rPr lang="en-US" sz="1600" kern="1200" dirty="0">
                    <a:solidFill>
                      <a:prstClr val="black"/>
                    </a:solidFill>
                    <a:latin typeface="Calibri"/>
                    <a:ea typeface="+mn-ea"/>
                    <a:cs typeface="+mn-cs"/>
                  </a:rPr>
                  <a:t> is where the bias exists</a:t>
                </a:r>
                <a:endParaRPr lang="en-US" sz="1600" dirty="0">
                  <a:latin typeface="+mn-lt"/>
                </a:endParaRPr>
              </a:p>
            </p:txBody>
          </p:sp>
        </mc:Choice>
        <mc:Fallback xmlns="">
          <p:sp>
            <p:nvSpPr>
              <p:cNvPr id="7" name="Text Placeholder 3">
                <a:extLst>
                  <a:ext uri="{FF2B5EF4-FFF2-40B4-BE49-F238E27FC236}">
                    <a16:creationId xmlns:a16="http://schemas.microsoft.com/office/drawing/2014/main" id="{B54A3914-7FFA-4CFC-B87A-ED9A1F5DB199}"/>
                  </a:ext>
                </a:extLst>
              </p:cNvPr>
              <p:cNvSpPr>
                <a:spLocks noGrp="1" noRot="1" noChangeAspect="1" noMove="1" noResize="1" noEditPoints="1" noAdjustHandles="1" noChangeArrowheads="1" noChangeShapeType="1" noTextEdit="1"/>
              </p:cNvSpPr>
              <p:nvPr>
                <p:ph type="body" sz="quarter" idx="10"/>
              </p:nvPr>
            </p:nvSpPr>
            <p:spPr>
              <a:xfrm>
                <a:off x="457200" y="990599"/>
                <a:ext cx="8458200" cy="5573971"/>
              </a:xfrm>
              <a:blipFill>
                <a:blip r:embed="rId4"/>
                <a:stretch>
                  <a:fillRect l="-360" t="-656"/>
                </a:stretch>
              </a:blipFill>
            </p:spPr>
            <p:txBody>
              <a:bodyPr/>
              <a:lstStyle/>
              <a:p>
                <a:r>
                  <a:rPr lang="en-US">
                    <a:noFill/>
                  </a:rPr>
                  <a:t> </a:t>
                </a:r>
              </a:p>
            </p:txBody>
          </p:sp>
        </mc:Fallback>
      </mc:AlternateContent>
    </p:spTree>
    <p:extLst>
      <p:ext uri="{BB962C8B-B14F-4D97-AF65-F5344CB8AC3E}">
        <p14:creationId xmlns:p14="http://schemas.microsoft.com/office/powerpoint/2010/main" val="15698274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schemeClr val="tx1"/>
                </a:solidFill>
                <a:latin typeface="+mj-lt"/>
                <a:ea typeface="+mn-ea"/>
              </a:rPr>
              <a:t>A visual inspection of variation and covariation</a:t>
            </a:r>
          </a:p>
        </p:txBody>
      </p:sp>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3"/>
          <a:stretch>
            <a:fillRect/>
          </a:stretch>
        </p:blipFill>
        <p:spPr>
          <a:xfrm>
            <a:off x="3118224" y="6564570"/>
            <a:ext cx="2924175" cy="276225"/>
          </a:xfrm>
          <a:prstGeom prst="rect">
            <a:avLst/>
          </a:prstGeom>
        </p:spPr>
      </p:pic>
      <p:sp>
        <p:nvSpPr>
          <p:cNvPr id="7" name="Text Placeholder 3">
            <a:extLst>
              <a:ext uri="{FF2B5EF4-FFF2-40B4-BE49-F238E27FC236}">
                <a16:creationId xmlns:a16="http://schemas.microsoft.com/office/drawing/2014/main" id="{B54A3914-7FFA-4CFC-B87A-ED9A1F5DB199}"/>
              </a:ext>
            </a:extLst>
          </p:cNvPr>
          <p:cNvSpPr>
            <a:spLocks noGrp="1"/>
          </p:cNvSpPr>
          <p:nvPr>
            <p:ph type="body" sz="quarter" idx="10"/>
          </p:nvPr>
        </p:nvSpPr>
        <p:spPr>
          <a:xfrm>
            <a:off x="457200" y="990599"/>
            <a:ext cx="8458200" cy="5767336"/>
          </a:xfrm>
        </p:spPr>
        <p:txBody>
          <a:bodyPr>
            <a:normAutofit/>
          </a:bodyPr>
          <a:lstStyle/>
          <a:p>
            <a:pPr marL="0" lvl="1" indent="0">
              <a:buNone/>
            </a:pPr>
            <a:r>
              <a:rPr lang="en-US" sz="1600" dirty="0">
                <a:latin typeface="+mn-lt"/>
              </a:rPr>
              <a:t>Using a Venn diagram as a visual analogy for variation and covariation between outcome and variables of interest provides a useful explanatory tool.</a:t>
            </a: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latin typeface="+mn-lt"/>
            </a:endParaRPr>
          </a:p>
          <a:p>
            <a:pPr marL="0" lvl="1" indent="0">
              <a:buNone/>
            </a:pPr>
            <a:endParaRPr lang="en-US" sz="1600" dirty="0"/>
          </a:p>
          <a:p>
            <a:pPr marL="0" lvl="1" indent="0">
              <a:buNone/>
            </a:pPr>
            <a:endParaRPr lang="en-US" sz="1600" dirty="0"/>
          </a:p>
          <a:p>
            <a:pPr marL="0" lvl="1" indent="0">
              <a:buNone/>
            </a:pPr>
            <a:r>
              <a:rPr lang="en-US" sz="1600" dirty="0">
                <a:latin typeface="+mn-lt"/>
              </a:rPr>
              <a:t>The ratio of the area of intersection to the total area of the upper ellipse represents the portion of the total variability in outcome Y that has been predicted by X (it is estimated by the R</a:t>
            </a:r>
            <a:r>
              <a:rPr lang="en-US" sz="1600" baseline="30000" dirty="0">
                <a:latin typeface="+mn-lt"/>
              </a:rPr>
              <a:t>2</a:t>
            </a:r>
            <a:r>
              <a:rPr lang="en-US" sz="1600" dirty="0">
                <a:latin typeface="+mn-lt"/>
              </a:rPr>
              <a:t> statistic)</a:t>
            </a:r>
          </a:p>
          <a:p>
            <a:pPr marL="0" lvl="1" indent="0">
              <a:buNone/>
            </a:pPr>
            <a:endParaRPr lang="en-US" sz="1600" dirty="0">
              <a:latin typeface="+mn-lt"/>
            </a:endParaRPr>
          </a:p>
        </p:txBody>
      </p:sp>
      <p:sp>
        <p:nvSpPr>
          <p:cNvPr id="6" name="Freeform: Shape 5">
            <a:extLst>
              <a:ext uri="{FF2B5EF4-FFF2-40B4-BE49-F238E27FC236}">
                <a16:creationId xmlns:a16="http://schemas.microsoft.com/office/drawing/2014/main" id="{437064F9-AE3F-4BBE-A6FC-057545AE780E}"/>
              </a:ext>
            </a:extLst>
          </p:cNvPr>
          <p:cNvSpPr/>
          <p:nvPr/>
        </p:nvSpPr>
        <p:spPr>
          <a:xfrm>
            <a:off x="3489023" y="2380577"/>
            <a:ext cx="1543054" cy="2039990"/>
          </a:xfrm>
          <a:custGeom>
            <a:avLst/>
            <a:gdLst>
              <a:gd name="connsiteX0" fmla="*/ 0 w 1543054"/>
              <a:gd name="connsiteY0" fmla="*/ 1019995 h 2039990"/>
              <a:gd name="connsiteX1" fmla="*/ 771527 w 1543054"/>
              <a:gd name="connsiteY1" fmla="*/ 0 h 2039990"/>
              <a:gd name="connsiteX2" fmla="*/ 1543054 w 1543054"/>
              <a:gd name="connsiteY2" fmla="*/ 1019995 h 2039990"/>
              <a:gd name="connsiteX3" fmla="*/ 771527 w 1543054"/>
              <a:gd name="connsiteY3" fmla="*/ 2039990 h 2039990"/>
              <a:gd name="connsiteX4" fmla="*/ 0 w 1543054"/>
              <a:gd name="connsiteY4" fmla="*/ 1019995 h 2039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4" h="2039990">
                <a:moveTo>
                  <a:pt x="0" y="1019995"/>
                </a:moveTo>
                <a:cubicBezTo>
                  <a:pt x="0" y="456667"/>
                  <a:pt x="345424" y="0"/>
                  <a:pt x="771527" y="0"/>
                </a:cubicBezTo>
                <a:cubicBezTo>
                  <a:pt x="1197630" y="0"/>
                  <a:pt x="1543054" y="456667"/>
                  <a:pt x="1543054" y="1019995"/>
                </a:cubicBezTo>
                <a:cubicBezTo>
                  <a:pt x="1543054" y="1583323"/>
                  <a:pt x="1197630" y="2039990"/>
                  <a:pt x="771527" y="2039990"/>
                </a:cubicBezTo>
                <a:cubicBezTo>
                  <a:pt x="345424" y="2039990"/>
                  <a:pt x="0" y="1583323"/>
                  <a:pt x="0" y="1019995"/>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5472" tIns="240559" rIns="437893" bIns="240558" numCol="1" spcCol="1270" anchor="ctr" anchorCtr="0">
            <a:noAutofit/>
          </a:bodyPr>
          <a:lstStyle/>
          <a:p>
            <a:pPr marL="0" lvl="0" indent="0" algn="ctr" defTabSz="222250">
              <a:lnSpc>
                <a:spcPct val="90000"/>
              </a:lnSpc>
              <a:spcBef>
                <a:spcPct val="0"/>
              </a:spcBef>
              <a:spcAft>
                <a:spcPct val="35000"/>
              </a:spcAft>
              <a:buNone/>
            </a:pPr>
            <a:r>
              <a:rPr lang="en-US" sz="500" kern="1200" dirty="0"/>
              <a:t> </a:t>
            </a:r>
          </a:p>
        </p:txBody>
      </p:sp>
      <p:sp>
        <p:nvSpPr>
          <p:cNvPr id="8" name="Freeform: Shape 7">
            <a:extLst>
              <a:ext uri="{FF2B5EF4-FFF2-40B4-BE49-F238E27FC236}">
                <a16:creationId xmlns:a16="http://schemas.microsoft.com/office/drawing/2014/main" id="{648737B7-A777-4FDA-B3FF-53F8CE9E26AE}"/>
              </a:ext>
            </a:extLst>
          </p:cNvPr>
          <p:cNvSpPr/>
          <p:nvPr/>
        </p:nvSpPr>
        <p:spPr>
          <a:xfrm rot="2546232">
            <a:off x="4428773" y="3437975"/>
            <a:ext cx="1463074" cy="1005849"/>
          </a:xfrm>
          <a:custGeom>
            <a:avLst/>
            <a:gdLst>
              <a:gd name="connsiteX0" fmla="*/ 0 w 1463074"/>
              <a:gd name="connsiteY0" fmla="*/ 502925 h 1005849"/>
              <a:gd name="connsiteX1" fmla="*/ 731537 w 1463074"/>
              <a:gd name="connsiteY1" fmla="*/ 0 h 1005849"/>
              <a:gd name="connsiteX2" fmla="*/ 1463074 w 1463074"/>
              <a:gd name="connsiteY2" fmla="*/ 502925 h 1005849"/>
              <a:gd name="connsiteX3" fmla="*/ 731537 w 1463074"/>
              <a:gd name="connsiteY3" fmla="*/ 1005850 h 1005849"/>
              <a:gd name="connsiteX4" fmla="*/ 0 w 1463074"/>
              <a:gd name="connsiteY4" fmla="*/ 502925 h 1005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074" h="1005849">
                <a:moveTo>
                  <a:pt x="0" y="502925"/>
                </a:moveTo>
                <a:cubicBezTo>
                  <a:pt x="0" y="225167"/>
                  <a:pt x="327520" y="0"/>
                  <a:pt x="731537" y="0"/>
                </a:cubicBezTo>
                <a:cubicBezTo>
                  <a:pt x="1135554" y="0"/>
                  <a:pt x="1463074" y="225167"/>
                  <a:pt x="1463074" y="502925"/>
                </a:cubicBezTo>
                <a:cubicBezTo>
                  <a:pt x="1463074" y="780683"/>
                  <a:pt x="1135554" y="1005850"/>
                  <a:pt x="731537" y="1005850"/>
                </a:cubicBezTo>
                <a:cubicBezTo>
                  <a:pt x="327520" y="1005850"/>
                  <a:pt x="0" y="780683"/>
                  <a:pt x="0" y="502925"/>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15197" tIns="118611" rIns="204302" bIns="118611" numCol="1" spcCol="1270" anchor="ctr" anchorCtr="0">
            <a:noAutofit/>
          </a:bodyPr>
          <a:lstStyle/>
          <a:p>
            <a:pPr marL="0" lvl="0" indent="0" algn="ctr" defTabSz="222250">
              <a:lnSpc>
                <a:spcPct val="90000"/>
              </a:lnSpc>
              <a:spcBef>
                <a:spcPct val="0"/>
              </a:spcBef>
              <a:spcAft>
                <a:spcPct val="35000"/>
              </a:spcAft>
              <a:buNone/>
            </a:pPr>
            <a:r>
              <a:rPr lang="en-US" sz="500" kern="1200" dirty="0"/>
              <a: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8B0463D-9E92-446B-A4A6-0DC35F51940D}"/>
                  </a:ext>
                </a:extLst>
              </p:cNvPr>
              <p:cNvSpPr txBox="1"/>
              <p:nvPr/>
            </p:nvSpPr>
            <p:spPr>
              <a:xfrm>
                <a:off x="5056418" y="2083893"/>
                <a:ext cx="1574470" cy="261418"/>
              </a:xfrm>
              <a:prstGeom prst="rect">
                <a:avLst/>
              </a:prstGeom>
              <a:noFill/>
            </p:spPr>
            <p:txBody>
              <a:bodyPr wrap="none" rtlCol="0">
                <a:spAutoFit/>
              </a:bodyPr>
              <a:lstStyle/>
              <a:p>
                <a:r>
                  <a:rPr lang="en-US" sz="1000" dirty="0">
                    <a:latin typeface="+mn-lt"/>
                  </a:rPr>
                  <a:t>Variation in outcome Y, </a:t>
                </a:r>
                <a14:m>
                  <m:oMath xmlns:m="http://schemas.openxmlformats.org/officeDocument/2006/math">
                    <m:sSubSup>
                      <m:sSubSupPr>
                        <m:ctrlPr>
                          <a:rPr lang="en-US" sz="1000" i="1" smtClean="0">
                            <a:latin typeface="Cambria Math" panose="02040503050406030204" pitchFamily="18" charset="0"/>
                          </a:rPr>
                        </m:ctrlPr>
                      </m:sSubSupPr>
                      <m:e>
                        <m:r>
                          <a:rPr lang="en-US" sz="1000" i="1" smtClean="0">
                            <a:latin typeface="Cambria Math" panose="02040503050406030204" pitchFamily="18" charset="0"/>
                            <a:ea typeface="Cambria Math" panose="02040503050406030204" pitchFamily="18" charset="0"/>
                          </a:rPr>
                          <m:t>𝜎</m:t>
                        </m:r>
                      </m:e>
                      <m:sub>
                        <m:r>
                          <a:rPr lang="en-US" sz="1000" b="0" i="1" smtClean="0">
                            <a:latin typeface="Cambria Math" panose="02040503050406030204" pitchFamily="18" charset="0"/>
                          </a:rPr>
                          <m:t>𝑦</m:t>
                        </m:r>
                      </m:sub>
                      <m:sup>
                        <m:r>
                          <a:rPr lang="en-US" sz="1000" b="0" i="1" smtClean="0">
                            <a:latin typeface="Cambria Math" panose="02040503050406030204" pitchFamily="18" charset="0"/>
                          </a:rPr>
                          <m:t>2</m:t>
                        </m:r>
                      </m:sup>
                    </m:sSubSup>
                  </m:oMath>
                </a14:m>
                <a:endParaRPr lang="en-US" sz="1000" dirty="0">
                  <a:latin typeface="+mn-lt"/>
                </a:endParaRPr>
              </a:p>
            </p:txBody>
          </p:sp>
        </mc:Choice>
        <mc:Fallback xmlns="">
          <p:sp>
            <p:nvSpPr>
              <p:cNvPr id="4" name="TextBox 3">
                <a:extLst>
                  <a:ext uri="{FF2B5EF4-FFF2-40B4-BE49-F238E27FC236}">
                    <a16:creationId xmlns:a16="http://schemas.microsoft.com/office/drawing/2014/main" id="{B8B0463D-9E92-446B-A4A6-0DC35F51940D}"/>
                  </a:ext>
                </a:extLst>
              </p:cNvPr>
              <p:cNvSpPr txBox="1">
                <a:spLocks noRot="1" noChangeAspect="1" noMove="1" noResize="1" noEditPoints="1" noAdjustHandles="1" noChangeArrowheads="1" noChangeShapeType="1" noTextEdit="1"/>
              </p:cNvSpPr>
              <p:nvPr/>
            </p:nvSpPr>
            <p:spPr>
              <a:xfrm>
                <a:off x="5056418" y="2083893"/>
                <a:ext cx="1574470" cy="261418"/>
              </a:xfrm>
              <a:prstGeom prst="rect">
                <a:avLst/>
              </a:prstGeom>
              <a:blipFill>
                <a:blip r:embed="rId4"/>
                <a:stretch>
                  <a:fillRect b="-6977"/>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CA4BFA0-4D73-4B72-AF00-AC560CB68622}"/>
              </a:ext>
            </a:extLst>
          </p:cNvPr>
          <p:cNvCxnSpPr>
            <a:cxnSpLocks/>
          </p:cNvCxnSpPr>
          <p:nvPr/>
        </p:nvCxnSpPr>
        <p:spPr>
          <a:xfrm flipH="1">
            <a:off x="4580312" y="2283203"/>
            <a:ext cx="525088" cy="562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63C3CCB-FCDD-4FA4-BFCB-4865FD54A0FF}"/>
              </a:ext>
            </a:extLst>
          </p:cNvPr>
          <p:cNvCxnSpPr>
            <a:cxnSpLocks/>
          </p:cNvCxnSpPr>
          <p:nvPr/>
        </p:nvCxnSpPr>
        <p:spPr>
          <a:xfrm flipV="1">
            <a:off x="4842856" y="4293693"/>
            <a:ext cx="370118" cy="514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6BFDC7F-9E5F-4530-8454-225C08A7BAD5}"/>
                  </a:ext>
                </a:extLst>
              </p:cNvPr>
              <p:cNvSpPr txBox="1"/>
              <p:nvPr/>
            </p:nvSpPr>
            <p:spPr>
              <a:xfrm>
                <a:off x="3883299" y="4857690"/>
                <a:ext cx="1526901" cy="400110"/>
              </a:xfrm>
              <a:prstGeom prst="rect">
                <a:avLst/>
              </a:prstGeom>
              <a:noFill/>
            </p:spPr>
            <p:txBody>
              <a:bodyPr wrap="square" rtlCol="0">
                <a:spAutoFit/>
              </a:bodyPr>
              <a:lstStyle/>
              <a:p>
                <a:pPr algn="ctr"/>
                <a:r>
                  <a:rPr lang="en-US" sz="1000" dirty="0">
                    <a:latin typeface="+mn-lt"/>
                  </a:rPr>
                  <a:t>Variation in the variable of interest X,</a:t>
                </a:r>
                <a:r>
                  <a:rPr lang="en-US" sz="1000" dirty="0"/>
                  <a:t> </a:t>
                </a:r>
                <a14:m>
                  <m:oMath xmlns:m="http://schemas.openxmlformats.org/officeDocument/2006/math">
                    <m:sSubSup>
                      <m:sSubSupPr>
                        <m:ctrlPr>
                          <a:rPr lang="en-US" sz="1000" i="1">
                            <a:latin typeface="Cambria Math" panose="02040503050406030204" pitchFamily="18" charset="0"/>
                          </a:rPr>
                        </m:ctrlPr>
                      </m:sSubSupPr>
                      <m:e>
                        <m:r>
                          <a:rPr lang="en-US" sz="1000" i="1">
                            <a:latin typeface="Cambria Math" panose="02040503050406030204" pitchFamily="18" charset="0"/>
                            <a:ea typeface="Cambria Math" panose="02040503050406030204" pitchFamily="18" charset="0"/>
                          </a:rPr>
                          <m:t>𝜎</m:t>
                        </m:r>
                      </m:e>
                      <m:sub>
                        <m:r>
                          <a:rPr lang="en-US" sz="1000" b="0" i="1" smtClean="0">
                            <a:latin typeface="Cambria Math" panose="02040503050406030204" pitchFamily="18" charset="0"/>
                          </a:rPr>
                          <m:t>𝑥</m:t>
                        </m:r>
                      </m:sub>
                      <m:sup>
                        <m:r>
                          <a:rPr lang="en-US" sz="1000" i="1">
                            <a:latin typeface="Cambria Math" panose="02040503050406030204" pitchFamily="18" charset="0"/>
                          </a:rPr>
                          <m:t>2</m:t>
                        </m:r>
                      </m:sup>
                    </m:sSubSup>
                  </m:oMath>
                </a14:m>
                <a:endParaRPr lang="en-US" sz="1000" dirty="0">
                  <a:latin typeface="+mn-lt"/>
                </a:endParaRPr>
              </a:p>
            </p:txBody>
          </p:sp>
        </mc:Choice>
        <mc:Fallback xmlns="">
          <p:sp>
            <p:nvSpPr>
              <p:cNvPr id="14" name="TextBox 13">
                <a:extLst>
                  <a:ext uri="{FF2B5EF4-FFF2-40B4-BE49-F238E27FC236}">
                    <a16:creationId xmlns:a16="http://schemas.microsoft.com/office/drawing/2014/main" id="{76BFDC7F-9E5F-4530-8454-225C08A7BAD5}"/>
                  </a:ext>
                </a:extLst>
              </p:cNvPr>
              <p:cNvSpPr txBox="1">
                <a:spLocks noRot="1" noChangeAspect="1" noMove="1" noResize="1" noEditPoints="1" noAdjustHandles="1" noChangeArrowheads="1" noChangeShapeType="1" noTextEdit="1"/>
              </p:cNvSpPr>
              <p:nvPr/>
            </p:nvSpPr>
            <p:spPr>
              <a:xfrm>
                <a:off x="3883299" y="4857690"/>
                <a:ext cx="1526901" cy="400110"/>
              </a:xfrm>
              <a:prstGeom prst="rect">
                <a:avLst/>
              </a:prstGeom>
              <a:blipFill>
                <a:blip r:embed="rId5"/>
                <a:stretch>
                  <a:fillRect b="-7576"/>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7B7A5FBF-8D29-4D4B-97A3-32B1CE9DC19F}"/>
              </a:ext>
            </a:extLst>
          </p:cNvPr>
          <p:cNvCxnSpPr>
            <a:cxnSpLocks/>
          </p:cNvCxnSpPr>
          <p:nvPr/>
        </p:nvCxnSpPr>
        <p:spPr>
          <a:xfrm flipH="1">
            <a:off x="4842856" y="3138229"/>
            <a:ext cx="719744" cy="4550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2A19DDB-2BBB-4539-917F-AB1C5CC72CFF}"/>
                  </a:ext>
                </a:extLst>
              </p:cNvPr>
              <p:cNvSpPr txBox="1"/>
              <p:nvPr/>
            </p:nvSpPr>
            <p:spPr>
              <a:xfrm>
                <a:off x="5562600" y="2994735"/>
                <a:ext cx="1226811" cy="258404"/>
              </a:xfrm>
              <a:prstGeom prst="rect">
                <a:avLst/>
              </a:prstGeom>
              <a:noFill/>
            </p:spPr>
            <p:txBody>
              <a:bodyPr wrap="none" rtlCol="0">
                <a:spAutoFit/>
              </a:bodyPr>
              <a:lstStyle/>
              <a:p>
                <a:r>
                  <a:rPr lang="en-US" sz="1000" dirty="0">
                    <a:latin typeface="+mn-lt"/>
                  </a:rPr>
                  <a:t>The covariance, </a:t>
                </a:r>
                <a14:m>
                  <m:oMath xmlns:m="http://schemas.openxmlformats.org/officeDocument/2006/math">
                    <m:sSub>
                      <m:sSubPr>
                        <m:ctrlPr>
                          <a:rPr lang="en-US" sz="1000" i="1" smtClean="0">
                            <a:latin typeface="Cambria Math" panose="02040503050406030204" pitchFamily="18" charset="0"/>
                          </a:rPr>
                        </m:ctrlPr>
                      </m:sSubPr>
                      <m:e>
                        <m:r>
                          <a:rPr lang="en-US" sz="1000" i="1" smtClean="0">
                            <a:latin typeface="Cambria Math" panose="02040503050406030204" pitchFamily="18" charset="0"/>
                            <a:ea typeface="Cambria Math" panose="02040503050406030204" pitchFamily="18" charset="0"/>
                          </a:rPr>
                          <m:t>𝜎</m:t>
                        </m:r>
                      </m:e>
                      <m:sub>
                        <m:r>
                          <a:rPr lang="en-US" sz="1000" b="0" i="1" smtClean="0">
                            <a:latin typeface="Cambria Math" panose="02040503050406030204" pitchFamily="18" charset="0"/>
                          </a:rPr>
                          <m:t>𝑦𝑥</m:t>
                        </m:r>
                      </m:sub>
                    </m:sSub>
                  </m:oMath>
                </a14:m>
                <a:endParaRPr lang="en-US" sz="1000" baseline="-25000" dirty="0">
                  <a:latin typeface="+mn-lt"/>
                </a:endParaRPr>
              </a:p>
            </p:txBody>
          </p:sp>
        </mc:Choice>
        <mc:Fallback xmlns="">
          <p:sp>
            <p:nvSpPr>
              <p:cNvPr id="17" name="TextBox 16">
                <a:extLst>
                  <a:ext uri="{FF2B5EF4-FFF2-40B4-BE49-F238E27FC236}">
                    <a16:creationId xmlns:a16="http://schemas.microsoft.com/office/drawing/2014/main" id="{62A19DDB-2BBB-4539-917F-AB1C5CC72CFF}"/>
                  </a:ext>
                </a:extLst>
              </p:cNvPr>
              <p:cNvSpPr txBox="1">
                <a:spLocks noRot="1" noChangeAspect="1" noMove="1" noResize="1" noEditPoints="1" noAdjustHandles="1" noChangeArrowheads="1" noChangeShapeType="1" noTextEdit="1"/>
              </p:cNvSpPr>
              <p:nvPr/>
            </p:nvSpPr>
            <p:spPr>
              <a:xfrm>
                <a:off x="5562600" y="2994735"/>
                <a:ext cx="1226811" cy="258404"/>
              </a:xfrm>
              <a:prstGeom prst="rect">
                <a:avLst/>
              </a:prstGeom>
              <a:blipFill>
                <a:blip r:embed="rId6"/>
                <a:stretch>
                  <a:fillRect b="-9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0F53B22-7C8C-4450-8CE8-8EB47B7F13FA}"/>
                  </a:ext>
                </a:extLst>
              </p:cNvPr>
              <p:cNvSpPr txBox="1"/>
              <p:nvPr/>
            </p:nvSpPr>
            <p:spPr>
              <a:xfrm flipH="1">
                <a:off x="1165302" y="3019496"/>
                <a:ext cx="1021081" cy="819007"/>
              </a:xfrm>
              <a:prstGeom prst="rect">
                <a:avLst/>
              </a:prstGeom>
              <a:noFill/>
            </p:spPr>
            <p:txBody>
              <a:bodyPr wrap="square" rtlCol="0">
                <a:spAutoFit/>
              </a:bodyPr>
              <a:lstStyle/>
              <a:p>
                <a:r>
                  <a:rPr lang="en-US" sz="1600" dirty="0">
                    <a:latin typeface="+mn-lt"/>
                  </a:rPr>
                  <a:t>Recall,</a:t>
                </a:r>
              </a:p>
              <a:p>
                <a:endParaRPr lang="en-US" sz="800" dirty="0">
                  <a:latin typeface="+mn-lt"/>
                </a:endParaRPr>
              </a:p>
              <a:p>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𝜎</m:t>
                        </m:r>
                        <m:r>
                          <a:rPr lang="en-US" sz="1600" i="1" baseline="-25000">
                            <a:latin typeface="Cambria Math" panose="02040503050406030204" pitchFamily="18" charset="0"/>
                            <a:ea typeface="Cambria Math" panose="02040503050406030204" pitchFamily="18" charset="0"/>
                          </a:rPr>
                          <m:t>𝑦𝑥</m:t>
                        </m:r>
                      </m:num>
                      <m:den>
                        <m:sSubSup>
                          <m:sSubSupPr>
                            <m:ctrlPr>
                              <a:rPr lang="en-US" sz="1600" i="1">
                                <a:latin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rPr>
                              <m:t>𝑥</m:t>
                            </m:r>
                          </m:sub>
                          <m:sup>
                            <m:r>
                              <a:rPr lang="en-US" sz="1600" i="1">
                                <a:latin typeface="Cambria Math" panose="02040503050406030204" pitchFamily="18" charset="0"/>
                              </a:rPr>
                              <m:t>2</m:t>
                            </m:r>
                          </m:sup>
                        </m:sSubSup>
                      </m:den>
                    </m:f>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𝛽</m:t>
                    </m:r>
                    <m:r>
                      <a:rPr lang="en-US" sz="1600" i="1" baseline="-25000">
                        <a:latin typeface="Cambria Math" panose="02040503050406030204" pitchFamily="18" charset="0"/>
                        <a:ea typeface="Cambria Math" panose="02040503050406030204" pitchFamily="18" charset="0"/>
                      </a:rPr>
                      <m:t>1</m:t>
                    </m:r>
                  </m:oMath>
                </a14:m>
                <a:r>
                  <a:rPr lang="en-US" sz="1600" dirty="0">
                    <a:latin typeface="+mn-lt"/>
                  </a:rPr>
                  <a:t> </a:t>
                </a:r>
              </a:p>
            </p:txBody>
          </p:sp>
        </mc:Choice>
        <mc:Fallback xmlns="">
          <p:sp>
            <p:nvSpPr>
              <p:cNvPr id="19" name="TextBox 18">
                <a:extLst>
                  <a:ext uri="{FF2B5EF4-FFF2-40B4-BE49-F238E27FC236}">
                    <a16:creationId xmlns:a16="http://schemas.microsoft.com/office/drawing/2014/main" id="{30F53B22-7C8C-4450-8CE8-8EB47B7F13FA}"/>
                  </a:ext>
                </a:extLst>
              </p:cNvPr>
              <p:cNvSpPr txBox="1">
                <a:spLocks noRot="1" noChangeAspect="1" noMove="1" noResize="1" noEditPoints="1" noAdjustHandles="1" noChangeArrowheads="1" noChangeShapeType="1" noTextEdit="1"/>
              </p:cNvSpPr>
              <p:nvPr/>
            </p:nvSpPr>
            <p:spPr>
              <a:xfrm flipH="1">
                <a:off x="1165302" y="3019496"/>
                <a:ext cx="1021081" cy="819007"/>
              </a:xfrm>
              <a:prstGeom prst="rect">
                <a:avLst/>
              </a:prstGeom>
              <a:blipFill>
                <a:blip r:embed="rId16"/>
                <a:stretch>
                  <a:fillRect l="-2976" t="-2222"/>
                </a:stretch>
              </a:blipFill>
            </p:spPr>
            <p:txBody>
              <a:bodyPr/>
              <a:lstStyle/>
              <a:p>
                <a:r>
                  <a:rPr lang="en-US">
                    <a:noFill/>
                  </a:rPr>
                  <a:t> </a:t>
                </a:r>
              </a:p>
            </p:txBody>
          </p:sp>
        </mc:Fallback>
      </mc:AlternateContent>
    </p:spTree>
    <p:extLst>
      <p:ext uri="{BB962C8B-B14F-4D97-AF65-F5344CB8AC3E}">
        <p14:creationId xmlns:p14="http://schemas.microsoft.com/office/powerpoint/2010/main" val="19143397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
                                            <p:txEl>
                                              <p:pRg st="18" end="18"/>
                                            </p:txEl>
                                          </p:spTgt>
                                        </p:tgtEl>
                                        <p:attrNameLst>
                                          <p:attrName>style.visibility</p:attrName>
                                        </p:attrNameLst>
                                      </p:cBhvr>
                                      <p:to>
                                        <p:strVal val="visible"/>
                                      </p:to>
                                    </p:set>
                                    <p:animEffect transition="in" filter="fade">
                                      <p:cBhvr>
                                        <p:cTn id="49" dur="500"/>
                                        <p:tgtEl>
                                          <p:spTgt spid="7">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4" grpId="0"/>
      <p:bldP spid="14" grpId="0"/>
      <p:bldP spid="17"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schemeClr val="tx1"/>
                </a:solidFill>
                <a:latin typeface="+mj-lt"/>
                <a:ea typeface="+mn-ea"/>
              </a:rPr>
              <a:t>Solving the endogeneity problem by the use of instrument variables</a:t>
            </a:r>
          </a:p>
        </p:txBody>
      </p:sp>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3"/>
          <a:stretch>
            <a:fillRect/>
          </a:stretch>
        </p:blipFill>
        <p:spPr>
          <a:xfrm>
            <a:off x="3118224" y="6564570"/>
            <a:ext cx="2924175" cy="276225"/>
          </a:xfrm>
          <a:prstGeom prst="rect">
            <a:avLst/>
          </a:prstGeom>
        </p:spPr>
      </p:pic>
      <p:sp>
        <p:nvSpPr>
          <p:cNvPr id="7" name="Text Placeholder 3">
            <a:extLst>
              <a:ext uri="{FF2B5EF4-FFF2-40B4-BE49-F238E27FC236}">
                <a16:creationId xmlns:a16="http://schemas.microsoft.com/office/drawing/2014/main" id="{B54A3914-7FFA-4CFC-B87A-ED9A1F5DB199}"/>
              </a:ext>
            </a:extLst>
          </p:cNvPr>
          <p:cNvSpPr>
            <a:spLocks noGrp="1"/>
          </p:cNvSpPr>
          <p:nvPr>
            <p:ph type="body" sz="quarter" idx="10"/>
          </p:nvPr>
        </p:nvSpPr>
        <p:spPr>
          <a:xfrm>
            <a:off x="457200" y="990599"/>
            <a:ext cx="8458200" cy="5573971"/>
          </a:xfrm>
        </p:spPr>
        <p:txBody>
          <a:bodyPr>
            <a:normAutofit/>
          </a:bodyPr>
          <a:lstStyle/>
          <a:p>
            <a:pPr marL="0" lvl="1" indent="0">
              <a:buNone/>
            </a:pPr>
            <a:r>
              <a:rPr lang="en-US" sz="1600" dirty="0">
                <a:latin typeface="+mn-lt"/>
              </a:rPr>
              <a:t>Statistical patterns detected in observational data do not, on their own, provide evidence of causal relationships!</a:t>
            </a:r>
          </a:p>
          <a:p>
            <a:pPr marL="0" lvl="1" indent="0">
              <a:buNone/>
            </a:pPr>
            <a:endParaRPr lang="en-US" sz="1600" dirty="0">
              <a:latin typeface="+mn-lt"/>
            </a:endParaRPr>
          </a:p>
          <a:p>
            <a:pPr marL="0" lvl="1" indent="0">
              <a:buNone/>
            </a:pPr>
            <a:r>
              <a:rPr lang="en-US" sz="1600" dirty="0">
                <a:latin typeface="+mn-lt"/>
              </a:rPr>
              <a:t>Most of our analysis, were not relying on investigator designed experiments to provide the required exogenous variation. </a:t>
            </a:r>
          </a:p>
          <a:p>
            <a:pPr marL="0" lvl="1" indent="0">
              <a:buNone/>
            </a:pPr>
            <a:endParaRPr lang="en-US" sz="1600" dirty="0">
              <a:latin typeface="+mn-lt"/>
            </a:endParaRPr>
          </a:p>
          <a:p>
            <a:pPr marL="0" lvl="1" indent="0">
              <a:buNone/>
            </a:pPr>
            <a:r>
              <a:rPr lang="en-US" sz="1600" dirty="0">
                <a:latin typeface="+mn-lt"/>
              </a:rPr>
              <a:t>In statistics, as in life, it is usually the case that we can always do better if we have some way to incorporate additional useful information input our decision. </a:t>
            </a:r>
          </a:p>
          <a:p>
            <a:pPr marL="0" lvl="1" indent="0">
              <a:buNone/>
            </a:pPr>
            <a:endParaRPr lang="en-US" sz="1600" dirty="0">
              <a:latin typeface="+mn-lt"/>
            </a:endParaRPr>
          </a:p>
          <a:p>
            <a:pPr marL="0" lvl="1" indent="0">
              <a:buNone/>
            </a:pPr>
            <a:r>
              <a:rPr lang="en-US" sz="1600" dirty="0">
                <a:latin typeface="+mn-lt"/>
              </a:rPr>
              <a:t>For instance, it might be possible to locate and carve out an exogenous part of the variability in the endogenous variable of interest and use it to estimate the impact it has on our dependent variable. This is where instrument variables (IVs) come into play.</a:t>
            </a:r>
          </a:p>
          <a:p>
            <a:pPr marL="0" lvl="1" indent="0">
              <a:buNone/>
            </a:pPr>
            <a:endParaRPr lang="en-US" sz="1600" dirty="0">
              <a:latin typeface="+mn-lt"/>
            </a:endParaRPr>
          </a:p>
          <a:p>
            <a:pPr marL="0" lvl="1" indent="0">
              <a:buNone/>
            </a:pPr>
            <a:r>
              <a:rPr lang="en-US" sz="1600" dirty="0">
                <a:latin typeface="+mn-lt"/>
              </a:rPr>
              <a:t>To make IVs work, I must have data for each observation in my dataset on a special kind of background variable that is called an instrument. </a:t>
            </a:r>
          </a:p>
          <a:p>
            <a:pPr marL="0" lvl="1" indent="0">
              <a:buNone/>
            </a:pPr>
            <a:endParaRPr lang="en-US" sz="1600" dirty="0">
              <a:latin typeface="+mn-lt"/>
            </a:endParaRPr>
          </a:p>
          <a:p>
            <a:pPr marL="0" lvl="1" indent="0">
              <a:buNone/>
            </a:pPr>
            <a:r>
              <a:rPr lang="en-US" sz="1600" dirty="0">
                <a:latin typeface="+mn-lt"/>
              </a:rPr>
              <a:t>By integrating this instrument in a particular way onto the analysis, I can identify exogenous variation that is present in the variable of interest, and use it to obtain an asymptotically unbiased estimate of its causal impact on the dependent variable. </a:t>
            </a:r>
          </a:p>
        </p:txBody>
      </p:sp>
    </p:spTree>
    <p:extLst>
      <p:ext uri="{BB962C8B-B14F-4D97-AF65-F5344CB8AC3E}">
        <p14:creationId xmlns:p14="http://schemas.microsoft.com/office/powerpoint/2010/main" val="383554495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6E93DE-43CD-4F71-9AB5-45B545D654D9}"/>
              </a:ext>
            </a:extLst>
          </p:cNvPr>
          <p:cNvPicPr>
            <a:picLocks noChangeAspect="1"/>
          </p:cNvPicPr>
          <p:nvPr/>
        </p:nvPicPr>
        <p:blipFill>
          <a:blip r:embed="rId3"/>
          <a:stretch>
            <a:fillRect/>
          </a:stretch>
        </p:blipFill>
        <p:spPr>
          <a:xfrm>
            <a:off x="3118224" y="6564570"/>
            <a:ext cx="2924175" cy="276225"/>
          </a:xfrm>
          <a:prstGeom prst="rect">
            <a:avLst/>
          </a:prstGeom>
        </p:spPr>
      </p:pic>
      <mc:AlternateContent xmlns:mc="http://schemas.openxmlformats.org/markup-compatibility/2006" xmlns:a14="http://schemas.microsoft.com/office/drawing/2010/main">
        <mc:Choice Requires="a14">
          <p:sp>
            <p:nvSpPr>
              <p:cNvPr id="34" name="Rectangle 3"/>
              <p:cNvSpPr>
                <a:spLocks noGrp="1"/>
              </p:cNvSpPr>
              <p:nvPr>
                <p:ph type="title"/>
              </p:nvPr>
            </p:nvSpPr>
            <p:spPr>
              <a:xfrm>
                <a:off x="149629" y="100065"/>
                <a:ext cx="8861367" cy="598198"/>
              </a:xfrm>
            </p:spPr>
            <p:txBody>
              <a:bodyPr lIns="98733" tIns="49367" rIns="98733" bIns="49367">
                <a:normAutofit/>
              </a:bodyPr>
              <a:lstStyle/>
              <a:p>
                <a:pPr>
                  <a:defRPr/>
                </a:pPr>
                <a:r>
                  <a:rPr lang="en-US" kern="1200" dirty="0">
                    <a:solidFill>
                      <a:prstClr val="black"/>
                    </a:solidFill>
                    <a:latin typeface="Calibri"/>
                    <a:ea typeface="+mn-ea"/>
                  </a:rPr>
                  <a:t>A better look at estimating </a:t>
                </a:r>
                <a14:m>
                  <m:oMath xmlns:m="http://schemas.openxmlformats.org/officeDocument/2006/math">
                    <m:sSubSup>
                      <m:sSubSupPr>
                        <m:ctrlPr>
                          <a:rPr lang="en-US" i="1" kern="1200" smtClean="0">
                            <a:solidFill>
                              <a:prstClr val="black"/>
                            </a:solidFill>
                            <a:latin typeface="Cambria Math" panose="02040503050406030204" pitchFamily="18" charset="0"/>
                            <a:ea typeface="+mn-ea"/>
                          </a:rPr>
                        </m:ctrlPr>
                      </m:sSubSupPr>
                      <m:e>
                        <m:r>
                          <a:rPr lang="en-US" i="1" kern="1200" smtClean="0">
                            <a:solidFill>
                              <a:prstClr val="black"/>
                            </a:solidFill>
                            <a:latin typeface="Cambria Math" panose="02040503050406030204" pitchFamily="18" charset="0"/>
                            <a:ea typeface="Cambria Math" panose="02040503050406030204" pitchFamily="18" charset="0"/>
                          </a:rPr>
                          <m:t>𝜷</m:t>
                        </m:r>
                      </m:e>
                      <m:sub>
                        <m:r>
                          <a:rPr lang="en-US" b="1" i="1" kern="1200" smtClean="0">
                            <a:solidFill>
                              <a:prstClr val="black"/>
                            </a:solidFill>
                            <a:latin typeface="Cambria Math" panose="02040503050406030204" pitchFamily="18" charset="0"/>
                            <a:ea typeface="+mn-ea"/>
                          </a:rPr>
                          <m:t>𝟏</m:t>
                        </m:r>
                      </m:sub>
                      <m:sup>
                        <m:r>
                          <a:rPr lang="en-US" b="1" i="1" kern="1200" smtClean="0">
                            <a:solidFill>
                              <a:prstClr val="black"/>
                            </a:solidFill>
                            <a:latin typeface="Cambria Math" panose="02040503050406030204" pitchFamily="18" charset="0"/>
                            <a:ea typeface="+mn-ea"/>
                          </a:rPr>
                          <m:t>𝒊𝒗</m:t>
                        </m:r>
                      </m:sup>
                    </m:sSubSup>
                  </m:oMath>
                </a14:m>
                <a:r>
                  <a:rPr lang="en-US" kern="1200" dirty="0">
                    <a:solidFill>
                      <a:schemeClr val="tx1"/>
                    </a:solidFill>
                    <a:latin typeface="+mj-lt"/>
                    <a:ea typeface="+mn-ea"/>
                  </a:rPr>
                  <a:t> </a:t>
                </a:r>
              </a:p>
            </p:txBody>
          </p:sp>
        </mc:Choice>
        <mc:Fallback xmlns="">
          <p:sp>
            <p:nvSpPr>
              <p:cNvPr id="34" name="Rectangle 3"/>
              <p:cNvSpPr>
                <a:spLocks noGrp="1" noRot="1" noChangeAspect="1" noMove="1" noResize="1" noEditPoints="1" noAdjustHandles="1" noChangeArrowheads="1" noChangeShapeType="1" noTextEdit="1"/>
              </p:cNvSpPr>
              <p:nvPr>
                <p:ph type="title"/>
              </p:nvPr>
            </p:nvSpPr>
            <p:spPr>
              <a:xfrm>
                <a:off x="149629" y="100065"/>
                <a:ext cx="8861367" cy="598198"/>
              </a:xfrm>
              <a:blipFill>
                <a:blip r:embed="rId4"/>
                <a:stretch>
                  <a:fillRect l="-688" b="-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E105C8FD-41EC-4FF2-9571-14011E8709A7}"/>
                  </a:ext>
                </a:extLst>
              </p:cNvPr>
              <p:cNvSpPr>
                <a:spLocks noGrp="1"/>
              </p:cNvSpPr>
              <p:nvPr>
                <p:ph type="body" sz="quarter" idx="10"/>
              </p:nvPr>
            </p:nvSpPr>
            <p:spPr>
              <a:xfrm>
                <a:off x="457200" y="990599"/>
                <a:ext cx="8458200" cy="5573971"/>
              </a:xfrm>
            </p:spPr>
            <p:txBody>
              <a:bodyPr>
                <a:normAutofit/>
              </a:bodyPr>
              <a:lstStyle/>
              <a:p>
                <a:r>
                  <a:rPr lang="en-US" dirty="0">
                    <a:latin typeface="+mn-lt"/>
                  </a:rPr>
                  <a:t>Lets imagine for a moment that I had information available on an additional and very special kind of variable – named IV</a:t>
                </a:r>
                <a:r>
                  <a:rPr lang="en-US" dirty="0">
                    <a:latin typeface="Calibri" panose="020F0502020204030204" pitchFamily="34" charset="0"/>
                  </a:rPr>
                  <a:t> – </a:t>
                </a:r>
                <a:r>
                  <a:rPr lang="en-US" dirty="0">
                    <a:latin typeface="+mn-lt"/>
                  </a:rPr>
                  <a:t>that has also been measured for all observations in our dataset.  </a:t>
                </a:r>
              </a:p>
              <a:p>
                <a:pPr lvl="1" indent="0">
                  <a:buNone/>
                </a:pPr>
                <a:endParaRPr lang="en-US" sz="1700" i="1" dirty="0">
                  <a:latin typeface="Cambria Math" panose="02040503050406030204" pitchFamily="18" charset="0"/>
                </a:endParaRPr>
              </a:p>
              <a:p>
                <a:pPr marL="0" lvl="1" indent="0">
                  <a:buNone/>
                </a:pPr>
                <a:r>
                  <a:rPr lang="en-US" sz="1600" dirty="0">
                    <a:latin typeface="+mn-lt"/>
                  </a:rPr>
                  <a:t>I can gain insight </a:t>
                </a:r>
                <a:r>
                  <a:rPr lang="en-US" sz="1600">
                    <a:latin typeface="+mn-lt"/>
                  </a:rPr>
                  <a:t>by again manipulating </a:t>
                </a:r>
                <a:r>
                  <a:rPr lang="en-US" sz="1600" dirty="0">
                    <a:latin typeface="+mn-lt"/>
                  </a:rPr>
                  <a:t>a regression equation. This time, though, instead of taking the covariance throughout with the variable X (as I did earlier), I will take them with IV</a:t>
                </a:r>
              </a:p>
              <a:p>
                <a:pPr marL="0" lvl="1" indent="0">
                  <a:buNone/>
                </a:pPr>
                <a:endParaRPr lang="en-US" sz="1600" dirty="0">
                  <a:latin typeface="+mn-lt"/>
                </a:endParaRPr>
              </a:p>
              <a:p>
                <a:pPr marL="0" lvl="1"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𝑐𝑜𝑣</m:t>
                      </m:r>
                      <m:d>
                        <m:dPr>
                          <m:ctrlPr>
                            <a:rPr lang="en-US" sz="1600" b="0" i="1" smtClean="0">
                              <a:latin typeface="Cambria Math" panose="02040503050406030204" pitchFamily="18" charset="0"/>
                            </a:rPr>
                          </m:ctrlPr>
                        </m:dPr>
                        <m:e>
                          <m:r>
                            <a:rPr lang="en-US" sz="1600" i="1">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𝑖𝑣</m:t>
                          </m:r>
                        </m:e>
                      </m:d>
                      <m:r>
                        <a:rPr lang="en-US" sz="1600" i="1">
                          <a:latin typeface="Cambria Math" panose="02040503050406030204" pitchFamily="18" charset="0"/>
                        </a:rPr>
                        <m:t>=</m:t>
                      </m:r>
                      <m:r>
                        <a:rPr lang="en-US" sz="1600" b="0" i="1" smtClean="0">
                          <a:latin typeface="Cambria Math" panose="02040503050406030204" pitchFamily="18" charset="0"/>
                        </a:rPr>
                        <m:t>𝑐𝑜𝑣</m:t>
                      </m:r>
                      <m:d>
                        <m:dPr>
                          <m:ctrlPr>
                            <a:rPr lang="en-US" sz="1600" b="0" i="1" smtClean="0">
                              <a:latin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𝛽</m:t>
                          </m:r>
                          <m:r>
                            <a:rPr lang="en-US" sz="1600" i="1" baseline="-25000">
                              <a:latin typeface="Cambria Math" panose="02040503050406030204" pitchFamily="18" charset="0"/>
                              <a:ea typeface="Cambria Math" panose="02040503050406030204" pitchFamily="18" charset="0"/>
                            </a:rPr>
                            <m:t>0</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𝛽</m:t>
                          </m:r>
                          <m:r>
                            <a:rPr lang="en-US" sz="1600" i="1" baseline="-25000">
                              <a:latin typeface="Cambria Math" panose="02040503050406030204" pitchFamily="18" charset="0"/>
                              <a:ea typeface="Cambria Math" panose="02040503050406030204" pitchFamily="18" charset="0"/>
                            </a:rPr>
                            <m:t>1</m:t>
                          </m:r>
                          <m:r>
                            <a:rPr lang="en-US" sz="1600" i="1">
                              <a:latin typeface="Cambria Math" panose="02040503050406030204" pitchFamily="18" charset="0"/>
                              <a:ea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𝜀</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𝑖𝑣</m:t>
                          </m:r>
                        </m:e>
                      </m:d>
                    </m:oMath>
                  </m:oMathPara>
                </a14:m>
                <a:endParaRPr lang="en-US" sz="1600" b="0" dirty="0">
                  <a:latin typeface="+mn-lt"/>
                  <a:ea typeface="Cambria Math" panose="02040503050406030204" pitchFamily="18" charset="0"/>
                </a:endParaRPr>
              </a:p>
              <a:p>
                <a:pPr marL="0" lvl="1" indent="0">
                  <a:buNone/>
                </a:pPr>
                <a:endParaRPr lang="en-US" sz="800" b="0" dirty="0">
                  <a:latin typeface="+mn-lt"/>
                  <a:ea typeface="Cambria Math" panose="02040503050406030204" pitchFamily="18" charset="0"/>
                </a:endParaRPr>
              </a:p>
              <a:p>
                <a:pPr marL="0" lvl="1"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𝑐𝑜𝑣</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𝑖𝑣</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r>
                        <a:rPr lang="en-US" sz="1600" b="0" i="1" baseline="-25000" smtClean="0">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𝑐𝑜𝑣</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𝑖𝑣</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𝑐𝑜𝑣</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𝜀</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𝑖𝑣</m:t>
                          </m:r>
                        </m:e>
                      </m:d>
                    </m:oMath>
                  </m:oMathPara>
                </a14:m>
                <a:endParaRPr lang="en-US" sz="1600" b="0" dirty="0">
                  <a:latin typeface="+mn-lt"/>
                  <a:ea typeface="Cambria Math" panose="02040503050406030204" pitchFamily="18" charset="0"/>
                </a:endParaRPr>
              </a:p>
              <a:p>
                <a:pPr marL="0" lvl="1" indent="0">
                  <a:buNone/>
                </a:pPr>
                <a:endParaRPr lang="en-US" sz="800" b="0" dirty="0">
                  <a:latin typeface="+mn-lt"/>
                  <a:ea typeface="Cambria Math" panose="02040503050406030204" pitchFamily="18" charset="0"/>
                </a:endParaRPr>
              </a:p>
              <a:p>
                <a:pPr marL="0" lvl="1"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𝜎</m:t>
                          </m:r>
                        </m:e>
                        <m:sub>
                          <m:r>
                            <a:rPr lang="en-US" sz="1600" b="0" i="1" smtClean="0">
                              <a:latin typeface="Cambria Math" panose="02040503050406030204" pitchFamily="18" charset="0"/>
                              <a:ea typeface="Cambria Math" panose="02040503050406030204" pitchFamily="18" charset="0"/>
                            </a:rPr>
                            <m:t>𝑦</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𝑖𝑣</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𝛽</m:t>
                      </m:r>
                      <m:r>
                        <a:rPr lang="en-US" sz="1600" i="1" baseline="-25000">
                          <a:latin typeface="Cambria Math" panose="02040503050406030204" pitchFamily="18" charset="0"/>
                          <a:ea typeface="Cambria Math" panose="02040503050406030204" pitchFamily="18" charset="0"/>
                        </a:rPr>
                        <m:t>1</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𝑖𝑣</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𝜀</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𝑖𝑣</m:t>
                          </m:r>
                        </m:sub>
                      </m:sSub>
                    </m:oMath>
                  </m:oMathPara>
                </a14:m>
                <a:endParaRPr lang="en-US" sz="1600" baseline="-25000" dirty="0"/>
              </a:p>
              <a:p>
                <a:pPr marL="0" lvl="1" indent="0">
                  <a:buNone/>
                </a:pPr>
                <a:endParaRPr lang="en-US" sz="1700" dirty="0">
                  <a:latin typeface="+mn-lt"/>
                </a:endParaRPr>
              </a:p>
              <a:p>
                <a:pPr marL="0" lvl="1" indent="0">
                  <a:buNone/>
                </a:pPr>
                <a:r>
                  <a:rPr lang="en-US" sz="1600" dirty="0">
                    <a:latin typeface="+mn-lt"/>
                  </a:rPr>
                  <a:t>Isolate </a:t>
                </a:r>
                <a14:m>
                  <m:oMath xmlns:m="http://schemas.openxmlformats.org/officeDocument/2006/math">
                    <m:r>
                      <a:rPr lang="en-US" sz="1600" i="1">
                        <a:latin typeface="Cambria Math" panose="02040503050406030204" pitchFamily="18" charset="0"/>
                        <a:ea typeface="Cambria Math" panose="02040503050406030204" pitchFamily="18" charset="0"/>
                      </a:rPr>
                      <m:t>𝛽</m:t>
                    </m:r>
                    <m:r>
                      <a:rPr lang="en-US" sz="1600" i="1" baseline="-25000">
                        <a:latin typeface="Cambria Math" panose="02040503050406030204" pitchFamily="18" charset="0"/>
                        <a:ea typeface="Cambria Math" panose="02040503050406030204" pitchFamily="18" charset="0"/>
                      </a:rPr>
                      <m:t>1</m:t>
                    </m:r>
                  </m:oMath>
                </a14:m>
                <a:r>
                  <a:rPr lang="en-US" sz="1600" dirty="0">
                    <a:latin typeface="+mn-lt"/>
                  </a:rPr>
                  <a:t> by dividing the covariance of X and IV throughout the equation</a:t>
                </a:r>
              </a:p>
              <a:p>
                <a:pPr marL="0" lvl="1" indent="0">
                  <a:buNone/>
                </a:pPr>
                <a:endParaRPr lang="en-US" sz="1600" dirty="0">
                  <a:latin typeface="+mn-lt"/>
                </a:endParaRPr>
              </a:p>
              <a:p>
                <a:pPr marL="0" lvl="1" indent="0">
                  <a:buNone/>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𝑦</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𝑖𝑣</m:t>
                              </m:r>
                            </m:sub>
                          </m:sSub>
                        </m:num>
                        <m:den>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𝑖𝑣</m:t>
                              </m:r>
                            </m:sub>
                          </m:sSub>
                        </m:den>
                      </m:f>
                      <m:r>
                        <a:rPr lang="en-US" sz="160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𝛽</m:t>
                      </m:r>
                      <m:r>
                        <a:rPr lang="en-US" sz="1600" b="0" i="1" baseline="-25000" smtClean="0">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rPr>
                          </m:ctrlPr>
                        </m:fPr>
                        <m:num>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𝜀</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𝑖𝑣</m:t>
                              </m:r>
                            </m:sub>
                          </m:sSub>
                        </m:num>
                        <m:den>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𝑖𝑣</m:t>
                              </m:r>
                            </m:sub>
                          </m:sSub>
                        </m:den>
                      </m:f>
                    </m:oMath>
                  </m:oMathPara>
                </a14:m>
                <a:endParaRPr lang="en-US" sz="1600" dirty="0">
                  <a:latin typeface="+mn-lt"/>
                </a:endParaRPr>
              </a:p>
              <a:p>
                <a:pPr marL="0" lvl="1" indent="0">
                  <a:buNone/>
                </a:pPr>
                <a:endParaRPr lang="en-US" sz="1700" dirty="0">
                  <a:latin typeface="+mn-lt"/>
                </a:endParaRPr>
              </a:p>
              <a:p>
                <a:pPr marL="0" lvl="1" indent="0">
                  <a:buNone/>
                </a:pPr>
                <a:r>
                  <a:rPr lang="en-US" sz="1600" dirty="0">
                    <a:latin typeface="+mn-lt"/>
                  </a:rPr>
                  <a:t>The covariance of Y with IV divided by the covariance of X with IV is again equal to the variable of interest (</a:t>
                </a:r>
                <a14:m>
                  <m:oMath xmlns:m="http://schemas.openxmlformats.org/officeDocument/2006/math">
                    <m:r>
                      <a:rPr lang="en-US" sz="1600" i="1">
                        <a:latin typeface="Cambria Math" panose="02040503050406030204" pitchFamily="18" charset="0"/>
                        <a:ea typeface="Cambria Math" panose="02040503050406030204" pitchFamily="18" charset="0"/>
                      </a:rPr>
                      <m:t>𝛽</m:t>
                    </m:r>
                    <m:r>
                      <a:rPr lang="en-US" sz="1600" i="1" baseline="-25000">
                        <a:latin typeface="Cambria Math" panose="02040503050406030204" pitchFamily="18" charset="0"/>
                        <a:ea typeface="Cambria Math" panose="02040503050406030204" pitchFamily="18" charset="0"/>
                      </a:rPr>
                      <m:t>1</m:t>
                    </m:r>
                  </m:oMath>
                </a14:m>
                <a:r>
                  <a:rPr lang="en-US" sz="1600" dirty="0">
                    <a:latin typeface="+mn-lt"/>
                  </a:rPr>
                  <a:t>), provided that the second term on the right hand side of the equation is zero. Ironically, it is zero when the IV is uncorrelated with the residual in the regression model</a:t>
                </a:r>
              </a:p>
              <a:p>
                <a:pPr marL="0" lvl="1" indent="0">
                  <a:buNone/>
                </a:pPr>
                <a:endParaRPr lang="en-US" sz="1700" dirty="0">
                  <a:latin typeface="+mn-lt"/>
                </a:endParaRPr>
              </a:p>
              <a:p>
                <a:pPr marL="0" lvl="1" indent="0">
                  <a:buNone/>
                </a:pPr>
                <a14:m>
                  <m:oMathPara xmlns:m="http://schemas.openxmlformats.org/officeDocument/2006/math">
                    <m:oMathParaPr>
                      <m:jc m:val="centerGroup"/>
                    </m:oMathParaPr>
                    <m:oMath xmlns:m="http://schemas.openxmlformats.org/officeDocument/2006/math">
                      <m:f>
                        <m:fPr>
                          <m:ctrlPr>
                            <a:rPr lang="en-US" sz="1600" b="1" i="1">
                              <a:latin typeface="Cambria Math" panose="02040503050406030204" pitchFamily="18" charset="0"/>
                            </a:rPr>
                          </m:ctrlPr>
                        </m:fPr>
                        <m:num>
                          <m:sSub>
                            <m:sSubPr>
                              <m:ctrlPr>
                                <a:rPr lang="en-US" sz="1600" b="1" i="1">
                                  <a:latin typeface="Cambria Math" panose="02040503050406030204" pitchFamily="18" charset="0"/>
                                  <a:ea typeface="Cambria Math" panose="02040503050406030204" pitchFamily="18" charset="0"/>
                                </a:rPr>
                              </m:ctrlPr>
                            </m:sSubPr>
                            <m:e>
                              <m:r>
                                <a:rPr lang="en-US" sz="1600" b="1" i="1">
                                  <a:latin typeface="Cambria Math" panose="02040503050406030204" pitchFamily="18" charset="0"/>
                                  <a:ea typeface="Cambria Math" panose="02040503050406030204" pitchFamily="18" charset="0"/>
                                </a:rPr>
                                <m:t>𝝈</m:t>
                              </m:r>
                            </m:e>
                            <m:sub>
                              <m:r>
                                <a:rPr lang="en-US" sz="1600" b="1" i="1">
                                  <a:latin typeface="Cambria Math" panose="02040503050406030204" pitchFamily="18" charset="0"/>
                                  <a:ea typeface="Cambria Math" panose="02040503050406030204" pitchFamily="18" charset="0"/>
                                </a:rPr>
                                <m:t>𝒚</m:t>
                              </m:r>
                              <m:r>
                                <a:rPr lang="en-US" sz="1600" b="1" i="1">
                                  <a:latin typeface="Cambria Math" panose="02040503050406030204" pitchFamily="18" charset="0"/>
                                  <a:ea typeface="Cambria Math" panose="02040503050406030204" pitchFamily="18" charset="0"/>
                                </a:rPr>
                                <m:t>,</m:t>
                              </m:r>
                              <m:r>
                                <a:rPr lang="en-US" sz="1600" b="1" i="1">
                                  <a:latin typeface="Cambria Math" panose="02040503050406030204" pitchFamily="18" charset="0"/>
                                  <a:ea typeface="Cambria Math" panose="02040503050406030204" pitchFamily="18" charset="0"/>
                                </a:rPr>
                                <m:t>𝒊𝒗</m:t>
                              </m:r>
                            </m:sub>
                          </m:sSub>
                        </m:num>
                        <m:den>
                          <m:sSub>
                            <m:sSubPr>
                              <m:ctrlPr>
                                <a:rPr lang="en-US" sz="1600" b="1" i="1">
                                  <a:latin typeface="Cambria Math" panose="02040503050406030204" pitchFamily="18" charset="0"/>
                                  <a:ea typeface="Cambria Math" panose="02040503050406030204" pitchFamily="18" charset="0"/>
                                </a:rPr>
                              </m:ctrlPr>
                            </m:sSubPr>
                            <m:e>
                              <m:r>
                                <a:rPr lang="en-US" sz="1600" b="1" i="1">
                                  <a:latin typeface="Cambria Math" panose="02040503050406030204" pitchFamily="18" charset="0"/>
                                  <a:ea typeface="Cambria Math" panose="02040503050406030204" pitchFamily="18" charset="0"/>
                                </a:rPr>
                                <m:t>𝝈</m:t>
                              </m:r>
                            </m:e>
                            <m:sub>
                              <m:r>
                                <a:rPr lang="en-US" sz="1600" b="1" i="1">
                                  <a:latin typeface="Cambria Math" panose="02040503050406030204" pitchFamily="18" charset="0"/>
                                  <a:ea typeface="Cambria Math" panose="02040503050406030204" pitchFamily="18" charset="0"/>
                                </a:rPr>
                                <m:t>𝒙</m:t>
                              </m:r>
                              <m:r>
                                <a:rPr lang="en-US" sz="1600" b="1" i="1">
                                  <a:latin typeface="Cambria Math" panose="02040503050406030204" pitchFamily="18" charset="0"/>
                                  <a:ea typeface="Cambria Math" panose="02040503050406030204" pitchFamily="18" charset="0"/>
                                </a:rPr>
                                <m:t>,</m:t>
                              </m:r>
                              <m:r>
                                <a:rPr lang="en-US" sz="1600" b="1" i="1">
                                  <a:latin typeface="Cambria Math" panose="02040503050406030204" pitchFamily="18" charset="0"/>
                                  <a:ea typeface="Cambria Math" panose="02040503050406030204" pitchFamily="18" charset="0"/>
                                </a:rPr>
                                <m:t>𝒊𝒗</m:t>
                              </m:r>
                            </m:sub>
                          </m:sSub>
                        </m:den>
                      </m:f>
                      <m:r>
                        <a:rPr lang="en-US" sz="1600" b="1" i="1">
                          <a:latin typeface="Cambria Math" panose="02040503050406030204" pitchFamily="18" charset="0"/>
                          <a:ea typeface="Cambria Math" panose="02040503050406030204" pitchFamily="18" charset="0"/>
                        </a:rPr>
                        <m:t>=</m:t>
                      </m:r>
                      <m:sSubSup>
                        <m:sSubSupPr>
                          <m:ctrlPr>
                            <a:rPr lang="en-US" sz="1100" i="1" kern="1200">
                              <a:solidFill>
                                <a:prstClr val="black"/>
                              </a:solidFill>
                              <a:latin typeface="Cambria Math" panose="02040503050406030204" pitchFamily="18" charset="0"/>
                            </a:rPr>
                          </m:ctrlPr>
                        </m:sSubSupPr>
                        <m:e>
                          <m:r>
                            <a:rPr lang="en-US" sz="1600" i="1" kern="1200">
                              <a:solidFill>
                                <a:prstClr val="black"/>
                              </a:solidFill>
                              <a:latin typeface="Cambria Math" panose="02040503050406030204" pitchFamily="18" charset="0"/>
                              <a:ea typeface="Cambria Math" panose="02040503050406030204" pitchFamily="18" charset="0"/>
                            </a:rPr>
                            <m:t>𝜷</m:t>
                          </m:r>
                        </m:e>
                        <m:sub>
                          <m:r>
                            <a:rPr lang="en-US" sz="1100" b="1" i="1" kern="1200">
                              <a:solidFill>
                                <a:prstClr val="black"/>
                              </a:solidFill>
                              <a:latin typeface="Cambria Math" panose="02040503050406030204" pitchFamily="18" charset="0"/>
                            </a:rPr>
                            <m:t>𝟏</m:t>
                          </m:r>
                        </m:sub>
                        <m:sup>
                          <m:r>
                            <a:rPr lang="en-US" sz="1100" b="1" i="1" kern="1200">
                              <a:solidFill>
                                <a:prstClr val="black"/>
                              </a:solidFill>
                              <a:latin typeface="Cambria Math" panose="02040503050406030204" pitchFamily="18" charset="0"/>
                            </a:rPr>
                            <m:t>𝒊𝒗</m:t>
                          </m:r>
                        </m:sup>
                      </m:sSubSup>
                      <m:r>
                        <a:rPr lang="en-US" sz="1600" b="1" i="1" smtClean="0">
                          <a:latin typeface="Cambria Math" panose="02040503050406030204" pitchFamily="18" charset="0"/>
                          <a:ea typeface="Cambria Math" panose="02040503050406030204" pitchFamily="18" charset="0"/>
                        </a:rPr>
                        <m:t>,  </m:t>
                      </m:r>
                      <m:r>
                        <a:rPr lang="en-US" sz="1600" b="1" i="1" smtClean="0">
                          <a:latin typeface="Cambria Math" panose="02040503050406030204" pitchFamily="18" charset="0"/>
                          <a:ea typeface="Cambria Math" panose="02040503050406030204" pitchFamily="18" charset="0"/>
                        </a:rPr>
                        <m:t>𝒘𝒉𝒆𝒏</m:t>
                      </m:r>
                      <m:r>
                        <a:rPr lang="en-US" sz="1600" b="1" i="1" smtClean="0">
                          <a:latin typeface="Cambria Math" panose="02040503050406030204" pitchFamily="18" charset="0"/>
                          <a:ea typeface="Cambria Math" panose="02040503050406030204" pitchFamily="18" charset="0"/>
                        </a:rPr>
                        <m:t> </m:t>
                      </m:r>
                      <m:sSub>
                        <m:sSubPr>
                          <m:ctrlPr>
                            <a:rPr lang="en-US" sz="1600" b="1" i="1">
                              <a:latin typeface="Cambria Math" panose="02040503050406030204" pitchFamily="18" charset="0"/>
                              <a:ea typeface="Cambria Math" panose="02040503050406030204" pitchFamily="18" charset="0"/>
                            </a:rPr>
                          </m:ctrlPr>
                        </m:sSubPr>
                        <m:e>
                          <m:r>
                            <a:rPr lang="en-US" sz="1600" b="1" i="1">
                              <a:latin typeface="Cambria Math" panose="02040503050406030204" pitchFamily="18" charset="0"/>
                              <a:ea typeface="Cambria Math" panose="02040503050406030204" pitchFamily="18" charset="0"/>
                            </a:rPr>
                            <m:t>𝝈</m:t>
                          </m:r>
                        </m:e>
                        <m:sub>
                          <m:r>
                            <a:rPr lang="en-US" sz="1600" b="1" i="1">
                              <a:latin typeface="Cambria Math" panose="02040503050406030204" pitchFamily="18" charset="0"/>
                              <a:ea typeface="Cambria Math" panose="02040503050406030204" pitchFamily="18" charset="0"/>
                            </a:rPr>
                            <m:t>𝜺</m:t>
                          </m:r>
                          <m:r>
                            <a:rPr lang="en-US" sz="1600" b="1" i="1">
                              <a:latin typeface="Cambria Math" panose="02040503050406030204" pitchFamily="18" charset="0"/>
                              <a:ea typeface="Cambria Math" panose="02040503050406030204" pitchFamily="18" charset="0"/>
                            </a:rPr>
                            <m:t>,</m:t>
                          </m:r>
                          <m:r>
                            <a:rPr lang="en-US" sz="1600" b="1" i="1">
                              <a:latin typeface="Cambria Math" panose="02040503050406030204" pitchFamily="18" charset="0"/>
                              <a:ea typeface="Cambria Math" panose="02040503050406030204" pitchFamily="18" charset="0"/>
                            </a:rPr>
                            <m:t>𝒊𝒗</m:t>
                          </m:r>
                        </m:sub>
                      </m:sSub>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𝟎</m:t>
                      </m:r>
                    </m:oMath>
                  </m:oMathPara>
                </a14:m>
                <a:endParaRPr lang="en-US" sz="1600" b="1" dirty="0">
                  <a:latin typeface="+mn-lt"/>
                </a:endParaRPr>
              </a:p>
              <a:p>
                <a:pPr marL="0" lvl="1" indent="0">
                  <a:buNone/>
                </a:pPr>
                <a:endParaRPr lang="en-US" sz="1600" dirty="0">
                  <a:latin typeface="+mn-lt"/>
                </a:endParaRPr>
              </a:p>
            </p:txBody>
          </p:sp>
        </mc:Choice>
        <mc:Fallback xmlns="">
          <p:sp>
            <p:nvSpPr>
              <p:cNvPr id="4" name="Text Placeholder 3">
                <a:extLst>
                  <a:ext uri="{FF2B5EF4-FFF2-40B4-BE49-F238E27FC236}">
                    <a16:creationId xmlns:a16="http://schemas.microsoft.com/office/drawing/2014/main" id="{E105C8FD-41EC-4FF2-9571-14011E8709A7}"/>
                  </a:ext>
                </a:extLst>
              </p:cNvPr>
              <p:cNvSpPr>
                <a:spLocks noGrp="1" noRot="1" noChangeAspect="1" noMove="1" noResize="1" noEditPoints="1" noAdjustHandles="1" noChangeArrowheads="1" noChangeShapeType="1" noTextEdit="1"/>
              </p:cNvSpPr>
              <p:nvPr>
                <p:ph type="body" sz="quarter" idx="10"/>
              </p:nvPr>
            </p:nvSpPr>
            <p:spPr>
              <a:xfrm>
                <a:off x="457200" y="990599"/>
                <a:ext cx="8458200" cy="5573971"/>
              </a:xfrm>
              <a:blipFill>
                <a:blip r:embed="rId5"/>
                <a:stretch>
                  <a:fillRect l="-360" t="-219" r="-216"/>
                </a:stretch>
              </a:blipFill>
            </p:spPr>
            <p:txBody>
              <a:bodyPr/>
              <a:lstStyle/>
              <a:p>
                <a:r>
                  <a:rPr lang="en-US">
                    <a:noFill/>
                  </a:rPr>
                  <a:t> </a:t>
                </a:r>
              </a:p>
            </p:txBody>
          </p:sp>
        </mc:Fallback>
      </mc:AlternateContent>
    </p:spTree>
    <p:extLst>
      <p:ext uri="{BB962C8B-B14F-4D97-AF65-F5344CB8AC3E}">
        <p14:creationId xmlns:p14="http://schemas.microsoft.com/office/powerpoint/2010/main" val="23646349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fade">
                                      <p:cBhvr>
                                        <p:cTn id="22" dur="500"/>
                                        <p:tgtEl>
                                          <p:spTgt spid="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fade">
                                      <p:cBhvr>
                                        <p:cTn id="27" dur="500"/>
                                        <p:tgtEl>
                                          <p:spTgt spid="4">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2" end="12"/>
                                            </p:txEl>
                                          </p:spTgt>
                                        </p:tgtEl>
                                        <p:attrNameLst>
                                          <p:attrName>style.visibility</p:attrName>
                                        </p:attrNameLst>
                                      </p:cBhvr>
                                      <p:to>
                                        <p:strVal val="visible"/>
                                      </p:to>
                                    </p:set>
                                    <p:animEffect transition="in" filter="fade">
                                      <p:cBhvr>
                                        <p:cTn id="32" dur="500"/>
                                        <p:tgtEl>
                                          <p:spTgt spid="4">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CREPORTVERSION" val="8.3"/>
  <p:tag name="COGNOS_OFFICE_CONNECTION_REPORTS" val="AAEAAAD/////AQAAAAAAAAAEAQAAABxTeXN0ZW0uQ29sbGVjdGlvbnMuSGFzaHRhYmxlBwAAAApMb2FkRmFjdG9yB1ZlcnNpb24IQ29tcGFyZXIQSGFzaENvZGVQcm92aWRlcghIYXNoU2l6ZQRLZXlzBlZhbHVlcwAAAwMABQULCBxTeXN0ZW0uQ29sbGVjdGlvbnMuSUNvbXBhcmVyJFN5c3RlbS5Db2xsZWN0aW9ucy5JSGFzaENvZGVQcm92aWRlcgjsUTg/6AAAAAoK7wAAAAkCAAAACQMAAAAQAgAAAHAAAAAGBAAAACQzZTlmNjQzYS0xY2NiLTQ2YTgtYWM4OS02Y2VhZmM0NmVjMjQGBQAAACQ3MzRmMzVlZC05ZDI1LTQ0MDAtODIyNy02Y2U2NzBhZDg2ZjMGBgAAACQ2MzQ5ZmI5YS1lNjc3LTQzMDktOWY3Zi0yNDM4ZjFkYWY0MjkGBwAAACQxM2IxMDIxYi0yNTM1LTRhYTctYmZkZC0wN2YzNjRhMzZmYjEGCAAAACRhNDY2ZGZhMC0zZWU5LTQwYjYtOTBlMi02OWQyNTcwMzU5ODUGCQAAACQ3ODg2MGI0NS00NjI1LTRhMWItOTRkMi1hMDdhYzU0MTJjNDIGCgAAACQ5MGM3MDA5My0wNGJiLTQyYWItYjVhMC02ODlkZTFkZGQwNDcGCwAAACRmMjIwZmFjMC1jNGQ4LTRlNjQtOGQxMy1kODVmNzkyN2YyNGEGDAAAACQwY2VhMTdkMy02NDdiLTQ5NTAtODJmMy1mZjg1ZmNiZDcyNDcGDQAAACRlNDJiYjU2MS0yZGY4LTQwOGEtODk2Yy00MzU3ZWY2Y2M2YTAGDgAAACQyZmU0YTdiOS1hMDdhLTRkYzMtYTcwNy02NDAzMGZiOWY0YWEGDwAAACRlZWFiYjJmYS1hZjI1LTQ0OTItYjc1ZS1iMDIyZTFiM2VmNWUGEAAAACQ4MDE0MmI5YS0xYzRlLTQxMGItODY3MC0zMzQ5MTlmOWUwMzgGEQAAACQ3Njg2YTMzZi1jZTkwLTRlYzMtOTBkNy03Y2FhNzJjZWNmMjAGEgAAACQ1YTkyYzk1ZS00NTE5LTQwZWEtYmJkNC0yYWU3YTMxYmJiZTEGEwAAACRhODRjNjk0Zi0zMzZhLTRiOWUtOGU5MS1iMzU2YTRkNDRkNTAGFAAAACQyYzU1YzcyMi1lMGFjLTQ2OTgtYmNjMy00ODA0MzIxYzY2ZGEGFQAAACQ1NTY4ZTZiNS03MjU2LTQ4ZTktOWRjOS1hMTIwNDBkNjRiZjQGFgAAACQ1OWQ3MTZmYi04OTc3LTQ4NGQtOTgwNi05MjM0OWJkOWE0OTYGFwAAACQzMTBkOTliOC02NTc4LTQyZDUtYmU3Ni1mZGZhNTc2YjA1Y2UGGAAAACRiMTg3NjllNy1lMDVmLTRkZjktOTc1NC04YzNjY2ExZmYyMDgGGQAAACRmNGUxMDkwNi1kODQ2LTQ0ZjQtYmRkNC0zZTA5ZGRhM2RkN2EGGgAAACQ0MjhmZmFjMC1jOGJkLTQzYjAtOWUyMC1lZmQxYmU3ZmRmZTYGGwAAACQ0NTc5MjA3Yy04MjJlLTQyYTMtYmJiYS1hMzc4NTc2ZDNkM2MGHAAAACRkNGIyZWYzOS1kOWEzLTQ4NTktODY4Yi02NTYzOTU4N2M2MjEGHQAAACQ2MmE3YWM0ZS05YWIxLTQ4NjctODIxYS1kZmM5ZDc1YmQ4N2YGHgAAACRkNDExNjJkZi1mYzNiLTRlM2YtYjBlNi02NDM1YTk0NTliZGQGHwAAACRhZThiNDc5Zi0xNTZlLTQzNDMtYTZjYy1hMWI3MjU1OWQ2NGUGIAAAACQzMDE4YjFkOS0wMGUwLTRlYzQtODY4Mi1lZjI1YzIzZTlhNWEGIQAAACRjNGVjZWVjZi1lZDk0LTQzYTEtYjU3Zi1jMDAxNDJmMTU5OTEGIgAAACQwYWE3OThhNi0yYWY4LTRlODQtODRkZS02ZmJlMzA4ZTUwMjcGIwAAACQ3NDhjZjQxNy03NTM0LTRkNTItYTdiNi1lY2QwYzUxYzRhYjcGJAAAACRhYzdhNDRiYy03OWNjLTQ2NWQtYmIwOS00MzVmMzQzYjNhMDcGJQAAACRlOWUxNTYyOC05ZDlhLTRlODYtODIzOS1kODBhNzcwYTkxZjkGJgAAACQyZjMxYTVjYi0wOTRkLTRhMjEtYjE4MS1mZTEyOGNiN2E1NzAGJwAAACQ5YjM0YzI1NC1mNmJlLTQ2NjctOTAwZS00ZDRjZWE1YWU1YmQGKAAAACQ3MjkyN2YxNi1iNTVhLTRkMzQtYjQ0Yi1jYzdmZjVlM2FjODUGKQAAACQ1ZWJiMjFkNC1jZGU3LTQyNDUtOGVmMy0xMTBmZTE0YzhmZDIGKgAAACRhNjY1MDc5ZS0wMzJhLTQ5MzEtYWJhZi1iOWQ1OTU4ZjM0OGIGKwAAACQ2YjE4ZDMxNS1hM2MyLTQwMDAtYjMzZC0zNDkxMGI1ZmYyOWQGLAAAACQ5MmFjN2FkYy0yMjY0LTQ5ZDItYTFkMS04NmYwNzJhODhlNjkGLQAAACQ1NDgwYWU4ZC1jNDViLTRkNDQtODU1ZC0zMDE1NzBiNTNkNTIGLgAAACQwZTY5ZjkxNy00NDQ1LTQ3ZTYtOTZiYy05M2ZmZWRhMDhjZDMGLwAAACRhYzA2ZjBjOS02OTBhLTQyYjEtOWYwMC00ODU3ZDNjNTM2ODkGMAAAACQzN2VkZjg2ZS1jMWU4LTRhYzQtYjc2Yi0wZTc0MDZlYWEzMDMGMQAAACRhNDlmNDZmYi02M2IxLTQ2YmYtOWJhMy1mZDFlZGI2NjdhYzkGMgAAACRmNzVhMWIzYy0zY2UyLTQwMjYtYmYxNC0zMjlkZGNhZDA2NWIGMwAAACRmYTg0ODIzOC03MzJkLTQwMTMtYThhOS0zYWRhZDY4Zjc4ODMGNAAAACQwOGYwZjE1MC0xYTRiLTQ2NWUtYjdkZi1hZTNkNzc3NDlmMDAGNQAAACRlNDc1MWNmNC0zOWQzLTQxYmQtYTgwNS1mYzZlOGRlODExODQGNgAAACQwZWMyYjQ5OC1hNDdlLTRkMzMtYjkyMC0zNjlkNjFhZmYxMmEGNwAAACQ3MGI4ZjBhYy05ZWUyLTQ4ZWMtYTBiMS1hOTc4Nzg1Yjc4MWQGOAAAACQyNTk2ODcxOS03Yjg3LTQ5MDYtYjczYS1lYzAxNWU3OGJlYmEGOQAAACRlNzJhZGI1Yy0yZDFmLTQ0NDItYjk1MS1hNWFmYWM5NGE4MDcGOgAAACQ2ZjQ1ZWNmMS1jNzM1LTQyMTAtODY3ZS1kODcxZWQyNDNjNDkGOwAAACQ3OTY1MzU5MS1hYmExLTQxZGUtOGYzNi0wY2RmYzk5YzA0ZTYGPAAAACQ5ZDE3NDljMC1mN2RkLTRiM2UtYmFhMS1kNjg3ZWI1MzBjODIGPQAAACRmMDI3OTMwYi02MTc2LTQ0NzItYmQ1ZS04ZDM3YmMxOTNmNjAGPgAAACQzMjEyNTQ0Ni0xYjM1LTQ2YzEtYWFmNi0wOWZjNTEwYWJmNTEGPwAAACQ4NDY2MzBhMi01Mzk5LTQ2YzEtODQyMy1mYTRiNWFkN2I1YzYGQAAAACQxM2FmZDhkOC0xMTA0LTQ1NzctYTY2Zi0yYWI2OGJiM2UwOTQGQQAAACQ3NGM2MmU1ZC1mZTYxLTRjYjItYjIzZS0xYjIwY2Q0OThjNmMGQgAAACQzMWYwN2UyMS01YzJiLTQ2YmQtYTY2Zi1hZjU0MmEyMjQyMGYGQwAAACQxMTQyMWY0Ny1kZjdmLTRmM2ItYTVlZC04MWQ0NWE4MDBlY2UGRAAAACQzNTU0OTllYi02NDFhLTQxNDEtYjAwNy0xZjU2YzFkY2ZmMDUGRQAAACQwOWQxNzZiMC1iN2MxLTQxMmItYWUyMC0zMGE5ZWI1Mzk4YjcGRgAAACQ2MjdhNDhhMC00MTg5LTQwNTgtOGY3MS1hMWUyYjQyZmFlODMGRwAAACQzNDQzYjZlYi05Y2E2LTQyZTUtYTNmMi02ZDhkOGRhNTU2NWEGSAAAACQyOTMyZTY0OS0yNDY3LTRhNjQtOTUyNy04MzY5NWQ3ZGJiM2EGSQAAACQ4ODM3MzFiZS1iMjAzLTRjNjEtYTJmNy1mNmM1ZGYxNTg0ZmYGSgAAACQzMDMxZDQzMi1iNTYzLTQ4YWUtYTk4Zi05Y2VkNmQ2ZWYxZjEGSwAAACQ2NjRhYTUyYi02MDVlLTQxYjYtYWFkYi1lZjNiZDIwNWI3NmMGTAAAACRiMjA5NTFhNi0zODZmLTQxNmEtYTZmNy00NDkyYzBhOWJiMzEGTQAAACQ3MGUyOTI1OS1jZmE5LTQ2MWEtOTM4ZC1hNjczODc3Zjk5MTYGTgAAACQwOWQ2ZGQzYS02YWJjLTQ4ZmEtODdjMS0zNGNmOTBmZmY4YjcGTwAAACRmODFlNzNlMy1kZjgzLTRkYzktOThmYS02NWUwNzJjZWZiNTAGUAAAACRjNWMzMmRlOC0xYzVhLTRlYzUtOGI4YS05MWMzNDczNTI5N2MGUQAAACRmYTYxMmUxZS0zMDNmLTQ1NmYtYWQ3Zi01YTIzOWVmNjNkNjQGUgAAACRmMmJkZWQzZC01ZDc3LTQwYjAtYjRiZi0zMGFiOGZmNDIwNDkGUwAAACQ3YWZkYjcxNy1kMzllLTQ0YjYtOWU2OS1jNDNmZTFmNjE1NWIGVAAAACQ3NDExY2Y2Yi1iNDJjLTRmOGItYjFiMS03NjJlMWY4NmNkZWUGVQAAACQ2MGI3OTZhNC0yZTc2LTQ1MmEtODI0Mi00OGVlODI4MGE0YjQGVgAAACQxNWZlMzRiZC0xZDk2LTRlNTQtYmIxMC00MDRhYmY1ZDA0YTIGVwAAACQ1ZmQ1ZTQ1Yi0zYjdmLTQ0YjItODU5OC1lYTE3M2Q0ZTVmM2MGWAAAACRlYzUzYzA3YS1kMTBlLTQ2ZDQtYmU3Ny05OWFkNWI3ZTQyMzkGWQAAACRkOTE3MDYzYi02YzFkLTRmZTUtYWJiNC0zOTkxMjRhMjY3MTQGWgAAACRiOWIzZjQ0OS05ZWFjLTQzYmYtODMwMC1kNmM2Y2M0OTIxYjAGWwAAACRhNzMyZjQyMi0wZjg1LTRiMWEtOGEyMi04YTU2ZTg5ZDYxMjkGXAAAACQxZTZhNTk1Yy02ODFjLTQ5ODAtODc1My04ZWFjNDAwNzYwYjQGXQAAACQzMjdhNjA3MS1kMjRhLTQ0ZTQtOWI3My0xMjdjNDBhMWZlYjAGXgAAACRiNzg1MzZjNC00YjQwLTRlZTUtODIyZC1mMmVhYjE5MmU4MTEGXwAAACQxNWZhZWVkYy1kYzlhLTRkNDItYmUyOC00MThjZTAxM2I1ZTkGYAAAACRlZTgzZmVlOC0yZWRkLTQ3MjQtOTcxMS01MmI3MDg2ZTNlM2EGYQAAACQwN2M3NGRiOS1jYWJiLTQ4MWQtODcwMC1hZDI2ZWQzMmQ0MTAGYgAAACRiZDRkODQ1YS0yNDc2LTRhZmMtYTZkMC1iOTI2OTYzZWUwZmIGYwAAACQ0MDVhZmM0Ni1mZTlmLTQxYmItODllYy03YTllOTBiMmM3MzEGZAAAACRjZDBhYzU5Mi1lZjBlLTQwMmMtYTk2OS02YzNlNjVjMDg3ZjgGZQAAACQxZjVlMTkyOS03ZmE1LTQyOTgtOGYxMi1kOWRmYTg4OTcyNmMGZgAAACRiYTY4MGUxNC1lZmIwLTRiY2MtYjJjYi0yYTRhMmM4NGFkMTgGZwAAACQ3ZmUzZmY5MC1jMTRlLTQzZTgtYjhkOC1mMTMwYzYxMDI2OTkGaAAAACQ2ZjM3YzUyZC0yMDQwLTQyMzktOTkwMC1mZWNmOTdmMDk3MTEGaQAAACRkYzhjNTgzNy1jYzNkLTRmZWEtYTYzNS03MTQwYzhjMmZmNjYGagAAACRhYmYwY2YzMS02MDhmLTRjYTktOTNiOS04YzU3YjljODIxNzkGawAAACQ0YzI2NTc4My00YWVhLTQ2ZWUtYTU4OC1iOTY3NGNjZjcxYjIGbAAAACRiMmNhZTVkMy1jYWZiLTQ1NDgtYjhiYy1jNGFlYjRmZjJhMjQGbQAAACRjZmNmY2Y3ZS0wNmFkLTQ4MzItYjEwYy03OWQ2ODM4ZjA5MWYGbgAAACRlOTg5ZTY2NS0yNjIxLTRiOTctYWEwNy00YjhmNmM2YjE0MGMGbwAAACRlMDIxYWJkOC03NDE4LTQyNWUtYjBhYi01YTY5YzM5ZmM3NzAGcAAAACRiYWI5OGFhNS1lYjQxLTQ4ODMtYjliYy1mNTM3Yzc3OTFlMTYGcQAAACQxOTY5YjIxOC04MTVhLTQyNjctODhjYy0yOTk2M2I0NDQ1NDcGcgAAACQ1MTM3NmVjYy1kYmQwLTRiOWMtOTgyMi1jOWFhNjIzYjlhZTYGcwAAACQ3NjI5YTgyYS01ZDk3LTQxMjQtOTY1My0zNDlhMTViNzUyYzIQAwAAAHAAAAAJdAAAAAl1AAAACXYAAAAJdwAAAAl4AAAACXkAAAAJegAAAAl7AAAACXwAAAAJfQAAAAl+AAAACX8AAAAJgAAAAAmBAAAACYIAAAAJgwAAAAmEAAAACYUAAAAJhgAAAAmHAAAACYgAAAAJiQAAAAmKAAAACYsAAAAJjAAAAAmNAAAACY4AAAAJjwAAAAmQAAAACZEAAAAJkgAAAAmTAAAACZQAAAAJlQAAAAmWAAAACZcAAAAJmAAAAAmZAAAACZoAAAAJmwAAAAmcAAAACZ0AAAAJngAAAAmfAAAACaAAAAAJoQAAAAmiAAAACaMAAAAJpAAAAAmlAAAACaYAAAAJpwAAAAmoAAAACakAAAAJqgAAAAmrAAAACawAAAAJrQAAAAmuAAAACa8AAAAJsAAAAAmxAAAACbIAAAAJswAAAAm0AAAACbUAAAAJtgAAAAm3AAAACbgAAAAJuQAAAAm6AAAACbsAAAAJvAAAAAm9AAAACb4AAAAJvwAAAAnAAAAACcEAAAAJwgAAAAnDAAAACcQAAAAJxQAAAAnGAAAACccAAAAJyAAAAAnJAAAACcoAAAAJywAAAAnMAAAACc0AAAAJzgAAAAnPAAAACdAAAAAJ0QAAAAnSAAAACdMAAAAJ1AAAAAnVAAAACdYAAAAJ1wAAAAnYAAAACdkAAAAJ2gAAAAnbAAAACdwAAAAJ3QAAAAneAAAACd8AAAAJ4AAAAAnhAAAACeIAAAAJ4wAAAAzkAAAAXENvZ25vc09mZmljZUNvbm5lY3Rpb24sIFZlcnNpb249OC40LjYwMjIuMCwgQ3VsdHVyZT1uZXV0cmFsLCBQdWJsaWNLZXlUb2tlbj1kNmU2ZDdkODA4YjdlNWI3BXQAAAAjQ29nbm9zLkNPQy5FbmdpbmUuUmVwb3J0RGF0YS5SZXBvcnQcAAAAF21fU3VwcG9ydFNvZnRQYWdlQnJlYWtzCG1fTGF5b3V0DW1fVmVyc2lvblR5cGUNbV9WZXJzaW9uTmFtZRBtX0N1cnJlbnRWZXJzaW9uCm1fQnVyc3RLZXkLbV9EU1ZlcnNpb24PbV9EYXRhU291cmNlVVJMD21fUGFnZUJyZWFrVHlwZQ9tX1N0YXJ0TG9jYXRpb24QbV9Cb3R0b21Mb2NhdGlvbgltX1Byb21wdHMNbV9SZXBvcnRfVHlwZQxtX1VuaXF1ZU5hbWUGbV9HVUlEBG1fSUQNbV9MYXN0VXBkYXRlZAZtX05hbWUHbV9QYWdlcxBtX1BvcnRhbFByb3ZpZGVyEm1fUG9ydGFsUHJvdmlkZXJJRBBtX1BvcnRhbFJlcG9ydElEDm1fUFBTZWFyY2hQYXRoEm1fUG9ydGFsUmVwb3J0TmFtZQZtX1R5cGUFbV9VUkwLbV9Qcm9wX05hbWUVbV9Qcm9wX1BvcnRhbFByb3ZpZGVyAAQEAQEBAAEEAQEEBAEBAQABAwEBAQEBAQEBAQEnQ29nbm9zLkNPQy5EYXRhU291cmNlLlJlcG9ydERhdGEuTGF5b3V05AAAAC5Db2dub3MuQ09DLkVuZ2luZS5SZXBvcnREYXRhLlJlcG9ydFZlcnNpb25UeXBl5AAAAAgwQ29nbm9zLkNPQy5FbmdpbmUuUmVwb3J0RGF0YS5SZXBvcnRQYWdlQnJlYWtUeXBl5AAAAC5Db2dub3MuQ09DLkVuZ2luZS5SZXBvcnREYXRhLlByb21wdHNDb2xsZWN0aW9u5AAAACdDb2dub3MuQ09DLkVuZ2luZS5SZXBvcnREYXRhLlBvcnRhbEVudW3kAAAACRxTeXN0ZW0uQ29sbGVjdGlvbnMuQXJyYXlMaXN05AAAAAAJ5QAAAAUa////LkNvZ25vcy5DT0MuRW5naW5lLlJlcG9ydERhdGEuUmVwb3J0VmVyc2lvblR5cGUBAAAAB3ZhbHVlX18ACOQAAAAAAAAABucAAAAABugAAAADUnVuCecAAAADAAAABuoAAABCaHR0cDovL21hc2RjYmlwcDA0OS5zc2RjLmtwLm9yZzo4MC9jb2dub3M4L2NnaS1iaW4vY29nbm9zaXNhcGkuZGxsBRX///8wQ29nbm9zLkNPQy5FbmdpbmUuUmVwb3J0RGF0YS5SZXBvcnRQYWdlQnJlYWtUeXBlAQAAAAd2YWx1ZV9fAAjkAAAAAAAAAAbsAAAACFNsaWRlMzU0CecAAAAJ7gAAAAUR////J0NvZ25vcy5DT0MuRW5naW5lLlJlcG9ydERhdGEuUG9ydGFsRW51bQEAAAAHdmFsdWVfXwAI5AAAAEAAAAAG8AAAAAhfUmlkXzE0NQkEAAAACecAAAAXIWZxJRzOAQbzAAAAGTIwMTMgYW5kIDIwMTQgRXhwZW5zZSBHYXAJ9AAAAAnnAAAABvYAAAATQ29nbm9zIENvbm5lY3Rpb24gMQb3AAAApAEvY29udGVudC9mb2xkZXJbQG5hbWU9J1BPIEZQJkEgUmVwb3J0aW5nJ10vZm9sZGVyW0BuYW1lPSdTdHJhdGVnaWMgUGxhbiBTdGFuZGFyZCBSZXBvcnQgRWxlbWVudHMnXS9mb2xkZXJbQG5hbWU9J01hc3RlciBEZWNrJ10vcmVwb3J0W0BuYW1lPSdDWSBhbmQgRlkgRXhwZW5zZSBHYXAnXQnnAAAABvkAAAAVQ1kgYW5kIEZZIEV4cGVuc2UgR2FwCecAAAAJ5wAAAAn5AAAACfYAAAABdQAAAHQAAAAACf0AAAABAv///xr///8AAAAACecAAAAGAAEAAANSdW4J5wAAAAMAAAAGAgEAAEJodHRwOi8vbWFzZGNiaXBwMDQ5LnNzZGMua3Aub3JnOjgwL2NvZ25vczgvY2dpLWJpbi9jb2dub3Npc2FwaS5kbGwB/f7//xX///8AAAAABgQBAAAIU2xpZGUyNTYJ5wAAAAkGAQAAAfn+//8R////QAAAAAYIAQAAB19SaWRfNTYJBQAAAAnnAAAAwvcdBeP1zQEGCwEAAClMb25nIFJhbmdlIEZpbmFuY2lhbCBQbGFuIC0gUmF0ZSBQb3NpdGlvbgkMAQAACecAAAAGDgEAABNDb2dub3MgQ29ubmVjdGlvbiAxBg8BAAC4AS9jb250ZW50L2ZvbGRlcltAbmFtZT0nUE8gRlAmQSBSZXBvcnRpbmcnXS9mb2xkZXJbQG5hbWU9J1N0cmF0ZWdpYyBQbGFuIFN0YW5kYXJkIFJlcG9ydCBFbGVtZW50cyddL2ZvbGRlcltAbmFtZT0nTWFzdGVyIERlY2snXS9yZXBvcnRbQG5hbWU9J0xvbmcgUmFuZ2UgRmluYW5jaWFsIFBsYW4gLSBSYXRlIFBvc2l0aW9uJ10J5wAAAAkLAQAACecAAAAJ5wAAAAkLAQAACQ4BAAABdgAAAHQAAAAACRUBAAAB6v7//xr///8AAAAACecAAAAGGAEAAANSdW4J5wAAAAMAAAAGGgEAAEJodHRwOi8vbWFzZGNiaXBwMDQ5LnNzZGMua3Aub3JnOjgwL2NvZ25vczgvY2dpLWJpbi9jb2dub3Npc2FwaS5kbGwB5f7//xX///8AAAAABhwBAAAIU2xpZGU0MDYJ5wAAAAkeAQAAAeH+//8R////QAAAAAYgAQAACF9SaWRfMTY3CQYAAAAJ5wAAAOAs7YKLHc4BBiMBAAAkTE9CIERldGFpbHMtU21hbGwgR3JvdXAgTm9uLUV4Y2hhbmdlCSQBAAAJ5wAAAAYmAQAAE0NvZ25vcyBDb25uZWN0aW9uIDEGJwEAAJoBL2NvbnRlbnQvZm9sZGVyW0BuYW1lPSdQTyBGUCZBIFJlcG9ydGluZyddL2ZvbGRlcltAbmFtZT0nU3RyYXRlZ2ljIFBsYW4gU3RhbmRhcmQgUmVwb3J0IEVsZW1lbnRzJ10vZm9sZGVyW0BuYW1lPSdNYXN0ZXIgRGVjayddL3JlcG9ydFtAbmFtZT0nTE9CIERldGFpbHMnXQnnAAAABikBAAALTE9CIERldGFpbHMJ5wAAAAnnAAAACSkBAAAJJgEAAAF3AAAAdAAAAAAJLQEAAAHS/v//Gv///wAAAAAJ5wAAAAYwAQAAA1J1bgnnAAAAAwAAAAYyAQAAQmh0dHA6Ly9tYXNkY2JpcHAwNDkuc3NkYy5rcC5vcmc6ODAvY29nbm9zOC9jZ2ktYmluL2NvZ25vc2lzYXBpLmRsbAHN/v//Ff///wAAAAAGNAEAAAhTbGlkZTMwMQnnAAAACTYBAAAByf7//xH///9AAAAABjgBAAAHX1JpZF8zNAkHAAAACecAAADJxM6yJBzOAQY7AQAALUVmZmljaWVuY3kgRXhwZW5zZSBUcmVuZHMgaW4gTWFqb3IgQ2F0ZWdvcmllcwk8AQAACecAAAAGPgEAABNDb2dub3MgQ29ubmVjdGlvbiAxBj8BAAC8AS9jb250ZW50L2ZvbGRlcltAbmFtZT0nUE8gRlAmQSBSZXBvcnRpbmcnXS9mb2xkZXJbQG5hbWU9J1N0cmF0ZWdpYyBQbGFuIFN0YW5kYXJkIFJlcG9ydCBFbGVtZW50cyddL2ZvbGRlcltAbmFtZT0nTWFzdGVyIERlY2snXS9yZXBvcnRbQG5hbWU9J0VmZmljaWVuY3kgRXhwZW5zZSBUcmVuZHMgaW4gTWFqb3IgQ2F0ZWdvcmllcyddCecAAAAJOwEAAAnnAAAACecAAAAJOwEAAAk+AQAAAXgAAAB0AAAAAAlFAQAAAbr+//8a////AAAAAAnnAAAABkgBAAADUnVuCecAAAADAAAABkoBAABCaHR0cDovL21hc2RjYmlwcDA0OS5zc2RjLmtwLm9yZzo4MC9jb2dub3M4L2NnaS1iaW4vY29nbm9zaXNhcGkuZGxsAbX+//8V////AAAAAAZMAQAACFNsaWRlMzQ2CecAAAAJTgEAAAGx/v//Ef///0AAAAAGUAEAAAdfUmlkXzg1CQgAAAAJ5wAAAO+wYzwlHM4BBlMBAAATMjAxMyBHcm93dGggT3V0bG9vawlUAQAACecAAAAGVgEAABNDb2dub3MgQ29ubmVjdGlvbiAxBlcBAACgAS9jb250ZW50L2ZvbGRlcltAbmFtZT0nUE8gRlAmQSBSZXBvcnRpbmcnXS9mb2xkZXJbQG5hbWU9J1N0cmF0ZWdpYyBQbGFuIFN0YW5kYXJkIFJlcG9ydCBFbGVtZW50cyddL2ZvbGRlcltAbmFtZT0nTWFzdGVyIERlY2snXS9yZXBvcnRbQG5hbWU9J0NZIEdyb3d0aCBPdXRsb29rJ10J5wAAAAZZAQAAFENZIEdyb3d0aCBTdHJhdGVneSAyCecAAAAJ5wAAAAlZAQAACVYBAAABeQAAAHQAAAAACV0BAAABov7//xr///8AAAAACecAAAAGYAEAAANSdW4J5wAAAAMAAAAGYgEAAEJodHRwOi8vbWFzZGNiaXBwMDQ5LnNzZGMua3Aub3JnOjgwL2NvZ25vczgvY2dpLWJpbi9jb2dub3Npc2FwaS5kbGwBnf7//xX///8AAAAABmQBAAAHU2xpZGU1MwnnAAAACWYBAAABmf7//xH///9AAAAABmgBAAAHX1JpZF81OQkJAAAACecAAAAlfcu6uR7OAQZrAQAAD1Jpc2sgU2NlbmFyaW8gMQlsAQAACecAAAAGbgEAABNDb2dub3MgQ29ubmVjdGlvbiAxBm8BAACcAS9jb250ZW50L2ZvbGRlcltAbmFtZT0nUE8gRlAmQSBSZXBvcnRpbmcnXS9mb2xkZXJbQG5hbWU9J1N0cmF0ZWdpYyBQbGFuIFN0YW5kYXJkIFJlcG9ydCBFbGVtZW50cyddL2ZvbGRlcltAbmFtZT0nTWFzdGVyIERlY2snXS9yZXBvcnRbQG5hbWU9J1Jpc2sgU2NlbmFyaW8nXQnnAAAABnEBAAANUmlzayBTY2VuYXJpbwnnAAAACecAAAAJcQEAAAluAQAAAXoAAAB0AAAAAAl1AQAAAYr+//8a////AAAAAAnnAAAABngBAAADUnVuCecAAAADAAAACRoBAAABhf7//xX///8AAAAABnwBAAAIU2xpZGUzODgJ5wAAAAl+AQAAAYH+//8R////QAAAAAaAAQAACF9SaWRfMTc2CQoAAAAJ5wAAAGD7zLOLHc4BBoMBAAAqTE9CIERldGFpbHMtTWVkaWNhcmUgUmlzayBHcm91cCBNZW1iZXJzaGlwCYQBAAAJ5wAAAAkmAQAABocBAACuAS9jb250ZW50L2ZvbGRlcltAbmFtZT0nUE8gRlAmQSBSZXBvcnRpbmcnXS9mb2xkZXJbQG5hbWU9J1N0cmF0ZWdpYyBQbGFuIFN0YW5kYXJkIFJlcG9ydCBFbGVtZW50cyddL2ZvbGRlcltAbmFtZT0nTWFzdGVyIERlY2snXS9yZXBvcnRbQG5hbWU9J0xPQiBEZXRhaWxzLU1lZGljYXJlIE1lbWJlcnNoaXAnXQnnAAAABokBAAAfTE9CIERldGFpbHMtTWVkaWNhcmUgTWVtYmVyc2hpcAnnAAAACecAAAAJiQEAAAkmAQAAAXsAAAB0AAAAAAmNAQAAAXL+//8a////AAAAAAnnAAAABpABAAADUnVuCecAAAADAAAACWIBAAABbf7//xX///8AAAAABpQBAAAIU2xpZGUxMzgJ5wAAAAmWAQAAAWn+//8R////QAAAAAaYAQAAB19SaWRfNzYJCwAAAAnnAAAAhi/WE34bzgEGmwEAABxPcGVyYXRpb25hbCBNZXRyaWNzICg0IG9mIDQpCZwBAAAJ5wAAAAluAQAABp8BAACrAS9jb250ZW50L2ZvbGRlcltAbmFtZT0nUE8gRlAmQSBSZXBvcnRpbmcnXS9mb2xkZXJbQG5hbWU9J1N0cmF0ZWdpYyBQbGFuIFN0YW5kYXJkIFJlcG9ydCBFbGVtZW50cyddL2ZvbGRlcltAbmFtZT0nTWFzdGVyIERlY2snXS9yZXBvcnRbQG5hbWU9J09wZXJhdGlvbmFsIE1ldHJpY3MgKDQgb2YgNCknXQnnAAAACZsBAAAJ5wAAAAnnAAAACZsBAAAJbgEAAAF8AAAAdAAAAAAJpQEAAAFa/v//Gv///wAAAAAJ5wAAAAaoAQAAA1J1bgnnAAAAAwAAAAliAQAAAVX+//8V////AAAAAAasAQAACFNsaWRlMTM1CecAAAAJrgEAAAFR/v//Ef///0AAAAAGsAEAAAdfUmlkXzcxCQwAAAAJ5wAAANXbSG1pG84BBrMBAAAcT3BlcmF0aW9uYWwgTWV0cmljcyAoMSBvZiA0KQm0AQAACecAAAAJbgEAAAa3AQAAqwEvY29udGVudC9mb2xkZXJbQG5hbWU9J1BPIEZQJkEgUmVwb3J0aW5nJ10vZm9sZGVyW0BuYW1lPSdTdHJhdGVnaWMgUGxhbiBTdGFuZGFyZCBSZXBvcnQgRWxlbWVudHMnXS9mb2xkZXJbQG5hbWU9J01hc3RlciBEZWNrJ10vcmVwb3J0W0BuYW1lPSdPcGVyYXRpb25hbCBNZXRyaWNzICgxIG9mIDQpJ10J5wAAAAmzAQAACecAAAAJ5wAAAAmzAQAACW4BAAABfQAAAHQAAAAACb0BAAABQv7//xr///8AAAAACecAAAAGwAEAAANSdW4J5wAAAAMAAAAGwgEAAEJodHRwOi8vbWFzZGNiaXBwMDQ5LnNzZGMua3Aub3JnOjgwL2NvZ25vczgvY2dpLWJpbi9jb2dub3Npc2FwaS5kbGwBPf7//xX///8AAAAABsQBAAAIU2xpZGUzNjAJ5wAAAAnGAQAAATn+//8R////QAAAAAbIAQAACF9SaWRfMTA1CQ0AAAAJ5wAAADKd0AiBG84BBssBAAA6SW50ZXJuYWwvRXh0ZXJuYWwgSGVhbHRoY2FyZSBFeHBlbnNlIFRyZW5kIEFuYWx5c2lzIFBhZ2UgMgnMAQAACecAAAAGzgEAABNDb2dub3MgQ29ubmVjdGlvbiAxBs8BAADJAS9jb250ZW50L2ZvbGRlcltAbmFtZT0nUE8gRlAmQSBSZXBvcnRpbmcnXS9mb2xkZXJbQG5hbWU9J1N0cmF0ZWdpYyBQbGFuIFN0YW5kYXJkIFJlcG9ydCBFbGVtZW50cyddL2ZvbGRlcltAbmFtZT0nTWFzdGVyIERlY2snXS9yZXBvcnRbQG5hbWU9J0ludGVybmFsL0V4dGVybmFsIEhlYWx0aGNhcmUgRXhwZW5zZSBUcmVuZCBBbmFseXNpcyBQYWdlIDInXQnnAAAACcsBAAAJ5wAAAAnnAAAACcsBAAAJzgEAAAF+AAAAdAAAAAAJ1QEAAAEq/v//Gv///wAAAAAJ5wAAAAbYAQAAA1J1bgnnAAAAAwAAAAbaAQAAQmh0dHA6Ly9tYXNkY2JpcHAwNDkuc3NkYy5rcC5vcmc6ODAvY29nbm9zOC9jZ2ktYmluL2NvZ25vc2lzYXBpLmRsbAEl/v//Ff///wAAAAAG3AEAAAhTbGlkZTIxOAnnAAAACd4BAAABIf7//xH///9AAAAABuABAAAHX1JpZF8yOQkOAAAACecAAAALglDs4fXNAQbjAQAAF0NhcmUgU2l0ZXMgYW5kIFNldHRpbmdzCeQBAAAJ5wAAAAbmAQAAE0NvZ25vcyBDb25uZWN0aW9uIDEG5wEAAKYBL2NvbnRlbnQvZm9sZGVyW0BuYW1lPSdQTyBGUCZBIFJlcG9ydGluZyddL2ZvbGRlcltAbmFtZT0nU3RyYXRlZ2ljIFBsYW4gU3RhbmRhcmQgUmVwb3J0IEVsZW1lbnRzJ10vZm9sZGVyW0BuYW1lPSdNYXN0ZXIgRGVjayddL3JlcG9ydFtAbmFtZT0nQ2FyZSBTaXRlcyBhbmQgU2V0dGluZ3MnXQnnAAAACeMBAAAJ5wAAAAnnAAAACeMBAAAJ5gEAAAF/AAAAdAAAAAAJ7QEAAAES/v//Gv///wAAAAAJ5wAAAAbwAQAAA1J1bgnnAAAAAwAAAAlKAQAAAQ3+//8V////AAAAAAb0AQAACFNsaWRlMjU2CecAAAAJ9gEAAAEJ/v//Ef///0AAAAAG+AEAAAdfUmlkXzg0CQ8AAAAJ5wAAAB+lgdMkHM4BBvsBAAAZTG9uZyBSYW5nZSBGaW5hbmNpYWwgUGxhbgn8AQAACecAAAAJVgEAAAb/AQAAswEvY29udGVudC9mb2xkZXJbQG5hbWU9J1BPIEZQJkEgUmVwb3J0aW5nJ10vZm9sZGVyW0BuYW1lPSdTdHJhdGVnaWMgUGxhbiBTdGFuZGFyZCBSZXBvcnQgRWxlbWVudHMnXS9mb2xkZXJbQG5hbWU9J01hc3RlciBEZWNrJ10vcmVwb3J0W0BuYW1lPSdMb25nIFJhbmdlIEZpbmFuY2lhbCBQbGFuICgxMyB5ZWFycyknXQnnAAAABgECAAAkTG9uZyBSYW5nZSBGaW5hbmNpYWwgUGxhbiAoMTMgeWVhcnMpCecAAAAJ5wAAAAkBAgAACVYBAAABgAAAAHQAAAAACQUCAAAB+v3//xr///8AAAAACecAAAAGCAIAAANSdW4J5wAAAAMAAAAJ2gEAAAH1/f//Ff///wAAAAAGDAIAAAhTbGlkZTI0NQnnAAAACQ4CAAAB8f3//xH///9AAAAABhACAAAHX1JpZF8yOAkQAAAACecAAACUOptFZhvOAQYTAgAAHEtleSBDYXJlIFBlcmZvcm1hbmNlIE1ldHJpY3MJFAIAAAnnAAAACeYBAAAGFwIAAKsBL2NvbnRlbnQvZm9sZGVyW0BuYW1lPSdQTyBGUCZBIFJlcG9ydGluZyddL2ZvbGRlcltAbmFtZT0nU3RyYXRlZ2ljIFBsYW4gU3RhbmRhcmQgUmVwb3J0IEVsZW1lbnRzJ10vZm9sZGVyW0BuYW1lPSdNYXN0ZXIgRGVjayddL3JlcG9ydFtAbmFtZT0nS2V5IENhcmUgUGVyZm9ybWFuY2UgTWV0cmljcyddCecAAAAJEwIAAAnnAAAACecAAAAJEwIAAAnmAQAAAYEAAAB0AAAAAAkdAgAAAeL9//8a////AAAAAAnnAAAABiACAAADUnVuCecAAAADAAAACQIBAAAB3f3//xX///8AAAAABiQCAAAIU2xpZGUyODAJ5wAAAAkmAgAAAdn9//8R////QAAAAAYoAgAAB19SaWRfNDkJEQAAAAnnAAAAN5ecTuL1zQEGKwIAACJHZW9ncmFwaGljIENvdmVyYWdlIGFuZCBDYXBhY2l0eSA1CSwCAAAJ5wAAAAkOAQAABi8CAACvAS9jb250ZW50L2ZvbGRlcltAbmFtZT0nUE8gRlAmQSBSZXBvcnRpbmcnXS9mb2xkZXJbQG5hbWU9J1N0cmF0ZWdpYyBQbGFuIFN0YW5kYXJkIFJlcG9ydCBFbGVtZW50cyddL2ZvbGRlcltAbmFtZT0nTWFzdGVyIERlY2snXS9yZXBvcnRbQG5hbWU9J0dlb2dyYXBoaWMgQ292ZXJhZ2UgYW5kIENhcGFjaXR5J10J5wAAAAYxAgAAIEdlb2dyYXBoaWMgQ292ZXJhZ2UgYW5kIENhcGFjaXR5CecAAAAJ5wAAAAkxAgAACQ4BAAABggAAAHQAAAAACTUCAAAByv3//xr///8AAAAACecAAAAGOAIAAANSdW4J5wAAAAMAAAAJGgEAAAHF/f//Ff///wAAAAAGPAIAAAhTbGlkZTQwNwnnAAAACT4CAAABwf3//xH///9AAAAABkACAAAIX1JpZF8xNjgJEgAAAAnnAAAAIGxKiIsdzgEGQwIAACBMT0IgRGV0YWlscy1TbWFsbCBHcm91cCBFeGNoYW5nZQlEAgAACecAAAAJJgEAAAknAQAACecAAAAJKQEAAAnnAAAACecAAAAJKQEAAAkmAQAAAYMAAAB0AAAAAAlNAgAAAbL9//8a////AAAAAAnnAAAABlACAAADUnVuCecAAAADAAAACUoBAAABrf3//xX///8AAAAABlQCAAAIU2xpZGUzMzcJ5wAAAAlWAgAAAan9//8R////QAAAAAZYAgAAB19SaWRfODMJEwAAAAnnAAAAdeL0LyUczgEGWwIAADIyMDEyIFBlcmZvcm1hbmNlIGZvciBNZW1iZXJzaGlwIGFuZCBFeHBlbnNlIFRyZW5kcwlcAgAACecAAAAJVgEAAAZfAgAAvwEvY29udGVudC9mb2xkZXJbQG5hbWU9J1BPIEZQJkEgUmVwb3J0aW5nJ10vZm9sZGVyW0BuYW1lPSdTdHJhdGVnaWMgUGxhbiBTdGFuZGFyZCBSZXBvcnQgRWxlbWVudHMnXS9mb2xkZXJbQG5hbWU9J01hc3RlciBEZWNrJ10vcmVwb3J0W0BuYW1lPSdQWSBQZXJmb3JtYW5jZSBmb3IgTWVtYmVyc2hpcCBhbmQgRXhwZW5zZSBUcmVuZHMnXQnnAAAABmECAAAwUFkgUGVyZm9ybWFuY2UgZm9yIE1lbWJlcnNoaXAgYW5kIEV4cGVuc2UgVHJlbmRzCecAAAAJ5wAAAAlhAgAACVYBAAABhAAAAHQAAAAACWUCAAABmv3//xr///8AAAAACecAAAAGaAIAAANSdW4J5wAAAAMAAAAJAgEAAAGV/f//Ff///wAAAAAGbAIAAAhTbGlkZTI3OQnnAAAACW4CAAABkf3//xH///9AAAAABnACAAAHX1JpZF80OAkUAAAACecAAACfWKznZxvOAQZzAgAAIkdlb2dyYXBoaWMgQ292ZXJhZ2UgYW5kIENhcGFjaXR5IDQJdAIAAAnnAAAACQ4BAAAJLwIAAAnnAAAACTECAAAJ5wAAAAnnAAAACTECAAAJDgEAAAGFAAAAdAAAAAAJfQIAAAGC/f//Gv///wAAAAAJ5wAAAAaAAgAAA1J1bgnnAAAAAwAAAAaCAgAAQmh0dHA6Ly9tYXNkY2JpcHAwNDkuc3NkYy5rcC5vcmc6ODAvY29nbm9zOC9jZ2ktYmluL2NvZ25vc2lzYXBpLmRsbAF9/f//Ff///wAAAAAGhAIAAAhTbGlkZTMxNgnnAAAACYYCAAABef3//xH///9AAAAABogCAAAHX1JpZF8xMgkVAAAACecAAACfQhc/JBzOAQaLAgAAHU1lbWJlcnNoaXAgUG9ydGZvbGlvIE92ZXJ2aWV3CYwCAAAJ5wAAAAaOAgAAE0NvZ25vcyBDb25uZWN0aW9uIDEGjwIAAKwBL2NvbnRlbnQvZm9sZGVyW0BuYW1lPSdQTyBGUCZBIFJlcG9ydGluZyddL2ZvbGRlcltAbmFtZT0nU3RyYXRlZ2ljIFBsYW4gU3RhbmRhcmQgUmVwb3J0IEVsZW1lbnRzJ10vZm9sZGVyW0BuYW1lPSdNYXN0ZXIgRGVjayddL3JlcG9ydFtAbmFtZT0nTWVtYmVyc2hpcCBQb3J0Zm9saW8gT3ZlcnZpZXcnXQnnAAAACYsCAAAJ5wAAAAnnAAAACYsCAAAJjgIAAAGGAAAAdAAAAAAJlQIAAAFq/f//Gv///wAAAAAJ5wAAAAaYAgAAA1J1bgnnAAAAAwAAAAkaAQAAAWX9//8V////AAAAAAacAgAACFNsaWRlMzg5CecAAAAJngIAAAFh/f//Ef///0AAAAAGoAIAAAhfUmlkXzE3OQkWAAAACecAAABL107Aix3OAQajAgAALUxPQiBEZXRhaWxzLU1lZGljYXJlIFJpc2sgSW5kaXZpZHVhbCBQcm9kdWN0cwmkAgAACecAAAAJJgEAAAanAgAArAEvY29udGVudC9mb2xkZXJbQG5hbWU9J1BPIEZQJkEgUmVwb3J0aW5nJ10vZm9sZGVyW0BuYW1lPSdTdHJhdGVnaWMgUGxhbiBTdGFuZGFyZCBSZXBvcnQgRWxlbWVudHMnXS9mb2xkZXJbQG5hbWU9J01hc3RlciBEZWNrJ10vcmVwb3J0W0BuYW1lPSdMT0IgRGV0YWlscy1NZWRpY2FyZSBQcm9kdWN0cyddCecAAAAGqQIAAB1MT0IgRGV0YWlscy1NZWRpY2FyZSBQcm9kdWN0cwnnAAAACecAAAAJqQIAAAkmAQAAAYcAAAB0AAAAAAmtAgAAAVL9//8a////AAAAAAnnAAAABrACAAADUnVuCecAAAADAAAACRoBAAABTf3//xX///8AAAAABrQCAAAIU2xpZGUzOTMJ5wAAAAm2AgAAAUn9//8R////QAAAAAa4AgAACF9SaWRfMTg1CRcAAAAJ5wAAAG+pwPOLHc4BBrsCAAAQTE9CIERldGFpbHMtQ0hJUAm8AgAACecAAAAJJgEAAAknAQAACecAAAAJKQEAAAnnAAAACecAAAAJKQEAAAkmAQAAAYgAAAB0AAAAAAnFAgAAATr9//8a////AAAAAAnnAAAABsgCAAADUnVuCecAAAADAAAACTIBAAABNf3//xX///8AAAAABswCAAAIU2xpZGUzMDIJ5wAAAAnOAgAAATH9//8R////QAAAAAbQAgAAB19SaWRfMzUJGAAAAAnnAAAAxBPeCWcbzgEG0wIAACVJbnB1dCBDb3N0IFRyZW5kcyBpbiBNYWpvciBDYXRlZ29yaWVzCdQCAAAJ5wAAAAk+AQAABtcCAAC0AS9jb250ZW50L2ZvbGRlcltAbmFtZT0nUE8gRlAmQSBSZXBvcnRpbmcnXS9mb2xkZXJbQG5hbWU9J1N0cmF0ZWdpYyBQbGFuIFN0YW5kYXJkIFJlcG9ydCBFbGVtZW50cyddL2ZvbGRlcltAbmFtZT0nTWFzdGVyIERlY2snXS9yZXBvcnRbQG5hbWU9J0lucHV0IENvc3QgVHJlbmRzIGluIE1ham9yIENhdGVnb3JpZXMnXQnnAAAACdMCAAAJ5wAAAAnnAAAACdMCAAAJPgEAAAGJAAAAdAAAAAAJ3QIAAAEi/f//Gv///wAAAAAJ5wAAAAbgAgAAA1J1bgnnAAAAAwAAAAkCAQAAAR39//8V////AAAAAAbkAgAACFNsaWRlMjExCecAAAAJ5gIAAAEZ/f//Ef///0AAAAAG6AIAAAdfUmlkXzUxCRkAAAAJ5wAAABTZ54NnG84BBusCAAAuRmFjaWxpdGllcyBPcGVuaW5ncyAtIE1lZGljYWwgT2ZmaWNlIEJ1aWxkaW5ncwnsAgAACecAAAAJDgEAAAbvAgAAvQEvY29udGVudC9mb2xkZXJbQG5hbWU9J1BPIEZQJkEgUmVwb3J0aW5nJ10vZm9sZGVyW0BuYW1lPSdTdHJhdGVnaWMgUGxhbiBTdGFuZGFyZCBSZXBvcnQgRWxlbWVudHMnXS9mb2xkZXJbQG5hbWU9J01hc3RlciBEZWNrJ10vcmVwb3J0W0BuYW1lPSdGYWNpbGl0aWVzIE9wZW5pbmdzIC0gTWVkaWNhbCBPZmZpY2UgQnVpbGRpbmdzJ10J5wAAAAnrAgAACecAAAAJ5wAAAAnrAgAACQ4BAAABigAAAHQAAAAACfUCAAABCv3//xr///8AAAAACecAAAAG+AIAAANSdW4J5wAAAAMAAAAG+gIAAEJodHRwOi8vbWFzZGNiaXBwMDQ5LnNzZGMua3Aub3JnOjgwL2NvZ25vczgvY2dpLWJpbi9jb2dub3Npc2FwaS5kbGwBBf3//xX///8AAAAABvwCAAAIU2xpZGUxMDcJ5wAAAAn+AgAAAQH9//8R////QAAAAAYAAwAABl9SaWRfMgkaAAAACecAAABV+80VJBzOAQYDAwAAGkVjb25vbWljIFBsYW4gLSBNZW1iZXJzaGlwCQQDAAAJ5wAAAAYGAwAAE0NvZ25vcyBDb25uZWN0aW9uIDEGBwMAAKkBL2NvbnRlbnQvZm9sZGVyW0BuYW1lPSdQTyBGUCZBIFJlcG9ydGluZyddL2ZvbGRlcltAbmFtZT0nU3RyYXRlZ2ljIFBsYW4gU3RhbmRhcmQgUmVwb3J0IEVsZW1lbnRzJ10vZm9sZGVyW0BuYW1lPSdNYXN0ZXIgRGVjayddL3JlcG9ydFtAbmFtZT0nRWNvbm9taWMgUGxhbiAtIE1lbWJlcnNoaXAnXQnnAAAACQMDAAAJ5wAAAAnnAAAACQMDAAAJBgMAAAGLAAAAdAAAAAAJDQMAAAHy/P//Gv///wAAAAAJ5wAAAAYQAwAAA1J1bgnnAAAAAwAAAAlKAQAAAe38//8V////AAAAAAYUAwAACFNsaWRlMzQ5CecAAAAJFgMAAAHp/P//Ef///0AAAAAGGAMAAAdfUmlkXzg4CRsAAAAJ5wAAAG4FtXiKHc4BBhsDAAAWTE9CIE92ZXJ2aWV3IDIwMTQtMjAxNQkcAwAACecAAAAJVgEAAAYfAwAAmwEvY29udGVudC9mb2xkZXJbQG5hbWU9J1BPIEZQJkEgUmVwb3J0aW5nJ10vZm9sZGVyW0BuYW1lPSdTdHJhdGVnaWMgUGxhbiBTdGFuZGFyZCBSZXBvcnQgRWxlbWVudHMnXS9mb2xkZXJbQG5hbWU9J01hc3RlciBEZWNrJ10vcmVwb3J0W0BuYW1lPSdMT0IgT3ZlcnZpZXcnXQnnAAAABiEDAAAMTE9CIE92ZXJ2aWV3CecAAAAJ5wAAAAkhAwAACVYBAAABjAAAAHQAAAAACSUDAAAB2vz//xr///8AAAAACecAAAAGKAMAAANSdW4J5wAAAAMAAAAJGgEAAAHV/P//Ff///wAAAAAGLAMAAAhTbGlkZTQwMgnnAAAACS4DAAAB0fz//xH///9AAAAABjADAAAIX1JpZF8xNTcJHAAAAAnnAAAAOCpqEIsdzgEGMwMAABVMT0IgRGV0YWlscy1TdHJhdGVnaWMJNAMAAAnnAAAACSYBAAAJJwEAAAnnAAAACSkBAAAJ5wAAAAnnAAAACSkBAAAJJgEAAAGNAAAAdAAAAAAJPQMAAAHC/P//Gv///wAAAAAJ5wAAAAZAAwAAA1J1bgnnAAAAAwAAAAkaAQAAAb38//8V////AAAAAAZEAwAACFNsaWRlMzkwCecAAAAJRgMAAAG5/P//Ef///0AAAAAGSAMAAAhfUmlkXzE4MAkdAAAACecAAABheibVix3OAQZLAwAAKkxPQiBEZXRhaWxzLU1lZGljYXJlIENvc3QgR3JvdXAgTWVtYmVyc2hpcAlMAwAACecAAAAJJgEAAAmHAQAACecAAAAJiQEAAAnnAAAACecAAAAJiQEAAAkmAQAAAY4AAAB0AAAAAAlVAwAAAar8//8a////AAAAAAnnAAAABlgDAAADUnVuCecAAAADAAAACQIBAAABpfz//xX///8AAAAABlwDAAAIU2xpZGUyMTIJ5wAAAAleAwAAAaH8//8R////QAAAAAZgAwAAB19SaWRfNTIJHgAAAAnnAAAAuVSo+bkezgEGYwMAAB9NYWludGVuYW5jZSBQbGFuLUJpbGxpb25zIHNjYWxlCWQDAAAJ5wAAAAkOAQAABmcDAACuAS9jb250ZW50L2ZvbGRlcltAbmFtZT0nUE8gRlAmQSBSZXBvcnRpbmcnXS9mb2xkZXJbQG5hbWU9J1N0cmF0ZWdpYyBQbGFuIFN0YW5kYXJkIFJlcG9ydCBFbGVtZW50cyddL2ZvbGRlcltAbmFtZT0nTWFzdGVyIERlY2snXS9yZXBvcnRbQG5hbWU9J01haW50ZW5hbmNlIFBsYW4tQmlsbGlvbnMgc2NhbGUnXQnnAAAACWMDAAAJ5wAAAAnnAAAACWMDAAAJDgEAAAGPAAAAdAAAAAAJbQMAAAGS/P//Gv///wAAAAAJ5wAAAAZwAwAAA1J1bgnnAAAAAwAAAAkaAQAAAY38//8V////AAAAAAZ0AwAACFNsaWRlMzg4CecAAAAJdgMAAAGJ/P//Ef///0AAAAAGeAMAAAhfUmlkXzE3NwkfAAAACecAAACaz/K2ix3OAQZ7AwAAKExPQiBEZXRhaWxzLU1lZGljYXJlIFJpc2sgR3JvdXAgUHJvZHVjdHMJfAMAAAnnAAAACSYBAAAJpwIAAAnnAAAACakCAAAJ5wAAAAnnAAAACakCAAAJJgEAAAGQAAAAdAAAAAAJhQMAAAF6/P//Gv///wAAAAAJ5wAAAAaIAwAAA1J1bgnnAAAAAwAAAAaKAwAAQmh0dHA6Ly9tYXNkY2JpcHAwNDkuc3NkYy5rcC5vcmc6ODAvY29nbm9zOC9jZ2ktYmluL2NvZ25vc2lzYXBpLmRsbAF1/P//Ff///wAAAAAGjAMAAAhTbGlkZTM1OAnnAAAACY4DAAABcfz//xH///9AAAAABpADAAAHX1JpZF85NQkgAAAACecAAAD4863Kih3OAQaTAwAAJENvbW1lcmNpYWwgRXF1aXZhbGVudCBFeHBlbnNlIFRyZW5kcwmUAwAACecAAAAGlgMAABNDb2dub3MgQ29ubmVjdGlvbiAxBpcDAACzAS9jb250ZW50L2ZvbGRlcltAbmFtZT0nUE8gRlAmQSBSZXBvcnRpbmcnXS9mb2xkZXJbQG5hbWU9J1N0cmF0ZWdpYyBQbGFuIFN0YW5kYXJkIFJlcG9ydCBFbGVtZW50cyddL2ZvbGRlcltAbmFtZT0nTWFzdGVyIERlY2snXS9yZXBvcnRbQG5hbWU9J0NvbW1lcmNpYWwgRXF1aXZhbGVudCBFeHBlbnNlIFRyZW5kcyddCecAAAAJkwMAAAnnAAAACecAAAAJkwMAAAmWAwAAAZEAAAB0AAAAAAmdAwAAAWL8//8a////AAAAAAnnAAAABqADAAADUnVuCecAAAADAAAACcIBAAABXfz//xX///8AAAAABqQDAAAIU2xpZGUzNjYJ5wAAAAmmAwAAAVn8//8R////QAAAAAaoAwAACF9SaWRfMTA5CSEAAAAJ5wAAAGtrE+SKHc4BBqsDAAASTE9CIFN1bW1hcnkgUGFnZSAxCawDAAAJ5wAAAAnOAQAABq8DAACaAS9jb250ZW50L2ZvbGRlcltAbmFtZT0nUE8gRlAmQSBSZXBvcnRpbmcnXS9mb2xkZXJbQG5hbWU9J1N0cmF0ZWdpYyBQbGFuIFN0YW5kYXJkIFJlcG9ydCBFbGVtZW50cyddL2ZvbGRlcltAbmFtZT0nTWFzdGVyIERlY2snXS9yZXBvcnRbQG5hbWU9J0xPQiBTdW1tYXJ5J10J5wAAAAaxAwAAC0xPQiBTdW1tYXJ5CecAAAAJ5wAAAAmxAwAACc4BAAAFkgAAACNDb2dub3MuQ09DLkVuZ2luZS5SZXBvcnREYXRhLlJlcG9ydBwAAAAXbV9TdXBwb3J0U29mdFBhZ2VCcmVha3MIbV9MYXlvdXQNbV9WZXJzaW9uVHlwZQ1tX1ZlcnNpb25OYW1lEG1fQ3VycmVudFZlcnNpb24KbV9CdXJzdEtleQttX0RTVmVyc2lvbg9tX0RhdGFTb3VyY2VVUkwPbV9QYWdlQnJlYWtUeXBlD21fU3RhcnRMb2NhdGlvbhBtX0JvdHRvbUxvY2F0aW9uCW1fUHJvbXB0cw1tX1JlcG9ydF9UeXBlDG1fVW5pcXVlTmFtZQZtX0dVSUQEbV9JRA1tX0xhc3RVcGRhdGVkBm1fTmFtZQdtX1BhZ2VzEG1fUG9ydGFsUHJvdmlkZXISbV9Qb3J0YWxQcm92aWRlcklEEG1fUG9ydGFsUmVwb3J0SUQObV9QUFNlYXJjaFBhdGgSbV9Qb3J0YWxSZXBvcnROYW1lBm1fVHlwZQVtX1VSTAttX1Byb3BfTmFtZRVtX1Byb3BfUG9ydGFsUHJvdmlkZXIABAQBAQEAAQQBAQIEAQEBAAEDAQEBAQEBAQEBASdDb2dub3MuQ09DLkRhdGFTb3VyY2UuUmVwb3J0RGF0YS5MYXlvdXTkAAAALkNvZ25vcy5DT0MuRW5naW5lLlJlcG9ydERhdGEuUmVwb3J0VmVyc2lvblR5cGXkAAAACDBDb2dub3MuQ09DLkVuZ2luZS5SZXBvcnREYXRhLlJlcG9ydFBhZ2VCcmVha1R5cGXkAAAAJ0NvZ25vcy5DT0MuRW5naW5lLlJlcG9ydERhdGEuUG9ydGFsRW51beQAAAAJHFN5c3RlbS5Db2xsZWN0aW9ucy5BcnJheUxpc3TkAAAAAAm1AwAAAUr8//8a////AAAAAAnnAAAABrgDAAADUnVuCecAAAADAAAABroDAABCaHR0cDovL21hc2RjYmlwcDA0OS5zc2RjLmtwLm9yZzo4MC9jb2dub3M4L2NnaS1iaW4vY29nbm9zaXNhcGkuZGxsAUX8//8V////AAAAAAa8AwAACFNsaWRlMzk5CecAAAAKAUL8//8R////QAAAAAa/AwAACF9SaWRfMTM5CSIAAAAJ5wAAADbYI1Hj9c0BBsIDAAAyWiAtIENvZ25vcyBQdWJsaXNoZWQgYW5kIEVUTCByZXBvcnQgLSBzaWRlIGJ5IHNpZGUJwwMAAAnnAAAABsUDAAATQ29nbm9zIENvbm5lY3Rpb24gMQbGAwAAwQEvY29udGVudC9mb2xkZXJbQG5hbWU9J1BPIEZQJkEgUmVwb3J0aW5nJ10vZm9sZGVyW0BuYW1lPSdTdHJhdGVnaWMgUGxhbiBTdGFuZGFyZCBSZXBvcnQgRWxlbWVudHMnXS9mb2xkZXJbQG5hbWU9J01hc3RlciBEZWNrJ10vcmVwb3J0W0BuYW1lPSdaIC0gQ29nbm9zIFB1Ymxpc2hlZCBhbmQgRVRMIHJlcG9ydCAtIHNpZGUgYnkgc2lkZSddCecAAAAJwgMAAAnnAAAACecAAAAJwgMAAAnFAwAAAZMAAAB0AAAAAAnMAwAAATP8//8a////AAAAAAnnAAAABs8DAAADUnVuCecAAAADAAAACWIBAAABLvz//xX///8AAAAABtMDAAAIU2xpZGUyMDIJ5wAAAAnVAwAAASr8//8R////QAAAAAbXAwAAB19SaWRfNjIJIwAAAAnnAAAAKdnDrWgbzgEG2gMAAA9SaXNrIFNjZW5hcmlvIDUJ2wMAAAnnAAAACW4BAAAJbwEAAAnnAAAACXEBAAAJ5wAAAAnnAAAACXEBAAAJbgEAAAGUAAAAdAAAAAAJ5AMAAAEb/P//Gv///wAAAAAJ5wAAAAbnAwAAA1J1bgnnAAAAAwAAAAbpAwAAQmh0dHA6Ly9tYXNkY2JpcHAwNDkuc3NkYy5rcC5vcmc6ODAvY29nbm9zOC9jZ2ktYmluL2NvZ25vc2lzYXBpLmRsbAEW/P//Ff///wAAAAAG6wMAAAhTbGlkZTM3OQnnAAAACe0DAAABEvz//xH///9AAAAABu8DAAAIX1JpZF8xMTkJJAAAAAnnAAAASh0WP4IbzgEG8gMAAB1Ub3RhbCBSZXBsYWNlbWVudCBMYXJnZSBHcm91cAnzAwAACecAAAAG9QMAABNDb2dub3MgQ29ubmVjdGlvbiAxBvYDAACgAS9jb250ZW50L2ZvbGRlcltAbmFtZT0nUE8gRlAmQSBSZXBvcnRpbmcnXS9mb2xkZXJbQG5hbWU9J1N0cmF0ZWdpYyBQbGFuIFN0YW5kYXJkIFJlcG9ydCBFbGVtZW50cyddL2ZvbGRlcltAbmFtZT0nTWFzdGVyIERlY2snXS9yZXBvcnRbQG5hbWU9J1RvdGFsIFJlcGxhY2VtZW50J10J5wAAAAb4AwAAEVRvdGFsIFJlcGxhY2VtZW50CecAAAAJ5wAAAAn4AwAACfUDAAABlQAAAHQAAAAACfwDAAABA/z//xr///8AAAAACecAAAAG/wMAAANSdW4J5wAAAAMAAAAJ+gIAAAH++///Ff///wAAAAAGAwQAAAhTbGlkZTMxNQnnAAAACQUEAAAB+vv//xH///9AAAAABgcEAAAGX1JpZF85CSUAAAAJ5wAAAOnEtmCJHc4BBgoEAAAUMjAxMyBHcm93dGggU3RyYXRlZ3kJCwQAAAnnAAAACQYDAAAGDgQAAKEBL2NvbnRlbnQvZm9sZGVyW0BuYW1lPSdQTyBGUCZBIFJlcG9ydGluZyddL2ZvbGRlcltAbmFtZT0nU3RyYXRlZ2ljIFBsYW4gU3RhbmRhcmQgUmVwb3J0IEVsZW1lbnRzJ10vZm9sZGVyW0BuYW1lPSdNYXN0ZXIgRGVjayddL3JlcG9ydFtAbmFtZT0nQ1kgR3Jvd3RoIFN0cmF0ZWd5J10J5wAAAAYQBAAAEkNZIEdyb3d0aCBTdHJhdGVneQnnAAAACecAAAAJEAQAAAkGAwAAAZYAAAB0AAAAAAkUBAAAAev7//8a////AAAAAAnnAAAABhcEAAADUnVuCecAAAADAAAACQIBAAAB5vv//xX///8AAAAABhsEAAAIU2xpZGUyNzYJ5wAAAAkdBAAAAeL7//8R////QAAAAAYfBAAAB19SaWRfNDMJJgAAAAnnAAAANaNSx2cbzgEGIgQAACJHZW9ncmFwaGljIENvdmVyYWdlIGFuZCBDYXBhY2l0eSAxCSMEAAAJ5wAAAAkOAQAACS8CAAAJ5wAAAAkxAgAACecAAAAJ5wAAAAkxAgAACQ4BAAABlwAAAHQAAAAACSwEAAAB0/v//xr///8AAAAACecAAAAGLwQAAANSdW4J5wAAAAMAAAAGMQQAAEJodHRwOi8vbWFzZGNiaXBwMDQ5LnNzZGMua3Aub3JnOjgwL2NvZ25vczgvY2dpLWJpbi9jb2dub3Npc2FwaS5kbGwBzvv//xX///8AAAAABjMEAAAIU2xpZGUzMDgJ5wAAAAk1BAAAAcr7//8R////QAAAAAY3BAAAB19SaWRfMzMJJwAAAAnnAAAAbQDG7oYdzgEGOgQAACFFeHBlbnNlIFRyZW5kIEluaXRpYXRpdmVzIFN1bW1hcnkJOwQAAAnnAAAABj0EAAATQ29nbm9zIENvbm5lY3Rpb24gMQY+BAAAsAEvY29udGVudC9mb2xkZXJbQG5hbWU9J1BPIEZQJkEgUmVwb3J0aW5nJ10vZm9sZGVyW0BuYW1lPSdTdHJhdGVnaWMgUGxhbiBTdGFuZGFyZCBSZXBvcnQgRWxlbWVudHMnXS9mb2xkZXJbQG5hbWU9J01hc3RlciBEZWNrJ10vcmVwb3J0W0BuYW1lPSdFeHBlbnNlIFRyZW5kIEluaXRpYXRpdmVzIFN1bW1hcnknXQnnAAAACToEAAAJ5wAAAAnnAAAACToEAAAJPQQAAAGYAAAAdAAAAAAJRAQAAAG7+///Gv///wAAAAAJ5wAAAAZHBAAAA1J1bgnnAAAAAwAAAAZJBAAAQmh0dHA6Ly9tYXNkY2JpcHAwNDkuc3NkYy5rcC5vcmc6ODAvY29nbm9zOC9jZ2ktYmluL2NvZ25vc2lzYXBpLmRsbAG2+///Ff///wAAAAAGSwQAAAhTbGlkZTMyNgnnAAAACU0EAAABsvv//xH///9AAAAABk8EAAAHX1JpZF8yMwkoAAAACecAAABpiRzZiR3OAQZSBAAAL0NvbW1lcmNpYWwgR3Jvd3RoIC0gU21hbGwgKDItNTApIGFuZCBJbmRpdmlkdWFsCVMEAAAJ5wAAAAZVBAAAE0NvZ25vcyBDb25uZWN0aW9uIDEGVgQAAL4BL2NvbnRlbnQvZm9sZGVyW0BuYW1lPSdQTyBGUCZBIFJlcG9ydGluZyddL2ZvbGRlcltAbmFtZT0nU3RyYXRlZ2ljIFBsYW4gU3RhbmRhcmQgUmVwb3J0IEVsZW1lbnRzJ10vZm9sZGVyW0BuYW1lPSdNYXN0ZXIgRGVjayddL3JlcG9ydFtAbmFtZT0nQ29tbWVyY2lhbCBHcm93dGggLSBTbWFsbCAoMi01MCkgYW5kIEluZGl2aWR1YWwnXQnnAAAACVIEAAAJ5wAAAAnnAAAACVIEAAAJVQQAAAGZAAAAdAAAAAAJXAQAAAGj+///Gv///wAAAAAJ5wAAAAZfBAAAA1J1bgnnAAAAAwAAAAZhBAAAQmh0dHA6Ly9tYXNkY2JpcHAwNDkuc3NkYy5rcC5vcmc6ODAvY29nbm9zOC9jZ2ktYmluL2NvZ25vc2lzYXBpLmRsbAGe+///Ff///wAAAAAGYwQAAAhTbGlkZTM5OAnnAAAACWUEAAABmvv//xH///9AAAAABmcEAAAIX1JpZF8xMzgJKQAAAAnnAAAAehcBZYMbzgEGagQAADRTZWxmIEZ1bmRpbmcgQ29tcGFyaXNvbiB0byBGdWxseSBJbnN1cmVkIExhcmdlIEdyb3VwCWsEAAAJ5wAAAAZtBAAAE0NvZ25vcyBDb25uZWN0aW9uIDEGbgQAAMMBL2NvbnRlbnQvZm9sZGVyW0BuYW1lPSdQTyBGUCZBIFJlcG9ydGluZyddL2ZvbGRlcltAbmFtZT0nU3RyYXRlZ2ljIFBsYW4gU3RhbmRhcmQgUmVwb3J0IEVsZW1lbnRzJ10vZm9sZGVyW0BuYW1lPSdNYXN0ZXIgRGVjayddL3JlcG9ydFtAbmFtZT0nU2VsZiBGdW5kaW5nIENvbXBhcmlzb24gdG8gRnVsbHkgSW5zdXJlZCBMYXJnZSBHcm91cCddCecAAAAJagQAAAnnAAAACecAAAAJagQAAAltBAAAAZoAAAB0AAAAAAl0BAAAAYv7//8a////AAAAAAnnAAAABncEAAADUnVuCecAAAADAAAACQIBAAABhvv//xX///8AAAAABnsEAAAIU2xpZGUyNDQJ5wAAAAl9BAAAAYL7//8R////QAAAAAZ/BAAAB19SaWRfNDEJKgAAAAnnAAAAJ2BNQGcbzgEGggQAACRDaGFuZ2VzIGZyb20gdGhlIDIwMTIgU3RyYXRlZ2ljIFBsYW4JgwQAAAnnAAAACQ4BAAAGhgQAALMBL2NvbnRlbnQvZm9sZGVyW0BuYW1lPSdQTyBGUCZBIFJlcG9ydGluZyddL2ZvbGRlcltAbmFtZT0nU3RyYXRlZ2ljIFBsYW4gU3RhbmRhcmQgUmVwb3J0IEVsZW1lbnRzJ10vZm9sZGVyW0BuYW1lPSdNYXN0ZXIgRGVjayddL3JlcG9ydFtAbmFtZT0nQ2hhbmdlcyBmcm9tIHRoZSAyMDEyIFN0cmF0ZWdpYyBQbGFuJ10J5wAAAAmCBAAACecAAAAJ5wAAAAmCBAAACQ4BAAABmwAAAHQAAAAACYwEAAABc/v//xr///8AAAAACecAAAAGjwQAAANSdW4J5wAAAAMAAAAJYgEAAAFu+///Ff///wAAAAAGkwQAAAhTbGlkZTIyMgnnAAAACZUEAAABavv//xH///9AAAAABpcEAAAHX1JpZF82NwkrAAAACecAAAA+BOK8ZxvOAQaaBAAAIEdlb2dyYXBoaWMgQ292ZXJhZ2UgYW5kIENhcGFjaXR5CZsEAAAJ5wAAAAluAQAABp4EAACvAS9jb250ZW50L2ZvbGRlcltAbmFtZT0nUE8gRlAmQSBSZXBvcnRpbmcnXS9mb2xkZXJbQG5hbWU9J1N0cmF0ZWdpYyBQbGFuIFN0YW5kYXJkIFJlcG9ydCBFbGVtZW50cyddL2ZvbGRlcltAbmFtZT0nTWFzdGVyIERlY2snXS9yZXBvcnRbQG5hbWU9J0dlb2dyYXBoaWMgQ292ZXJhZ2UgYW5kIENhcGFjaXR5J10J5wAAAAmaBAAACecAAAAJ5wAAAAmaBAAACW4BAAABnAAAAHQAAAAACaQEAAABW/v//xr///8AAAAACecAAAAGpwQAAANSdW4J5wAAAAMAAAAJGgEAAAFW+///Ff///wAAAAAGqwQAAAhTbGlkZTQwOQnnAAAACa0EAAABUvv//xH///9AAAAABq8EAAAIX1JpZF8xNzEJLAAAAAnnAAAAgHSumIsdzgEGsgQAAB9MT0IgRGV0YWlscy1JbmRpdmlkdWFsIEV4Y2hhbmdlCbMEAAAJ5wAAAAkmAQAACScBAAAJ5wAAAAkpAQAACecAAAAJ5wAAAAkpAQAACSYBAAABnQAAAHQAAAAACbwEAAABQ/v//xr///8AAAAACecAAAAGvwQAAANSdW4J5wAAAAMAAAAJSQQAAAE++///Ff///wAAAAAGwwQAAAhTbGlkZTMyNAnnAAAACcUEAAABOvv//xH///9AAAAABscEAAAHX1JpZF8yMgktAAAACecAAACuBwjQiR3OAQbKBAAAJkNvbW1lcmNpYWwgR3Jvd3RoIC0gTWlkIChMYXJnZSA1MS00OTkpCcsEAAAJ5wAAAAlVBAAABs4EAAC1AS9jb250ZW50L2ZvbGRlcltAbmFtZT0nUE8gRlAmQSBSZXBvcnRpbmcnXS9mb2xkZXJbQG5hbWU9J1N0cmF0ZWdpYyBQbGFuIFN0YW5kYXJkIFJlcG9ydCBFbGVtZW50cyddL2ZvbGRlcltAbmFtZT0nTWFzdGVyIERlY2snXS9yZXBvcnRbQG5hbWU9J0NvbW1lcmNpYWwgR3Jvd3RoIC0gTWlkIChMYXJnZSA1MS00OTkpJ10J5wAAAAnKBAAACecAAAAJ5wAAAAnKBAAACVUEAAABngAAAHQAAAAACdQEAAABK/v//xr///8AAAAACecAAAAG1wQAAANSdW4J5wAAAAMAAAAJGgEAAAEm+///Ff///wAAAAAG2wQAAAhTbGlkZTQwMwnnAAAACd0EAAABIvv//xH///9AAAAABt8EAAAIX1JpZF8xNjEJLgAAAAnnAAAA9CyKLIsdzgEG4gQAABlMT0IgRGV0YWlscy1MYWJvciAmIFRydXN0CeMEAAAJ5wAAAAkmAQAACScBAAAJ5wAAAAkpAQAACecAAAAJ5wAAAAkpAQAACSYBAAABnwAAAHQAAAAACewEAAABE/v//xr///8AAAAACecAAAAG7wQAAANSdW4J5wAAAAMAAAAJ6QMAAAEO+///Ff///wAAAAAG8wQAAAhTbGlkZTM4MQnnAAAACfUEAAABCvv//xH///9AAAAABvcEAAAIX1JpZF8xMjIJLwAAAAnnAAAAgGt9VoIbzgEG+gQAAC1Ub3RhbCBSZXBsYWNlbWVudC1MYXJnZSBHcm91cCBhbmQgU21hbGwgR3JvdXAJ+wQAAAnnAAAACfUDAAAG/gQAALwBL2NvbnRlbnQvZm9sZGVyW0BuYW1lPSdQTyBGUCZBIFJlcG9ydGluZyddL2ZvbGRlcltAbmFtZT0nU3RyYXRlZ2ljIFBsYW4gU3RhbmRhcmQgUmVwb3J0IEVsZW1lbnRzJ10vZm9sZGVyW0BuYW1lPSdNYXN0ZXIgRGVjayddL3JlcG9ydFtAbmFtZT0nVG90YWwgUmVwbGFjZW1lbnQtTGFyZ2UgR3JvdXAgYW5kIFNtYWxsIEdyb3VwJ10J5wAAAAn6BAAACecAAAAJ5wAAAAn6BAAACfUDAAABoAAAAHQAAAAACQQFAAAB+/r//xr///8AAAAACecAAAAGBwUAAANSdW4J5wAAAAMAAAAJ+gIAAAH2+v//Ff///wAAAAAGCwUAAAhTbGlkZTEwOQnnAAAACQ0FAAAB8vr//xH///9AAAAABg8FAAAGX1JpZF82CTAAAAAJ5wAAAI+2RmViH84BBhIFAAARQ29tbXVuaXR5IEJlbmVmaXQJEwUAAAnnAAAACQYDAAAGFgUAAKABL2NvbnRlbnQvZm9sZGVyW0BuYW1lPSdQTyBGUCZBIFJlcG9ydGluZyddL2ZvbGRlcltAbmFtZT0nU3RyYXRlZ2ljIFBsYW4gU3RhbmRhcmQgUmVwb3J0IEVsZW1lbnRzJ10vZm9sZGVyW0BuYW1lPSdNYXN0ZXIgRGVjayddL3JlcG9ydFtAbmFtZT0nQ29tbXVuaXR5IEJlbmVmaXQnXQnnAAAACRIFAAAJ5wAAAAnnAAAACRIFAAAJBgMAAAGhAAAAdAAAAAAJHAUAAAHj+v//Gv///wAAAAAJ5wAAAAYfBQAAA1J1bgnnAAAAAwAAAAYhBQAAQmh0dHA6Ly9tYXNkY2JpcHAwNDkuc3NkYy5rcC5vcmc6ODAvY29nbm9zOC9jZ2ktYmluL2NvZ25vc2lzYXBpLmRsbAHe+v//Ff///wAAAAAGIwUAAAhTbGlkZTMxOAnnAAAACSUFAAAB2vr//xH///9AAAAABicFAAAHX1JpZF8xNwkxAAAACecAAAAbGO8sjB3OAQYqBQAAGUNvbW1lcmNpYWwgR3Jvd3RoIC0gTGFyZ2UJKwUAAAnnAAAABi0FAAATQ29nbm9zIENvbm5lY3Rpb24gMQYuBQAAqAEvY29udGVudC9mb2xkZXJbQG5hbWU9J1BPIEZQJkEgUmVwb3J0aW5nJ10vZm9sZGVyW0BuYW1lPSdTdHJhdGVnaWMgUGxhbiBTdGFuZGFyZCBSZXBvcnQgRWxlbWVudHMnXS9mb2xkZXJbQG5hbWU9J01hc3RlciBEZWNrJ10vcmVwb3J0W0BuYW1lPSdDb21tZXJjaWFsIEdyb3d0aCAtIExhcmdlJ10J5wAAAAYwBQAAHkNvbW1lcmNpYWwgR3Jvd3RoIC0gTGFyZ2UgVGVzdAnnAAAACecAAAAJMAUAAAktBQAAAaIAAAB0AAAAAAk0BQAAAcv6//8a////AAAAAAnnAAAABjcFAAADUnVuCecAAAADAAAACWIBAAABxvr//xX///8AAAAABjsFAAAIU2xpZGUxMzAJ5wAAAAk9BQAAAcL6//8R////QAAAAAY/BQAAB19SaWRfNjgJMgAAAAnnAAAAPY/dLWkbzgEGQgUAABtFeHBlbnNlcyBieSBOYXR1cmFsIEFjY291bnQJQwUAAAnnAAAACW4BAAAGRgUAAKoBL2NvbnRlbnQvZm9sZGVyW0BuYW1lPSdQTyBGUCZBIFJlcG9ydGluZyddL2ZvbGRlcltAbmFtZT0nU3RyYXRlZ2ljIFBsYW4gU3RhbmRhcmQgUmVwb3J0IEVsZW1lbnRzJ10vZm9sZGVyW0BuYW1lPSdNYXN0ZXIgRGVjayddL3JlcG9ydFtAbmFtZT0nRXhwZW5zZXMgYnkgTmF0dXJhbCBBY2NvdW50J10J5wAAAAlCBQAACecAAAAJ5wAAAAlCBQAACW4BAAABowAAAHQAAAAACUwFAAABs/r//xr///8AAAAACecAAAAGTwUAAANSdW4J5wAAAAMAAAAJGgEAAAGu+v//Ff///wAAAAAGUwUAAAhTbGlkZTM5NgnnAAAACVUFAAABqvr//xH///9AAAAABlcFAAAIX1JpZF8xODgJMwAAAAnnAAAAbHCtC4wdzgEGWgUAABxMT0IgRGV0YWlscyBOb24tTWVtYmVyIE90aGVyCVsFAAAJ5wAAAAkmAQAABl4FAACrAS9jb250ZW50L2ZvbGRlcltAbmFtZT0nUE8gRlAmQSBSZXBvcnRpbmcnXS9mb2xkZXJbQG5hbWU9J1N0cmF0ZWdpYyBQbGFuIFN0YW5kYXJkIFJlcG9ydCBFbGVtZW50cyddL2ZvbGRlcltAbmFtZT0nTWFzdGVyIERlY2snXS9yZXBvcnRbQG5hbWU9J0xPQiBEZXRhaWxzIE5vbi1NZW1iZXIgT3RoZXInXQnnAAAACVoFAAAJ5wAAAAnnAAAACVoFAAAJJgEAAAGkAAAAdAAAAAAJZAUAAAGb+v//Gv///wAAAAAJ5wAAAAZnBQAAA1J1bgnnAAAAAwAAAAnpAwAAAZb6//8V////AAAAAAZrBQAACFNsaWRlMzgwCecAAAAJbQUAAAGS+v//Ef///0AAAAAGbwUAAAhfUmlkXzEyMAk0AAAACecAAACM/R5NghvOAQZyBQAAHVRvdGFsIFJlcGxhY2VtZW50IFNtYWxsIEdyb3VwCXMFAAAJ5wAAAAn1AwAACfYDAAAJ5wAAAAn4AwAACecAAAAJ5wAAAAn4AwAACfUDAAABpQAAAHQAAAAACXwFAAABg/r//xr///8AAAAACecAAAAGfwUAAANSdW4J5wAAAAMAAAAJYgEAAAF++v//Ff///wAAAAAGgwUAAAhTbGlkZTIxNAnnAAAACYUFAAABevr//xH///9AAAAABocFAAAHX1JpZF83OAk1AAAACecAAAAPVV7MuR7OAQaKBQAAIUNhcGl0YWwgUGxhbm5pbmcgTWV0cmljcyAoMSBvZiAyKQmLBQAACecAAAAJbgEAAAaOBQAAsAEvY29udGVudC9mb2xkZXJbQG5hbWU9J1BPIEZQJkEgUmVwb3J0aW5nJ10vZm9sZGVyW0BuYW1lPSdTdHJhdGVnaWMgUGxhbiBTdGFuZGFyZCBSZXBvcnQgRWxlbWVudHMnXS9mb2xkZXJbQG5hbWU9J01hc3RlciBEZWNrJ10vcmVwb3J0W0BuYW1lPSdDYXBpdGFsIFBsYW5uaW5nIE1ldHJpY3MgKDEgb2YgMiknXQnnAAAACYoFAAAJ5wAAAAnnAAAACYoFAAAJbgEAAAGmAAAAdAAAAAAJlAUAAAFr+v//Gv///wAAAAAJ5wAAAAaXBQAAA1J1bgnnAAAAAwAAAAliAQAAAWb6//8V////AAAAAAabBQAACFNsaWRlMjAxCecAAAAJnQUAAAFi+v//Ef///0AAAAAGnwUAAAdfUmlkXzYxCTYAAAAJ5wAAAAzaGaZoG84BBqIFAAAPUmlzayBTY2VuYXJpbyA0CaMFAAAJ5wAAAAluAQAACW8BAAAJ5wAAAAlxAQAACecAAAAJ5wAAAAlxAQAACW4BAAABpwAAAHQAAAAACawFAAABU/r//xr///8AAAAACecAAAAGrwUAAANSdW4J5wAAAAMAAAAJYgEAAAFO+v//Ff///wAAAAAGswUAAAhTbGlkZTIyMQnnAAAACbUFAAABSvr//xH///9AAAAABrcFAAAHX1JpZF83MAk3AAAACecAAABZFEZbaRvOAQa6BQAADkR1YWwgRWxpZ2libGVzCbsFAAAJ5wAAAAluAQAABr4FAACdAS9jb250ZW50L2ZvbGRlcltAbmFtZT0nUE8gRlAmQSBSZXBvcnRpbmcnXS9mb2xkZXJbQG5hbWU9J1N0cmF0ZWdpYyBQbGFuIFN0YW5kYXJkIFJlcG9ydCBFbGVtZW50cyddL2ZvbGRlcltAbmFtZT0nTWFzdGVyIERlY2snXS9yZXBvcnRbQG5hbWU9J0R1YWwgRWxpZ2libGVzJ10J5wAAAAm6BQAACecAAAAJ5wAAAAm6BQAACW4BAAABqAAAAHQAAAAACcQFAAABO/r//xr///8AAAAACecAAAAGxwUAAANSdW4J5wAAAAMAAAAJYgEAAAE2+v//Ff///wAAAAAGywUAAAhTbGlkZTIwMAnnAAAACc0FAAABMvr//xH///9AAAAABs8FAAAHX1JpZF82MAk4AAAACecAAABBoVbCuR7OAQbSBQAAD1Jpc2sgU2NlbmFyaW8gMwnTBQAACecAAAAJbgEAAAlvAQAACecAAAAJcQEAAAnnAAAACecAAAAJcQEAAAluAQAAAakAAAB0AAAAAAncBQAAASP6//8a////AAAAAAnnAAAABt8FAAADUnVuCecAAAADAAAACTEEAAABHvr//xX///8AAAAABuMFAAAIU2xpZGUzMDgJ5wAAAAnlBQAAARr6//8R////QAAAAAbnBQAAB19SaWRfMzIJOQAAAAnnAAAAp9MS+YYdzgEG6gUAACtFeHBlbnNlIFRyZW5kIEluaXRpYXRpdmVzIFN1bW1hcnkgMjAxMiAyMDEzCesFAAAJ5wAAAAk9BAAABu4FAAC2AS9jb250ZW50L2ZvbGRlcltAbmFtZT0nUE8gRlAmQSBSZXBvcnRpbmcnXS9mb2xkZXJbQG5hbWU9J1N0cmF0ZWdpYyBQbGFuIFN0YW5kYXJkIFJlcG9ydCBFbGVtZW50cyddL2ZvbGRlcltAbmFtZT0nTWFzdGVyIERlY2snXS9yZXBvcnRbQG5hbWU9J0V4cGVuc2UgVHJlbmQgSW5pdGlhdGl2ZXMgU3VtbWFyeSBQWSBDWSddCecAAAAG8AUAACdFeHBlbnNlIFRyZW5kIEluaXRpYXRpdmVzIFN1bW1hcnkgUFkgQ1kJ5wAAAAnnAAAACfAFAAAJPQQAAAGqAAAAdAAAAAAJ9AUAAAEL+v//Gv///wAAAAAJ5wAAAAb3BQAAA1J1bgnnAAAAAwAAAAkCAQAAAQb6//8V////AAAAAAb7BQAACFNsaWRlMzA0CecAAAAJ/QUAAAEC+v//Ef///0AAAAAG/wUAAAdfUmlkXzM4CToAAAAJ5wAAAEFJaCJnG84BBgIGAAAVT3V0c2lkZSBNZWRpY2FsIENvc3RzCQMGAAAJ5wAAAAkOAQAABgYGAACkAS9jb250ZW50L2ZvbGRlcltAbmFtZT0nUE8gRlAmQSBSZXBvcnRpbmcnXS9mb2xkZXJbQG5hbWU9J1N0cmF0ZWdpYyBQbGFuIFN0YW5kYXJkIFJlcG9ydCBFbGVtZW50cyddL2ZvbGRlcltAbmFtZT0nTWFzdGVyIERlY2snXS9yZXBvcnRbQG5hbWU9J091dHNpZGUgTWVkaWNhbCBDb3N0cyddCecAAAAJAgYAAAnnAAAACecAAAAJAgYAAAkOAQAAAasAAAB0AAAAAAkMBgAAAfP5//8a////AAAAAAnnAAAABg8GAAADUnVuCecAAAADAAAACRoBAAAB7vn//xX///8AAAAABhMGAAAIU2xpZGUzODcJ5wAAAAkVBgAAAer5//8R////QAAAAAYXBgAACF9SaWRfMTczCTsAAAAJ5wAAADU0d6uLHc4BBhoGAAAuTE9CIERldGFpbHMtQ2FsaWZvcm5pYSBTZWxlY3QgSW5kaXZpZHVhbCAoQ1NJKQkbBgAACecAAAAJJgEAAAknAQAACecAAAAJKQEAAAnnAAAACecAAAAJKQEAAAkmAQAAAawAAAB0AAAAAAkkBgAAAdv5//8a////AAAAAAnnAAAABicGAAADUnVuCecAAAADAAAACQIBAAAB1vn//xX///8AAAAABisGAAAIU2xpZGUyNDgJ5wAAAAktBgAAAdL5//8R////QAAAAAYvBgAAB19SaWRfNTAJPAAAAAnnAAAAZxz2eLkezgEGMgYAAB5GYWNpbGl0aWVzIE9wZW5pbmdzIC0gSG9zcGl0YWwJMwYAAAnnAAAACQ4BAAAGNgYAAK0BL2NvbnRlbnQvZm9sZGVyW0BuYW1lPSdQTyBGUCZBIFJlcG9ydGluZyddL2ZvbGRlcltAbmFtZT0nU3RyYXRlZ2ljIFBsYW4gU3RhbmRhcmQgUmVwb3J0IEVsZW1lbnRzJ10vZm9sZGVyW0BuYW1lPSdNYXN0ZXIgRGVjayddL3JlcG9ydFtAbmFtZT0nRmFjaWxpdGllcyBPcGVuaW5ncyAtIEhvc3BpdGFsJ10J5wAAAAkyBgAACecAAAAJ5wAAAAkyBgAACQ4BAAABrQAAAHQAAAAACTwGAAABw/n//xr///8AAAAACecAAAAGPwYAAANSdW4J5wAAAAMAAAAJ+gIAAAG++f//Ff///wAAAAAGQwYAAAhTbGlkZTEwNwnnAAAACUUGAAABuvn//xH///9AAAAABkcGAAAGX1JpZF80CT0AAAAJ5wAAAAN/DxIkHM4BBkoGAAAWRWNvbm9taWMgUGxhbiAtIE1hcmdpbglLBgAACecAAAAJBgMAAAZOBgAApQEvY29udGVudC9mb2xkZXJbQG5hbWU9J1BPIEZQJkEgUmVwb3J0aW5nJ10vZm9sZGVyW0BuYW1lPSdTdHJhdGVnaWMgUGxhbiBTdGFuZGFyZCBSZXBvcnQgRWxlbWVudHMnXS9mb2xkZXJbQG5hbWU9J01hc3RlciBEZWNrJ10vcmVwb3J0W0BuYW1lPSdFY29ub21pYyBQbGFuIC0gTWFyZ2luJ10J5wAAAAlKBgAACecAAAAJ5wAAAAlKBgAACQYDAAABrgAAAHQAAAAACVQGAAABq/n//xr///8AAAAACecAAAAGVwYAAANSdW4J5wAAAAMAAAAGWQYAAEJodHRwOi8vbWFzZGNiaXBwMDQ5LnNzZGMua3Aub3JnOjgwL2NvZ25vczgvY2dpLWJpbi9jb2dub3Npc2FwaS5kbGwBpvn//xX///8AAAAABlsGAAAIU2xpZGU0MzUJ5wAAAAldBgAAAaL5//8R////QAAAAAZfBgAACF9SaWRfMTk1CT4AAAAJ5wAAALO3apRoG84BBmIGAAAPUmlzayBTY2VuYXJpbyAyCWMGAAAJ5wAAAAZlBgAAE0NvZ25vcyBDb25uZWN0aW9uIDEGZgYAAJ4BL2NvbnRlbnQvZm9sZGVyW0BuYW1lPSdQTyBGUCZBIFJlcG9ydGluZyddL2ZvbGRlcltAbmFtZT0nU3RyYXRlZ2ljIFBsYW4gU3RhbmRhcmQgUmVwb3J0IEVsZW1lbnRzJ10vZm9sZGVyW0BuYW1lPSdNYXN0ZXIgRGVjayddL3JlcG9ydFtAbmFtZT0nUmlzayBTY2VuYXJpby0yJ10J5wAAAAZoBgAAD1Jpc2sgU2NlbmFyaW8tMgnnAAAACecAAAAJaAYAAAllBgAAAa8AAAB0AAAAAAlsBgAAAZP5//8a////AAAAAAnnAAAABm8GAAADUnVuCecAAAADAAAACRoBAAABjvn//xX///8AAAAABnMGAAAIU2xpZGUzOTIJ5wAAAAl1BgAAAYr5//8R////QAAAAAZ3BgAACF9SaWRfMTg0CT8AAAAJ5wAAALo9geqLHc4BBnoGAAAUTE9CIERldGFpbHMtTWVkaWNhaWQJewYAAAnnAAAACSYBAAAJJwEAAAnnAAAACSkBAAAJ5wAAAAnnAAAACSkBAAAJJgEAAAGwAAAAdAAAAAAJhAYAAAF7+f//Gv///wAAAAAJ5wAAAAaHBgAAA1J1bgnnAAAAAwAAAAn6AgAAAXb5//8V////AAAAAAaLBgAACFNsaWRlMTA2CecAAAAJjQYAAAFy+f//Ef///0AAAAAGjwYAAAZfUmlkXzEJQAAAAAnnAAAASNjwTf0czgEGkgYAABRQZXJmb3JtYW5jZSBPdmVydmlldwmTBgAACecAAAAJBgMAAAaWBgAAowEvY29udGVudC9mb2xkZXJbQG5hbWU9J1BPIEZQJkEgUmVwb3J0aW5nJ10vZm9sZGVyW0BuYW1lPSdTdHJhdGVnaWMgUGxhbiBTdGFuZGFyZCBSZXBvcnQgRWxlbWVudHMnXS9mb2xkZXJbQG5hbWU9J01hc3RlciBEZWNrJ10vcmVwb3J0W0BuYW1lPSdQZXJmb3JtYW5jZSBPdmVydmlldyddCecAAAAJkgYAAAnnAAAACecAAAAJkgYAAAkGAwAAAbEAAAB0AAAAAAmcBgAAAWP5//8a////AAAAAAnnAAAABp8GAAADUnVuCecAAAADAAAACRoBAAABXvn//xX///8AAAAABqMGAAAIU2xpZGU0MDgJ5wAAAAmlBgAAAVr5//8R////QAAAAAanBgAACF9SaWRfMTY5CUEAAAAJ5wAAAC/MypOLHc4BBqoGAAAjTE9CIERldGFpbHMtSW5kaXZpZHVhbCBOb24tRXhjaGFuZ2UJqwYAAAnnAAAACSYBAAAJJwEAAAnnAAAACSkBAAAJ5wAAAAnnAAAACSkBAAAJJgEAAAGyAAAAdAAAAAAJtAYAAAFL+f//Gv///wAAAAAJ5wAAAAa3BgAAA1J1bgnnAAAAAwAAAAnCAQAAAUb5//8V////AAAAAAa7BgAACFNsaWRlMzY3CecAAAAJvQYAAAFC+f//Ef///0AAAAAGvwYAAAhfUmlkXzExMAlCAAAACecAAADSDePxih3OAQbCBgAAEkxPQiBTdW1tYXJ5IFBhZ2UgMgnDBgAACecAAAAJzgEAAAmvAwAACecAAAAJsQMAAAnnAAAACecAAAAJsQMAAAnOAQAAAbMAAAB0AAAAAAnMBgAAATP5//8a////AAAAAAnnAAAABs8GAAADUnVuCecAAAADAAAACWIBAAABLvn//xX///8AAAAABtMGAAAIU2xpZGUyMTUJ5wAAAAnVBgAAASr5//8R////QAAAAAbXBgAAB19SaWRfNzkJQwAAAAnnAAAAix+j17kezgEG2gYAACFDYXBpdGFsIFBsYW5uaW5nIE1ldHJpY3MgKDIgb2YgMikJ2wYAAAnnAAAACW4BAAAG3gYAALABL2NvbnRlbnQvZm9sZGVyW0BuYW1lPSdQTyBGUCZBIFJlcG9ydGluZyddL2ZvbGRlcltAbmFtZT0nU3RyYXRlZ2ljIFBsYW4gU3RhbmRhcmQgUmVwb3J0IEVsZW1lbnRzJ10vZm9sZGVyW0BuYW1lPSdNYXN0ZXIgRGVjayddL3JlcG9ydFtAbmFtZT0nQ2FwaXRhbCBQbGFubmluZyBNZXRyaWNzICgyIG9mIDIpJ10J5wAAAAnaBgAACecAAAAJ5wAAAAnaBgAACW4BAAABtAAAAHQAAAAACeQGAAABG/n//xr///8AAAAACecAAAAG5wYAAANSdW4J5wAAAAMAAAAJ+gIAAAEW+f//Ff///wAAAAAG6wYAAAhTbGlkZTEwNwnnAAAACe0GAAABEvn//xH///9AAAAABu8GAAAGX1JpZF8zCUQAAAAJ5wAAAMsp8179HM4BBvIGAAAdRWNvbm9taWMgUGxhbiAtIEV4cGVuc2UgVHJlbmQJ8wYAAAnnAAAACQYDAAAG9gYAAKwBL2NvbnRlbnQvZm9sZGVyW0BuYW1lPSdQTyBGUCZBIFJlcG9ydGluZyddL2ZvbGRlcltAbmFtZT0nU3RyYXRlZ2ljIFBsYW4gU3RhbmRhcmQgUmVwb3J0IEVsZW1lbnRzJ10vZm9sZGVyW0BuYW1lPSdNYXN0ZXIgRGVjayddL3JlcG9ydFtAbmFtZT0nRWNvbm9taWMgUGxhbiAtIEV4cGVuc2UgVHJlbmQnXQnnAAAACfIGAAAJ5wAAAAnnAAAACfIGAAAJBgMAAAG1AAAAdAAAAAAJ/AYAAAED+f//Gv///wAAAAAJ5wAAAAb/BgAAA1J1bgnnAAAAAwAAAAkCAQAAAf74//8V////AAAAAAYDBwAACFNsaWRlMjA0CecAAAAJBQcAAAH6+P//Ef///0AAAAAGBwcAAAdfUmlkXzM5CUUAAAAJ5wAAAOHX0S3j9c0BBgoHAAAPUGVvcGxlIFN0cmF0ZWd5CQsHAAAJ5wAAAAkOAQAABg4HAACeAS9jb250ZW50L2ZvbGRlcltAbmFtZT0nUE8gRlAmQSBSZXBvcnRpbmcnXS9mb2xkZXJbQG5hbWU9J1N0cmF0ZWdpYyBQbGFuIFN0YW5kYXJkIFJlcG9ydCBFbGVtZW50cyddL2ZvbGRlcltAbmFtZT0nTWFzdGVyIERlY2snXS9yZXBvcnRbQG5hbWU9J1Blb3BsZSBTdHJhdGVneSddCecAAAAJCgcAAAnnAAAACecAAAAJCgcAAAkOAQAAAbYAAAB0AAAAAAkUBwAAAev4//8a////AAAAAAnnAAAABhcHAAADUnVuCecAAAADAAAACQIBAAAB5vj//xX///8AAAAABhsHAAAIU2xpZGUyNzcJ5wAAAAkdBwAAAeL4//8R////QAAAAAYfBwAAB19SaWRfNDUJRgAAAAnnAAAAOexP0mcbzgEGIgcAACJHZW9ncmFwaGljIENvdmVyYWdlIGFuZCBDYXBhY2l0eSAyCSMHAAAJ5wAAAAkOAQAACS8CAAAJ5wAAAAkxAgAACecAAAAJ5wAAAAkxAgAACQ4BAAABtwAAAHQAAAAACSwHAAAB0/j//xr///8AAAAACecAAAAGLwcAAANSdW4J5wAAAAMAAAAJYgEAAAHO+P//Ff///wAAAAAGMwcAAAhTbGlkZTIxMwnnAAAACTUHAAAByvj//xH///9AAAAABjcHAAAHX1JpZF83NwlHAAAACecAAAB01OMhfhvOAQY6BwAAKkNhcGl0YWwgU3BlbmQgYnkgQ2F0ZWdvcmllcy1CaWxsaW9ucyBzY2FsZQk7BwAACecAAAAJbgEAAAY+BwAAuwEvY29udGVudC9mb2xkZXJbQG5hbWU9J1BPIEZQJkEgUmVwb3J0aW5nJ10vZm9sZGVyW0BuYW1lPSdTdHJhdGVnaWMgUGxhbiBTdGFuZGFyZCBSZXBvcnQgRWxlbWVudHMnXS9mb2xkZXJbQG5hbWU9J01hc3RlciBEZWNrJ10vcmVwb3J0W0BuYW1lPSdDYXBpdGFsIFNwZW5kIGJ5IENhdGVnb3JpZXMgLSBCaWxsaW9ucyBTY2FsZSddCecAAAAGQAcAABtDYXBpdGFsIFNwZW5kIGJ5IENhdGVnb3JpZXMJ5wAAAAnnAAAACUAHAAAJbgEAAAG4AAAAdAAAAAAJRAcAAAG7+P//Gv///wAAAAAJ5wAAAAZHBwAAA1J1bgnnAAAAAwAAAAZJBwAAQmh0dHA6Ly9tYXNkY2JpcHAwNDkuc3NkYy5rcC5vcmc6ODAvY29nbm9zOC9jZ2ktYmluL2NvZ25vc2lzYXBpLmRsbAG2+P//Ff///wAAAAAGSwcAAAhTbGlkZTQzMwnnAAAACU0HAAABsvj//xH///9AAAAABk8HAAAIX1JpZF8xNTYJSAAAAAnnAAAAzDYKL34bzgEGUgcAACxDYXBpdGFsIFNwZW5kIGJ5IENhdGVnb3JpZXMgLSBNaWxsaW9ucyBTY2FsZQlTBwAACecAAAAGVQcAABNDb2dub3MgQ29ubmVjdGlvbiAxBlYHAAC7AS9jb250ZW50L2ZvbGRlcltAbmFtZT0nUE8gRlAmQSBSZXBvcnRpbmcnXS9mb2xkZXJbQG5hbWU9J1N0cmF0ZWdpYyBQbGFuIFN0YW5kYXJkIFJlcG9ydCBFbGVtZW50cyddL2ZvbGRlcltAbmFtZT0nTWFzdGVyIERlY2snXS9yZXBvcnRbQG5hbWU9J0NhcGl0YWwgU3BlbmQgYnkgQ2F0ZWdvcmllcyAtIE1pbGxpb25zIFNjYWxlJ10J5wAAAAlSBwAACecAAAAJ5wAAAAlSBwAACVUHAAABuQAAAHQAAAAACVwHAAABo/j//xr///8AAAAACecAAAAGXwcAAANSdW4J5wAAAAMAAAAJGgEAAAGe+P//Ff///wAAAAAGYwcAAAhTbGlkZTQwMQnnAAAACWUHAAABmvj//xH///9AAAAABmcHAAAIX1JpZF8xNTkJSQAAAAnnAAAAnvekAYsdzgEGagcAABRMT0IgRGV0YWlscy1OYXRpb25hbAlrBwAACecAAAAJJgEAAAknAQAACecAAAAJKQEAAAnnAAAACecAAAAJKQEAAAkmAQAAAboAAAB0AAAAAAl0BwAAAYv4//8a////AAAAAAnnAAAABncHAAADUnVuCecAAAADAAAACQIBAAABhvj//xX///8AAAAABnsHAAAIU2xpZGU0MTkJ5wAAAAl9BwAAAYL4//8R////QAAAAAZ/BwAAB19SaWRfNTMJSgAAAAnnAAAAFXw0CeP1zQEGggcAAB9NYWludGVuYW5jZSBQbGFuLU1pbGxpb25zIHNjYWxlCYMHAAAJ5wAAAAkOAQAABoYHAACuAS9jb250ZW50L2ZvbGRlcltAbmFtZT0nUE8gRlAmQSBSZXBvcnRpbmcnXS9mb2xkZXJbQG5hbWU9J1N0cmF0ZWdpYyBQbGFuIFN0YW5kYXJkIFJlcG9ydCBFbGVtZW50cyddL2ZvbGRlcltAbmFtZT0nTWFzdGVyIERlY2snXS9yZXBvcnRbQG5hbWU9J01haW50ZW5hbmNlIFBsYW4tTWlsbGlvbnMgc2NhbGUnXQnnAAAACYIHAAAJ5wAAAAnnAAAACYIHAAAJDgEAAAG7AAAAdAAAAAAJjAcAAAFz+P//Gv///wAAAAAJ5wAAAAaPBwAAA1J1bgnnAAAAAwAAAAlJBAAAAW74//8V////AAAAAAaTBwAACFNsaWRlMzI3CecAAAAJlQcAAAFq+P//Ef///0AAAAAGlwcAAAdfUmlkXzI0CUsAAAAJ5wAAAMUuduKJHc4BBpoHAAApTWVkaWNhaWQgYW5kIFN1YnNpZGl6ZWQgQ292ZXJhZ2UgU3RyYXRlZ3kJmwcAAAnnAAAACVUEAAAGngcAALgBL2NvbnRlbnQvZm9sZGVyW0BuYW1lPSdQTyBGUCZBIFJlcG9ydGluZyddL2ZvbGRlcltAbmFtZT0nU3RyYXRlZ2ljIFBsYW4gU3RhbmRhcmQgUmVwb3J0IEVsZW1lbnRzJ10vZm9sZGVyW0BuYW1lPSdNYXN0ZXIgRGVjayddL3JlcG9ydFtAbmFtZT0nTWVkaWNhaWQgYW5kIFN1YnNpZGl6ZWQgQ292ZXJhZ2UgU3RyYXRlZ3knXQnnAAAACZoHAAAJ5wAAAAnnAAAACZoHAAAJVQQAAAG8AAAAdAAAAAAJpAcAAAFb+P//Gv///wAAAAAJ5wAAAAanBwAAA1J1bgnnAAAAAwAAAAkCAQAAAVb4//8V////AAAAAAarBwAACFNsaWRlMjc4CecAAAAJrQcAAAFS+P//Ef///0AAAAAGrwcAAAdfUmlkXzQ2CUwAAAAJ5wAAANGqj91nG84BBrIHAAAiR2VvZ3JhcGhpYyBDb3ZlcmFnZSBhbmQgQ2FwYWNpdHkgMwmzBwAACecAAAAJDgEAAAkvAgAACecAAAAJMQIAAAnnAAAACecAAAAJMQIAAAkOAQAAAb0AAAB0AAAAAAm8BwAAAUP4//8a////AAAAAAnnAAAABr8HAAADUnVuCecAAAADAAAACRoBAAABPvj//xX///8AAAAABsMHAAAIU2xpZGU0MTAJ5wAAAAnFBwAAATr4//8R////QAAAAAbHBwAACF9SaWRfMTY1CU0AAAAJ5wAAAOZFTW2LHc4BBsoHAAAcTE9CIERldGFpbHMtTG9jYWwgR292ZXJubWVudAnLBwAACecAAAAJJgEAAAknAQAACecAAAAJKQEAAAnnAAAACecAAAAJKQEAAAkmAQAAAb4AAAB0AAAAAAnUBwAAASv4//8a////AAAAAAnnAAAABtcHAAADUnVuCecAAAADAAAACUoBAAABJvj//xX///8AAAAABtsHAAAIU2xpZGUzNTAJ5wAAAAndBwAAASL4//8R////QAAAAAbfBwAAB19SaWRfOTAJTgAAAAnnAAAAo0Xqh4odzgEG4gcAABIyMDE0IFJhdGUgSW5jcmVhc2UJ4wcAAAnnAAAACVYBAAAG5gcAAJwBL2NvbnRlbnQvZm9sZGVyW0BuYW1lPSdQTyBGUCZBIFJlcG9ydGluZyddL2ZvbGRlcltAbmFtZT0nU3RyYXRlZ2ljIFBsYW4gU3RhbmRhcmQgUmVwb3J0IEVsZW1lbnRzJ10vZm9sZGVyW0BuYW1lPSdNYXN0ZXIgRGVjayddL3JlcG9ydFtAbmFtZT0nUmF0ZSBJbmNyZWFzZSddCecAAAAG6AcAAA1SYXRlIEluY3JlYXNlCecAAAAJ5wAAAAnoBwAACVYBAAAFvwAAACNDb2dub3MuQ09DLkVuZ2luZS5SZXBvcnREYXRhLlJlcG9ydBwAAAAXbV9TdXBwb3J0U29mdFBhZ2VCcmVha3MIbV9MYXlvdXQNbV9WZXJzaW9uVHlwZQ1tX1ZlcnNpb25OYW1lEG1fQ3VycmVudFZlcnNpb24KbV9CdXJzdEtleQttX0RTVmVyc2lvbg9tX0RhdGFTb3VyY2VVUkwPbV9QYWdlQnJlYWtUeXBlD21fU3RhcnRMb2NhdGlvbhBtX0JvdHRvbUxvY2F0aW9uCW1fUHJvbXB0cw1tX1JlcG9ydF9UeXBlDG1fVW5pcXVlTmFtZQZtX0dVSUQEbV9JRA1tX0xhc3RVcGRhdGVkBm1fTmFtZQdtX1BhZ2VzEG1fUG9ydGFsUHJvdmlkZXISbV9Qb3J0YWxQcm92aWRlcklEEG1fUG9ydGFsUmVwb3J0SUQObV9QUFNlYXJjaFBhdGgSbV9Qb3J0YWxSZXBvcnROYW1lBm1fVHlwZQVtX1VSTAttX1Byb3BfTmFtZRVtX1Byb3BfUG9ydGFsUHJvdmlkZXIABAQBAQEAAQQBAQIEAQEBAAEDAQEBAQEBAQEBASdDb2dub3MuQ09DLkRhdGFTb3VyY2UuUmVwb3J0RGF0YS5MYXlvdXTkAAAALkNvZ25vcy5DT0MuRW5naW5lLlJlcG9ydERhdGEuUmVwb3J0VmVyc2lvblR5cGXkAAAACDBDb2dub3MuQ09DLkVuZ2luZS5SZXBvcnREYXRhLlJlcG9ydFBhZ2VCcmVha1R5cGXkAAAAJ0NvZ25vcy5DT0MuRW5naW5lLlJlcG9ydERhdGEuUG9ydGFsRW51beQAAAAJHFN5c3RlbS5Db2xsZWN0aW9ucy5BcnJheUxpc3TkAAAAAAnsBwAAARP4//8a////AAAAAAnnAAAABu8HAAADUnVuCecAAAADAAAACRoBAAABDvj//xX///8AAAAABvMHAAAIU2xpZGUzOTcJ5wAAAAoBC/j//xH///9AAAAABvYHAAAIX1JpZF8xOTAJTwAAAAnnAAAAf/fcYOL1zQEG+QcAABJMT0IgRGV0YWlscyBEZW50YWwJ+gcAAAnnAAAACSYBAAAG/QcAAKEBL2NvbnRlbnQvZm9sZGVyW0BuYW1lPSdQTyBGUCZBIFJlcG9ydGluZyddL2ZvbGRlcltAbmFtZT0nU3RyYXRlZ2ljIFBsYW4gU3RhbmRhcmQgUmVwb3J0IEVsZW1lbnRzJ10vZm9sZGVyW0BuYW1lPSdNYXN0ZXIgRGVjayddL3JlcG9ydFtAbmFtZT0nTE9CIERldGFpbHMgRGVudGFsJ10J5wAAAAn5BwAACecAAAAJ5wAAAAn5BwAACSYBAAABwAAAAHQAAAAACQMIAAAB/Pf//xr///8AAAAACecAAAAGBggAAANSdW4J5wAAAAMAAAAJGgEAAAH39///Ff///wAAAAAGCggAAAhTbGlkZTM4OQnnAAAACQwIAAAB8/f//xH///9AAAAABg4IAAAIX1JpZF8xNzgJUAAAAAnnAAAAEa7GuosdzgEGEQgAAC9MT0IgRGV0YWlscy1NZWRpY2FyZSBSaXNrIEluZGl2aWR1YWwgTWVtYmVyc2hpcAkSCAAACecAAAAJJgEAAAmHAQAACecAAAAJiQEAAAnnAAAACecAAAAJiQEAAAkmAQAAAcEAAAB0AAAAAAkbCAAAAeT3//8a////AAAAAAnnAAAABh4IAAADUnVuCecAAAADAAAACRoBAAAB3/f//xX///8AAAAABiIIAAAIU2xpZGU0MDQJ5wAAAAkkCAAAAdv3//8R////QAAAAAYmCAAACF9SaWRfMTYyCVEAAAAJ5wAAAF2BSzqLHc4BBikIAAAWTE9CIERldGFpbHMtTGFyZ2UgNTAwKwkqCAAACecAAAAJJgEAAAknAQAACecAAAAJKQEAAAnnAAAACecAAAAJKQEAAAkmAQAAAcIAAAB0AAAAAAkzCAAAAcz3//8a////AAAAAAnnAAAABjYIAAADUnVuCecAAAADAAAACWIBAAABx/f//xX///8AAAAABjoIAAAIU2xpZGUxMzcJ5wAAAAk8CAAAAcP3//8R////QAAAAAY+CAAAB19SaWRfNzQJUgAAAAnnAAAA3OPsB34bzgEGQQgAABxPcGVyYXRpb25hbCBNZXRyaWNzICgzIG9mIDQpCUIIAAAJ5wAAAAluAQAABkUIAACrAS9jb250ZW50L2ZvbGRlcltAbmFtZT0nUE8gRlAmQSBSZXBvcnRpbmcnXS9mb2xkZXJbQG5hbWU9J1N0cmF0ZWdpYyBQbGFuIFN0YW5kYXJkIFJlcG9ydCBFbGVtZW50cyddL2ZvbGRlcltAbmFtZT0nTWFzdGVyIERlY2snXS9yZXBvcnRbQG5hbWU9J09wZXJhdGlvbmFsIE1ldHJpY3MgKDMgb2YgNCknXQnnAAAACUEIAAAJ5wAAAAnnAAAACUEIAAAJbgEAAAHDAAAAdAAAAAAJSwgAAAG09///Gv///wAAAAAJ5wAAAAZOCAAAA1J1bgnnAAAAAwAAAAkaAQAAAa/3//8V////AAAAAAZSCAAACFNsaWRlMzk0CecAAAAJVAgAAAGr9///Ef///0AAAAAGVggAAAhfUmlkXzE4NglTAAAACecAAACg2MITjB3OAQZZCAAAIExPQiBEZXRhaWxzLU90aGVyIFN0YXRlIFByb2dyYW1zCVoIAAAJ5wAAAAkmAQAACScBAAAJ5wAAAAkpAQAACecAAAAJ5wAAAAkpAQAACSYBAAABxAAAAHQAAAAACWMIAAABnPf//xr///8AAAAACecAAAAGZggAAANSdW4J5wAAAAMAAAAJ2gEAAAGX9///Ff///wAAAAAGaggAAAhTbGlkZTI5NQnnAAAACWwIAAABk/f//xH///9AAAAABm4IAAAHX1JpZF8zMAlUAAAACecAAADZggiNJBzOAQZxCAAAGzIwMTMgQWZmb3JkYWJpbGl0eSBTdHJhdGVneQlyCAAACecAAAAJ5gEAAAZ1CAAAqAEvY29udGVudC9mb2xkZXJbQG5hbWU9J1BPIEZQJkEgUmVwb3J0aW5nJ10vZm9sZGVyW0BuYW1lPSdTdHJhdGVnaWMgUGxhbiBTdGFuZGFyZCBSZXBvcnQgRWxlbWVudHMnXS9mb2xkZXJbQG5hbWU9J01hc3RlciBEZWNrJ10vcmVwb3J0W0BuYW1lPSdDWSBBZmZvcmRhYmlsaXR5IFN0cmF0ZWd5J10J5wAAAAZ3CAAAGUNZIEFmZm9yZGFiaWxpdHkgU3RyYXRlZ3kJ5wAAAAnnAAAACXcIAAAJ5gEAAAHFAAAAdAAAAAAJewgAAAGE9///Gv///wAAAAAJ5wAAAAZ+CAAAA1J1bgnnAAAAAwAAAAliAQAAAX/3//8V////AAAAAAaCCAAACFNsaWRlMTI5CecAAAAJhAgAAAF79///Ef///0AAAAAGhggAAAdfUmlkXzY1CVUAAAAJ5wAAAAV3hP0kHM4BBokIAAAXRXhwZW5zZXMgYnkgUk9QIEFjY291bnQJiggAAAnnAAAACW4BAAAGjQgAAKYBL2NvbnRlbnQvZm9sZGVyW0BuYW1lPSdQTyBGUCZBIFJlcG9ydGluZyddL2ZvbGRlcltAbmFtZT0nU3RyYXRlZ2ljIFBsYW4gU3RhbmRhcmQgUmVwb3J0IEVsZW1lbnRzJ10vZm9sZGVyW0BuYW1lPSdNYXN0ZXIgRGVjayddL3JlcG9ydFtAbmFtZT0nRXhwZW5zZXMgYnkgUk9QIEFjY291bnQnXQnnAAAACYkIAAAJ5wAAAAnnAAAACYkIAAAJbgEAAAHGAAAAdAAAAAAJkwgAAAFs9///Gv///wAAAAAJ5wAAAAaWCAAAA1J1bgnnAAAAAwAAAAkCAQAAAWf3//8V////AAAAAAaaCAAACFNsaWRlMjA2CecAAAAJnAgAAAFj9///Ef///0AAAAAGnggAAAdfUmlkXzQwCVYAAAAJ5wAAAHnoXDRnG84BBqEIAAAaMjAxMyBDYXBpdGFsIFBsYW4gT3ZlcnZpZXcJoggAAAnnAAAACQ4BAAAGpQgAAKcBL2NvbnRlbnQvZm9sZGVyW0BuYW1lPSdQTyBGUCZBIFJlcG9ydGluZyddL2ZvbGRlcltAbmFtZT0nU3RyYXRlZ2ljIFBsYW4gU3RhbmRhcmQgUmVwb3J0IEVsZW1lbnRzJ10vZm9sZGVyW0BuYW1lPSdNYXN0ZXIgRGVjayddL3JlcG9ydFtAbmFtZT0nQ1kgQ2FwaXRhbCBQbGFuIE92ZXJ2aWV3J10J5wAAAAanCAAAGENZIENhcGl0YWwgUGxhbiBPdmVydmlldwnnAAAACecAAAAJpwgAAAkOAQAAAccAAAB0AAAAAAmrCAAAAVT3//8a////AAAAAAnnAAAABq4IAAADUnVuCecAAAADAAAABrAIAABCaHR0cDovL21hc2RjYmlwcDA0OS5zc2RjLmtwLm9yZzo4MC9jb2dub3M4L2NnaS1iaW4vY29nbm9zaXNhcGkuZGxsAU/3//8V////AAAAAAayCAAACFNsaWRlMzYxCecAAAAJtAgAAAFL9///Ef///0AAAAAGtggAAAhfUmlkXzE0MAlXAAAACecAAACOEZ5wgRvOAQa5CAAAIUhlYWx0aCBDYXJlIFJlZm9ybSBUYXhlcyBhbmQgRmVlcwm6CAAACecAAAAGvAgAABNDb2dub3MgQ29ubmVjdGlvbiAxBr0IAACwAS9jb250ZW50L2ZvbGRlcltAbmFtZT0nUE8gRlAmQSBSZXBvcnRpbmcnXS9mb2xkZXJbQG5hbWU9J1N0cmF0ZWdpYyBQbGFuIFN0YW5kYXJkIFJlcG9ydCBFbGVtZW50cyddL2ZvbGRlcltAbmFtZT0nTWFzdGVyIERlY2snXS9yZXBvcnRbQG5hbWU9J0hlYWx0aCBDYXJlIFJlZm9ybSBUYXhlcyBhbmQgRmVlcyddCecAAAAJuQgAAAnnAAAACecAAAAJuQgAAAm8CAAAAcgAAAB0AAAAAAnDCAAAATz3//8a////AAAAAAnnAAAABsYIAAADUnVuCecAAAADAAAACRoBAAABN/f//xX///8AAAAABsoIAAAIU2xpZGUzOTAJ5wAAAAnMCAAAATP3//8R////QAAAAAbOCAAACF9SaWRfMTgxCVgAAAAJ5wAAAPbGI9iLHc4BBtEIAAAoTE9CIERldGFpbHMtTWVkaWNhcmUgQ29zdCBHcm91cCBQcm9kdWN0cwnSCAAACecAAAAJJgEAAAmnAgAACecAAAAJqQIAAAnnAAAACecAAAAJqQIAAAkmAQAAAckAAAB0AAAAAAnbCAAAAST3//8a////AAAAAAnnAAAABt4IAAADUnVuCecAAAADAAAACWIBAAABH/f//xX///8AAAAABuIIAAAIU2xpZGUxNDUJ5wAAAAnkCAAAARv3//8R////QAAAAAbmCAAAB19SaWRfNjQJWQAAAAnnAAAAAYeFXrUezgEG6QgAACVNYXJrZXQgQXNzdW1wdGlvbnMgYW5kIEtQIFBvc2l0aW9uaW5nCeoIAAAJ5wAAAAluAQAABu0IAAC0AS9jb250ZW50L2ZvbGRlcltAbmFtZT0nUE8gRlAmQSBSZXBvcnRpbmcnXS9mb2xkZXJbQG5hbWU9J1N0cmF0ZWdpYyBQbGFuIFN0YW5kYXJkIFJlcG9ydCBFbGVtZW50cyddL2ZvbGRlcltAbmFtZT0nTWFzdGVyIERlY2snXS9yZXBvcnRbQG5hbWU9J01hcmtldCBBc3N1bXB0aW9ucyBhbmQgS1AgUG9zaXRpb25pbmcnXQnnAAAACekIAAAJ5wAAAAnnAAAACekIAAAJbgEAAAHKAAAAdAAAAAAJ8wgAAAEM9///Gv///wAAAAAJ5wAAAAb2CAAAA1J1bgnnAAAAAwAAAAlKAQAAAQf3//8V////AAAAAAb6CAAACFNsaWRlMzUxCecAAAAJ/AgAAAED9///Ef///0AAAAAG/ggAAAdfUmlkXzkyCVoAAAAJ5wAAALQ7J56AG84BBgEJAAAVTWVkaWNhbCBCZW5lZml0IFJhdGlvCQIJAAAJ5wAAAAlWAQAABgUJAACkAS9jb250ZW50L2ZvbGRlcltAbmFtZT0nUE8gRlAmQSBSZXBvcnRpbmcnXS9mb2xkZXJbQG5hbWU9J1N0cmF0ZWdpYyBQbGFuIFN0YW5kYXJkIFJlcG9ydCBFbGVtZW50cyddL2ZvbGRlcltAbmFtZT0nTWFzdGVyIERlY2snXS9yZXBvcnRbQG5hbWU9J01lZGljYWwgQmVuZWZpdCBSYXRpbyddCecAAAAJAQkAAAnnAAAACecAAAAJAQkAAAlWAQAAAcsAAAB0AAAAAAkLCQAAAfT2//8a////AAAAAAnnAAAABg4JAAADUnVuCecAAAADAAAACUkEAAAB7/b//xX///8AAAAABhIJAAAIU2xpZGUzMjgJ5wAAAAkUCQAAAev2//8R////QAAAAAYWCQAAB19SaWRfMjUJWwAAAAnnAAAAlE7A74kdzgEGGQkAABFNZWRpY2FyZSBTdHJhdGVneQkaCQAACecAAAAJVQQAAAYdCQAAoAEvY29udGVudC9mb2xkZXJbQG5hbWU9J1BPIEZQJkEgUmVwb3J0aW5nJ10vZm9sZGVyW0BuYW1lPSdTdHJhdGVnaWMgUGxhbiBTdGFuZGFyZCBSZXBvcnQgRWxlbWVudHMnXS9mb2xkZXJbQG5hbWU9J01hc3RlciBEZWNrJ10vcmVwb3J0W0BuYW1lPSdNZWRpY2FyZSBTdHJhdGVneSddCecAAAAJGQkAAAnnAAAACecAAAAJGQkAAAlVBAAAAcwAAAB0AAAAAAkjCQAAAdz2//8a////AAAAAAnnAAAABiYJAAADUnVuCecAAAADAAAACQIBAAAB1/b//xX///8AAAAABioJAAAIU2xpZGUzMDMJ5wAAAAksCQAAAdP2//8R////QAAAAAYuCQAAB19SaWRfMzcJXAAAAAnnAAAAUUUlFWcbzgEGMQkAABZJbnRlcm5hbCBNZWRpY2FsIENvc3RzCTIJAAAJ5wAAAAkOAQAABjUJAAClAS9jb250ZW50L2ZvbGRlcltAbmFtZT0nUE8gRlAmQSBSZXBvcnRpbmcnXS9mb2xkZXJbQG5hbWU9J1N0cmF0ZWdpYyBQbGFuIFN0YW5kYXJkIFJlcG9ydCBFbGVtZW50cyddL2ZvbGRlcltAbmFtZT0nTWFzdGVyIERlY2snXS9yZXBvcnRbQG5hbWU9J0ludGVybmFsIE1lZGljYWwgQ29zdHMnXQnnAAAACTEJAAAJ5wAAAAnnAAAACTEJAAAJDgEAAAHNAAAAdAAAAAAJOwkAAAHE9v//Gv///wAAAAAJ5wAAAAY+CQAAA1J1bgnnAAAAAwAAAAnCAQAAAb/2//8V////AAAAAAZCCQAACFNsaWRlMzYyCecAAAAJRAkAAAG79v//Ef///0AAAAAGRgkAAAhfUmlkXzEwNwldAAAACecAAAAQJsd6gRvOAQZJCQAAE09wZXJhdGlvbmFsIE1ldHJpY3MJSgkAAAnnAAAACc4BAAAGTQkAAKIBL2NvbnRlbnQvZm9sZGVyW0BuYW1lPSdQTyBGUCZBIFJlcG9ydGluZyddL2ZvbGRlcltAbmFtZT0nU3RyYXRlZ2ljIFBsYW4gU3RhbmRhcmQgUmVwb3J0IEVsZW1lbnRzJ10vZm9sZGVyW0BuYW1lPSdNYXN0ZXIgRGVjayddL3JlcG9ydFtAbmFtZT0nT3BlcmF0aW9uYWwgTWV0cmljcyddCecAAAAJSQkAAAnnAAAACecAAAAJSQkAAAnOAQAAAc4AAAB0AAAAAAlTCQAAAaz2//8a////AAAAAAnnAAAABlYJAAADUnVuCecAAAADAAAACQIBAAABp/b//xX///8AAAAABloJAAAHU2xpZGU1MgnnAAAACVwJAAABo/b//xH///9AAAAABl4JAAAHX1JpZF81NwleAAAACecAAAAnUfQKhx3OAQZhCQAAHFJpc2tzIGFuZCBPcHBvcnR1bml0aWVzIDIwMTMJYgkAAAnnAAAACQ4BAAAGZQkAAKYBL2NvbnRlbnQvZm9sZGVyW0BuYW1lPSdQTyBGUCZBIFJlcG9ydGluZyddL2ZvbGRlcltAbmFtZT0nU3RyYXRlZ2ljIFBsYW4gU3RhbmRhcmQgUmVwb3J0IEVsZW1lbnRzJ10vZm9sZGVyW0BuYW1lPSdNYXN0ZXIgRGVjayddL3JlcG9ydFtAbmFtZT0nUmlza3MgYW5kIE9wcG9ydHVuaXRpZXMnXQnnAAAABmcJAAAXUmlza3MgYW5kIE9wcG9ydHVuaXRpZXMJ5wAAAAnnAAAACWcJAAAJDgEAAAHPAAAAdAAAAAAJawkAAAGU9v//Gv///wAAAAAJ5wAAAAZuCQAAA1J1bgnnAAAAAwAAAAZwCQAAQmh0dHA6Ly9tYXNkY2JpcHAwNDkuc3NkYy5rcC5vcmc6ODAvY29nbm9zOC9jZ2ktYmluL2NvZ25vc2lzYXBpLmRsbAGP9v//Ff///wAAAAAGcgkAAAhTbGlkZTM1NQnnAAAACXQJAAABi/b//xH///9AAAAABnYJAAAIX1JpZF8xOTIJXwAAAAnnAAAAh6sdeiUczgEGeQkAABxDWSBFeHBlbnNlIFRyZW5kIEluaXRpYXRpdmVzCXoJAAAJ5wAAAAZ8CQAAE0NvZ25vcyBDb25uZWN0aW9uIDEGfQkAAKsBL2NvbnRlbnQvZm9sZGVyW0BuYW1lPSdQTyBGUCZBIFJlcG9ydGluZyddL2ZvbGRlcltAbmFtZT0nU3RyYXRlZ2ljIFBsYW4gU3RhbmRhcmQgUmVwb3J0IEVsZW1lbnRzJ10vZm9sZGVyW0BuYW1lPSdNYXN0ZXIgRGVjayddL3JlcG9ydFtAbmFtZT0nQ1kgRXhwZW5zZSBUcmVuZCBJbml0aWF0aXZlcyddCecAAAAJeQkAAAnnAAAACecAAAAJeQkAAAl8CQAAAdAAAAB0AAAAAAmDCQAAAXz2//8a////AAAAAAnnAAAABoYJAAADUnVuCecAAAADAAAACWIBAAABd/b//xX///8AAAAABooJAAAIU2xpZGUxMzYJ5wAAAAmMCQAAAXP2//8R////QAAAAAaOCQAAB19SaWRfNzIJYAAAAAnnAAAAVNka+n0bzgEGkQkAABxPcGVyYXRpb25hbCBNZXRyaWNzICgyIG9mIDQpCZIJAAAJ5wAAAAluAQAABpUJAACrAS9jb250ZW50L2ZvbGRlcltAbmFtZT0nUE8gRlAmQSBSZXBvcnRpbmcnXS9mb2xkZXJbQG5hbWU9J1N0cmF0ZWdpYyBQbGFuIFN0YW5kYXJkIFJlcG9ydCBFbGVtZW50cyddL2ZvbGRlcltAbmFtZT0nTWFzdGVyIERlY2snXS9yZXBvcnRbQG5hbWU9J09wZXJhdGlvbmFsIE1ldHJpY3MgKDIgb2YgNCknXQnnAAAACZEJAAAJ5wAAAAnnAAAACZEJAAAJbgEAAAHRAAAAdAAAAAAJmwkAAAFk9v//Gv///wAAAAAJ5wAAAAaeCQAAA1J1bgnnAAAAAwAAAAkaAQAAAV/2//8V////AAAAAAaiCQAACFNsaWRlMzY4CecAAAAJpAkAAAFb9v//Ef///0AAAAAGpgkAAAhfUmlkXzE2MAlhAAAACecAAAAGxh0gix3OAQapCQAAE0xPQiBEZXRhaWxzLUZlZGVyYWwJqgkAAAnnAAAACSYBAAAJJwEAAAnnAAAACSkBAAAJ5wAAAAnnAAAACSkBAAAJJgEAAAHSAAAAdAAAAAAJswkAAAFM9v//Gv///wAAAAAJ5wAAAAa2CQAAA1J1bgnnAAAAAwAAAAkaAQAAAUf2//8V////AAAAAAa6CQAACFNsaWRlMzk1CecAAAAJvAkAAAFD9v//Ef///0AAAAAGvgkAAAhfUmlkXzE4OQliAAAACecAAAASJH8cjB3OAQbBCQAAH0xPQiBEZXRhaWxzLUNoYXJpdGFibGUgQ292ZXJhZ2UJwgkAAAnnAAAACSYBAAAJJwEAAAnnAAAACSkBAAAJ5wAAAAnnAAAACSkBAAAJJgEAAAHTAAAAdAAAAAAJywkAAAE09v//Gv///wAAAAAJ5wAAAAbOCQAAA1J1bgnnAAAAAwAAAAkaAQAAAS/2//8V////AAAAAAbSCQAACFNsaWRlMzkxCecAAAAJ1AkAAAEr9v//Ef///0AAAAAG1gkAAAhfUmlkXzE4MwljAAAACecAAADA/8zgix3OAQbZCQAALUxPQiBEZXRhaWxzLU1lZGljYXJlIENvc3QgSW5kaXZpZHVhbCBQcm9kdWN0cwnaCQAACecAAAAJJgEAAAmnAgAACecAAAAJqQIAAAnnAAAACecAAAAJqQIAAAkmAQAAAdQAAAB0AAAAAAnjCQAAARz2//8a////AAAAAAnnAAAABuYJAAADUnVuCecAAAADAAAACUoBAAABF/b//xX///8AAAAABuoJAAAIU2xpZGUzMzYJ5wAAAAnsCQAAARP2//8R////QAAAAAbuCQAAB19SaWRfODIJZAAAAAnnAAAAFWz0GbYezgEG8QkAABNQZXJmb3JtYW5jZSBTdW1tYXJ5CfIJAAAJ5wAAAAlWAQAABvUJAACiAS9jb250ZW50L2ZvbGRlcltAbmFtZT0nUE8gRlAmQSBSZXBvcnRpbmcnXS9mb2xkZXJbQG5hbWU9J1N0cmF0ZWdpYyBQbGFuIFN0YW5kYXJkIFJlcG9ydCBFbGVtZW50cyddL2ZvbGRlcltAbmFtZT0nTWFzdGVyIERlY2snXS9yZXBvcnRbQG5hbWU9J1BlcmZvcm1hbmNlIFN1bW1hcnknXQnnAAAACfEJAAAJ5wAAAAnnAAAACfEJAAAJVgEAAAHVAAAAdAAAAAAJ+wkAAAEE9v//Gv///wAAAAAJ5wAAAAb+CQAAA1J1bgnnAAAAAwAAAAkhBQAAAf/1//8V////AAAAAAYCCgAACFNsaWRlMzIxCecAAAAJBAoAAAH79f//Ef///0AAAAAGBgoAAAdfUmlkXzE5CWUAAAAJ5wAAAEW3qqWJHc4BBgkKAAAhQ29tbWVyY2lhbCBHcm93dGggLSBQdWJsaWMgU2VjdG9yCQoKAAAJ5wAAAAktBQAABg0KAACwAS9jb250ZW50L2ZvbGRlcltAbmFtZT0nUE8gRlAmQSBSZXBvcnRpbmcnXS9mb2xkZXJbQG5hbWU9J1N0cmF0ZWdpYyBQbGFuIFN0YW5kYXJkIFJlcG9ydCBFbGVtZW50cyddL2ZvbGRlcltAbmFtZT0nTWFzdGVyIERlY2snXS9yZXBvcnRbQG5hbWU9J0NvbW1lcmNpYWwgR3Jvd3RoIC0gUHVibGljIFNlY3RvciddCecAAAAJCQoAAAnnAAAACecAAAAJCQoAAAktBQAAAdYAAAB0AAAAAAkTCgAAAez1//8a////AAAAAAnnAAAABhYKAAADUnVuCecAAAADAAAACWIBAAAB5/X//xX///8AAAAABhoKAAAIU2xpZGUyMDMJ5wAAAAkcCgAAAeP1//8R////QAAAAAYeCgAAB19SaWRfNjMJZgAAAAnnAAAAEhgrtWgbzgEGIQoAAA9SaXNrIFNjZW5hcmlvIDYJIgoAAAnnAAAACW4BAAAJbwEAAAnnAAAACXEBAAAJ5wAAAAnnAAAACXEBAAAJbgEAAAHXAAAAdAAAAAAJKwoAAAHU9f//Gv///wAAAAAJ5wAAAAYuCgAAA1J1bgnnAAAAAwAAAAkaAQAAAc/1//8V////AAAAAAYyCgAACFNsaWRlNDA1CecAAAAJNAoAAAHL9f//Ef///0AAAAAGNgoAAAhfUmlkXzE2MwlnAAAACecAAAAytpFOix3OAQY5CgAAF0xPQiBEZXRhaWxzLU1pZCg1MS00OTkpCToKAAAJ5wAAAAkmAQAACScBAAAJ5wAAAAkpAQAACecAAAAJ5wAAAAkpAQAACSYBAAAB2AAAAHQAAAAACUMKAAABvPX//xr///8AAAAACecAAAAGRgoAAANSdW4J5wAAAAMAAAAJGgEAAAG39f//Ff///wAAAAAGSgoAAAhTbGlkZTQzMAnnAAAACUwKAAABs/X//xH///9AAAAABk4KAAAIX1JpZF8xNjQJaAAAAAnnAAAAn21dY4sdzgEGUQoAABFMT0IgRGV0YWlscy1TdGF0ZQlSCgAACecAAAAJJgEAAAknAQAACecAAAAJKQEAAAnnAAAACecAAAAJKQEAAAkmAQAAAdkAAAB0AAAAAAlbCgAAAaT1//8a////AAAAAAnnAAAABl4KAAADUnVuCecAAAADAAAACRoBAAABn/X//xX///8AAAAABmIKAAAIU2xpZGU0MTEJ5wAAAAlkCgAAAZv1//8R////QAAAAAZmCgAACF9SaWRfMTY2CWkAAAAJ5wAAAJXwGXmLHc4BBmkKAAAaTE9CIERldGFpbHMtUHVibGljIFNjaG9vbHMJagoAAAnnAAAACSYBAAAJJwEAAAnnAAAACSkBAAAJ5wAAAAnnAAAACSkBAAAJJgEAAAHaAAAAdAAAAAAJcwoAAAGM9f//Gv///wAAAAAJ5wAAAAZ2CgAAA1J1bgnnAAAAAwAAAAkaAQAAAYf1//8V////AAAAAAZ6CgAACFNsaWRlMzkxCecAAAAJfAoAAAGD9f//Ef///0AAAAAGfgoAAAhfUmlkXzE4MglqAAAACecAAACZRh/dix3OAQaBCgAAL0xPQiBEZXRhaWxzLU1lZGljYXJlIENvc3QgSW5kaXZpZHVhbCBNZW1iZXJzaGlwCYIKAAAJ5wAAAAkmAQAACYcBAAAJ5wAAAAmJAQAACecAAAAJ5wAAAAmJAQAACSYBAAAB2wAAAHQAAAAACYsKAAABdPX//xr///8AAAAACecAAAAGjgoAAANSdW4J5wAAAAMAAAAJYgEAAAFv9f//Ff///wAAAAAGkgoAAAhTbGlkZTEzMQnnAAAACZQKAAABa/X//xH///9AAAAABpYKAAAHX1JpZF82OQlrAAAACecAAADH5U/mfB/OAQaZCgAAG0NvbW11bml0eSBCZW5lZml0IChEZXRhaWxzKQmaCgAACecAAAAJbgEAAAadCgAAqgEvY29udGVudC9mb2xkZXJbQG5hbWU9J1BPIEZQJkEgUmVwb3J0aW5nJ10vZm9sZGVyW0BuYW1lPSdTdHJhdGVnaWMgUGxhbiBTdGFuZGFyZCBSZXBvcnQgRWxlbWVudHMnXS9mb2xkZXJbQG5hbWU9J01hc3RlciBEZWNrJ10vcmVwb3J0W0BuYW1lPSdDb21tdW5pdHkgQmVuZWZpdCAoRGV0YWlscyknXQnnAAAACZkKAAAJ5wAAAAnnAAAACZkKAAAJbgEAAAHcAAAAdAAAAAAJowoAAAFc9f//Gv///wAAAAAJ5wAAAAamCgAAA1J1bgnnAAAAAwAAAAmCAgAAAVf1//8V////AAAAAAaqCgAACFNsaWRlNDE0CecAAAAJrAoAAAFT9f//Ef///0AAAAAGrgoAAAdfUmlkXzEzCWwAAAAJ5wAAAGsi0kYkHM4BBrEKAAApTWVtYmVyc2hpcCBHcm93dGggYW5kIFJldGVudGlvbiBSZWFkaW5lc3MJsgoAAAnnAAAACY4CAAAGtQoAALgBL2NvbnRlbnQvZm9sZGVyW0BuYW1lPSdQTyBGUCZBIFJlcG9ydGluZyddL2ZvbGRlcltAbmFtZT0nU3RyYXRlZ2ljIFBsYW4gU3RhbmRhcmQgUmVwb3J0IEVsZW1lbnRzJ10vZm9sZGVyW0BuYW1lPSdNYXN0ZXIgRGVjayddL3JlcG9ydFtAbmFtZT0nTWVtYmVyc2hpcCBHcm93dGggYW5kIFJldGVudGlvbiBSZWFkaW5lc3MnXQnnAAAACbEKAAAJ5wAAAAnnAAAACbEKAAAJjgIAAAHdAAAAdAAAAAAJuwoAAAFE9f//Gv///wAAAAAJ5wAAAAa+CgAAA1J1bgnnAAAAAwAAAAn6AgAAAT/1//8V////AAAAAAbCCgAACFNsaWRlMTA3CecAAAAJxAoAAAE79f//Ef///0AAAAAGxgoAAAZfUmlkXzUJbQAAAAnnAAAAlbQmbP0czgEGyQoAACdFY29ub21pYyBQbGFuIC0gQ2FwIFNwZW5kIGFuZCBDYXNoIEZsb3cJygoAAAnnAAAACQYDAAAGzQoAALYBL2NvbnRlbnQvZm9sZGVyW0BuYW1lPSdQTyBGUCZBIFJlcG9ydGluZyddL2ZvbGRlcltAbmFtZT0nU3RyYXRlZ2ljIFBsYW4gU3RhbmRhcmQgUmVwb3J0IEVsZW1lbnRzJ10vZm9sZGVyW0BuYW1lPSdNYXN0ZXIgRGVjayddL3JlcG9ydFtAbmFtZT0nRWNvbm9taWMgUGxhbiAtIENhcCBTcGVuZCBhbmQgQ2FzaCBGbG93J10J5wAAAAnJCgAACecAAAAJ5wAAAAnJCgAACQYDAAAB3gAAAHQAAAAACdMKAAABLPX//xr///8AAAAACecAAAAG1goAAANSdW4J5wAAAAMAAAAJigMAAAEn9f//Ff///wAAAAAG2goAAAhTbGlkZTM1OQnnAAAACdwKAAABI/X//xH///9AAAAABt4KAAAHX1JpZF85NgluAAAACecAAADba/qLJRzOAQbhCgAAM0ludGVybmFsL0V4dGVybmFsIEhlYWx0aGNhcmUgRXhwZW5zZSBUcmVuZCBBbmFseXNpcwniCgAACecAAAAJlgMAAAblCgAAwgEvY29udGVudC9mb2xkZXJbQG5hbWU9J1BPIEZQJkEgUmVwb3J0aW5nJ10vZm9sZGVyW0BuYW1lPSdTdHJhdGVnaWMgUGxhbiBTdGFuZGFyZCBSZXBvcnQgRWxlbWVudHMnXS9mb2xkZXJbQG5hbWU9J01hc3RlciBEZWNrJ10vcmVwb3J0W0BuYW1lPSdJbnRlcm5hbC9FeHRlcm5hbCBIZWFsdGhjYXJlIEV4cGVuc2UgVHJlbmQgQW5hbHlzaXMnXQnnAAAACeEKAAAJ5wAAAAnnAAAACeEKAAAJlgMAAAHfAAAAdAAAAAAJ6woAAAEU9f//Gv///wAAAAAJ5wAAAAbuCgAAA1J1bgnnAAAAAwAAAAkCAQAAAQ/1//8V////AAAAAAbyCgAACFNsaWRlMjUwCecAAAAJ9AoAAAEL9f//Ef///0AAAAAG9goAAAdfUmlkXzU4CW8AAAAJ5wAAAGfy2lAEIM4BBvkKAAAfUmlza3MgYW5kIE9wcG9ydHVuaXRpZXMgMjAxNC0xNQn6CgAACecAAAAJDgEAAAllCQAACecAAAAJZwkAAAnnAAAACecAAAAJZwkAAAkOAQAAAeAAAAB0AAAAAAkDCwAAAfz0//8a////AAAAAAnnAAAABgYLAAADUnVuCecAAAADAAAACQIBAAAB9/T//xX///8AAAAABgoLAAAIU2xpZGUyMDgJ5wAAAAkMCwAAAfP0//8R////QAAAAAYOCwAAB19SaWRfNDIJcAAAAAnnAAAACdfSUGcbzgEGEQsAABlDYXBpdGFsIFNwZW5kIGJ5IENhdGVnb3J5CRILAAAJ5wAAAAkOAQAABhULAACoAS9jb250ZW50L2ZvbGRlcltAbmFtZT0nUE8gRlAmQSBSZXBvcnRpbmcnXS9mb2xkZXJbQG5hbWU9J1N0cmF0ZWdpYyBQbGFuIFN0YW5kYXJkIFJlcG9ydCBFbGVtZW50cyddL2ZvbGRlcltAbmFtZT0nTWFzdGVyIERlY2snXS9yZXBvcnRbQG5hbWU9J0NhcGl0YWwgU3BlbmQgYnkgQ2F0ZWdvcnknXQnnAAAACRELAAAJ5wAAAAnnAAAACRELAAAJDgEAAAHhAAAAdAAAAAAJGwsAAAHk9P//Gv///wAAAAAJ5wAAAAYeCwAAA1J1bgnnAAAAAwAAAAlKAQAAAd/0//8V////AAAAAAYiCwAACFNsaWRlMzQ4CecAAAAJJAsAAAHb9P//Ef///0AAAAAGJgsAAAdfUmlkXzg3CXEAAAAJ5wAAAFRUNV+KHc4BBikLAAAUTE9CIE92ZXJ2aWV3IDIwMTItMTMJKgsAAAnnAAAACVYBAAAJHwMAAAnnAAAACSEDAAAJ5wAAAAnnAAAACSEDAAAJVgEAAAHiAAAAdAAAAAAJMwsAAAHM9P//Gv///wAAAAAJ5wAAAAY2CwAAA1J1bgnnAAAAAwAAAAkaAQAAAcf0//8V////AAAAAAY6CwAACFNsaWRlNDMxCecAAAAJPAsAAAHD9P//Ef///0AAAAAGPgsAAAhfUmlkXzE3MglyAAAACecAAACpiRKhix3OAQZBCwAAIExPQiBEZXRhaWxzLUluZGl2aWR1YWwgQWxsIE90aGVyCUILAAAJ5wAAAAkmAQAACScBAAAJ5wAAAAkpAQAACecAAAAJ5wAAAAkpAQAACSYBAAAB4wAAAHQAAAAACUsLAAABtPT//xr///8AAAAACecAAAAGTgsAAANSdW4J5wAAAAMAAAAGUAsAAEJodHRwOi8vbWFzZGNiaXBwMDQ5LnNzZGMua3Aub3JnOjgwL2NvZ25vczgvY2dpLWJpbi9jb2dub3Npc2FwaS5kbGwBr/T//xX///8AAAAABlILAAAIU2xpZGUzMTIJ5wAAAAlUCwAAAav0//8R////QAAAAAZWCwAACF9SaWRfMTkxCXMAAAAJ5wAAAE9CxSckHM4BBlkLAAAjQ29tcGV0aXRpdmUgRW52aXJvbm1lbnQtSGVhbHRoIFBsYW4JWgsAAAnnAAAABlwLAAATQ29nbm9zIENvbm5lY3Rpb24gMQZdCwAAsgEvY29udGVudC9mb2xkZXJbQG5hbWU9J1BPIEZQJkEgUmVwb3J0aW5nJ10vZm9sZGVyW0BuYW1lPSdTdHJhdGVnaWMgUGxhbiBTdGFuZGFyZCBSZXBvcnQgRWxlbWVudHMnXS9mb2xkZXJbQG5hbWU9J01hc3RlciBEZWNrJ10vcmVwb3J0W0BuYW1lPSdDb21wZXRpdGl2ZSBFbnZpcm9ubWVudC1IZWFsdGggUGxhbiddCecAAAAJWQsAAAnnAAAACecAAAAJWQsAAAlcCwAABeUAAAAnQ29nbm9zLkNPQy5EYXRhU291cmNlLlJlcG9ydERhdGEuTGF5b3V0AgAAAAlrZXlWYWx1ZXMGYmxvY2tzBgQuQ29nbm9zLkNPQy5EYXRhU291cmNlLlJlcG9ydERhdGEuTGF5b3V0QmxvY2tbXeQAAADkAAAACWMLAAAJZAsAAAXuAAAALkNvZ25vcy5DT0MuRW5naW5lLlJlcG9ydERhdGEuUHJvbXB0c0NvbGxlY3Rpb24JAAAABW1fVVJMCm1fUHJvbXB0SUQKTG9hZEZhY3RvcgdWZXJzaW9uCENvbXBhcmVyEEhhc2hDb2RlUHJvdmlkZXIISGFzaFNpemUES2V5cwZWYWx1ZXMBAQAAAwMABQULCBxTeXN0ZW0uQ29sbGVjdGlvbnMuSUNvbXBhcmVyJFN5c3RlbS5Db2xsZWN0aW9ucy5JSGFzaENvZGVQcm92aWRlcgjkAAAABmULAACiAWh0dHA6Ly9tYXNkY2JpcHAwNDkuc3NkYy5rcC5vcmc6ODAvY29nbm9zOC9jZ2ktYmluL2NvZ25vc2lzYXBpLmRsbD9iX2FjdGlvbj14dHMucnVuJm09cG9ydGFsL2dldF9wcm9tcHQueHRzJnVpLm9iamVjdD1zdG9yZUlEKCJpNjRGREJEQjlDRDc1NDUxM0JFNjZDMEMyNTZFOUNDQzEiKQZmCwAAIWlFOTQxNkVBNTAyMzY0RkM1OEEwNUZENzFGNEExMDA3QuxROD8BAAAACgoLAAAACWcLAAAJaAsAAAT0AAAAHFN5c3RlbS5Db2xsZWN0aW9ucy5BcnJheUxpc3QDAAAABl9pdGVtcwVfc2l6ZQhfdmVyc2lvbgUAAAgICWkLAAABAAAAAQAAAAH9AAAA5QAAAAlqCwAACWsLAAABBgEAAO4AAAAGbAsAAKIBaHR0cDovL21hc2RjYmlwcDA0OS5zc2RjLmtwLm9yZzo4MC9jb2dub3M4L2NnaS1iaW4vY29nbm9zaXNhcGkuZGxsP2JfYWN0aW9uPXh0cy5ydW4mbT1wb3J0YWwvZ2V0X3Byb21wdC54dHMmdWkub2JqZWN0PXN0b3JlSUQoImkzRTU3ODM2OERDODQ0OUQzOEQwN0I0QzE4RUJCMzlGMCIpBm0LAAAhaTJDQ0I0RDlBQUNBNTQ3NkQ5OUY5ODlCNzM2NDY2Q0Qx7FE4PwEAAAAKCgsAAAAJbgsAAAlvCwAAAQwBAAD0AAAACXALAAABAAAAAQAAAAEVAQAA5QAAAAlxCwAACXILAAABHgEAAO4AAAAGcwsAAKIBaHR0cDovL21hc2RjYmlwcDA0OS5zc2RjLmtwLm9yZzo4MC9jb2dub3M4L2NnaS1iaW4vY29nbm9zaXNhcGkuZGxsP2JfYWN0aW9uPXh0cy5ydW4mbT1wb3J0YWwvZ2V0X3Byb21wdC54dHMmdWkub2JqZWN0PXN0b3JlSUQoImkxOThFRkFERUNFQUU0MzNDQjY4MzBCODA5QkQ5MTlENSIpBnQLAAAhaTcxRkIyRDAwNTVCNzQwOTY4N0JEQzM2QkU3QzZBMkY57FE4PwIAAAAKCgsAAAAJdQsAAAl2CwAAASQBAAD0AAAACXcLAAABAAAAAQAAAAEtAQAA5QAAAAl4CwAACXkLAAABNgEAAO4AAAAGegsAAKIBaHR0cDovL21hc2RjYmlwcDA0OS5zc2RjLmtwLm9yZzo4MC9jb2dub3M4L2NnaS1iaW4vY29nbm9zaXNhcGkuZGxsP2JfYWN0aW9uPXh0cy5ydW4mbT1wb3J0YWwvZ2V0X3Byb21wdC54dHMmdWkub2JqZWN0PXN0b3JlSUQoImk3OTcxNzExRjMwMDI0ODUyOENDOTZEMjZCRjQ2NUIyNyIpBnsLAAAhaTMyQjYzREQ5QTVCQTQwNEJBMkNERTA5RUIxRTFBNzEy7FE4PwEAAAAKCgsAAAAJfAsAAAl9CwAAATwBAAD0AAAACX4LAAABAAAAAQAAAAFFAQAA5QAAAAl/CwAACYALAAABTgEAAO4AAAAGgQsAAKIBaHR0cDovL21hc2RjYmlwcDA0OS5zc2RjLmtwLm9yZzo4MC9jb2dub3M4L2NnaS1iaW4vY29nbm9zaXNhcGkuZGxsP2JfYWN0aW9uPXh0cy5ydW4mbT1wb3J0YWwvZ2V0X3Byb21wdC54dHMmdWkub2JqZWN0PXN0b3JlSUQoImk1RDg5NzYwQkJEQTU0RjVDQjY3RkM4M0M3NEJFRjE0NiIpBoILAAAhaTU4NTI5MjFGRDI3QzRDREZCNDUzQUQwMUFDMUIzNkQ07FE4PwEAAAAKCgsAAAAJgwsAAAmECwAAAVQBAAD0AAAACYULAAABAAAAAQAAAAFdAQAA5QAAAAmGCwAACYcLAAABZgEAAO4AAAAGiAsAAKIBaHR0cDovL21hc2RjYmlwcDA0OS5zc2RjLmtwLm9yZzo4MC9jb2dub3M4L2NnaS1iaW4vY29nbm9zaXNhcGkuZGxsP2JfYWN0aW9uPXh0cy5ydW4mbT1wb3J0YWwvZ2V0X3Byb21wdC54dHMmdWkub2JqZWN0PXN0b3JlSUQoImlDMEM4MDk1MDY5MDE0MTRBOTczQzQ5OEY3OTRFNzkyNiIpBokLAAAhaUY3RERFMDQyNEU1MTQ1MDM5MzRCQTk0N0Q5OTA5MzQx7FE4PwIAAAAKCgsAAAAJigsAAAmLCwAAAWwBAAD0AAAACYwLAAABAAAAAQAAAAF1AQAA5QAAAAmNCwAACY4LAAABfgEAAO4AAAAGjwsAAKIBaHR0cDovL21hc2RjYmlwcDA0OS5zc2RjLmtwLm9yZzo4MC9jb2dub3M4L2NnaS1iaW4vY29nbm9zaXNhcGkuZGxsP2JfYWN0aW9uPXh0cy5ydW4mbT1wb3J0YWwvZ2V0X3Byb21wdC54dHMmdWkub2JqZWN0PXN0b3JlSUQoImk2RTBDRDgyODZCQzQ0RjFFODkwMTY0NTk3RDkwMTE4MCIpBpALAAAhaUY3M0FFNzBFMEZGQzRGNTg4RTQyRUZGMjNFQzI3QkNC7FE4PwIAAAAKCgsAAAAJkQsAAAmSCwAAAYQBAAD0AAAACZMLAAABAAAAAQAAAAGNAQAA5QAAAAmUCwAACZULAAABlgEAAO4AAAAGlgsAAKIBaHR0cDovL21hc2RjYmlwcDA0OS5zc2RjLmtwLm9yZzo4MC9jb2dub3M4L2NnaS1iaW4vY29nbm9zaXNhcGkuZGxsP2JfYWN0aW9uPXh0cy5ydW4mbT1wb3J0YWwvZ2V0X3Byb21wdC54dHMmdWkub2JqZWN0PXN0b3JlSUQoImk0NjlEQkZDNDZEM0M0MjVBQTZGNkQ5Q0EyREY3QzRGNyIpBpcLAAAhaTkwREQwRDMyQ0MzNTQ0MTZBQzA3N0I2OENBRDAxODdD7FE4PwEAAAAKCgsAAAAJmAsAAAmZCwAAAZwBAAD0AAAACZoLAAABAAAAAQAAAAGlAQAA5QAAAAmbCwAACZwLAAABrgEAAO4AAAAGnQsAAKIBaHR0cDovL21hc2RjYmlwcDA0OS5zc2RjLmtwLm9yZzo4MC9jb2dub3M4L2NnaS1iaW4vY29nbm9zaXNhcGkuZGxsP2JfYWN0aW9uPXh0cy5ydW4mbT1wb3J0YWwvZ2V0X3Byb21wdC54dHMmdWkub2JqZWN0PXN0b3JlSUQoImlBOUFCRkY2MjYxNDE0OTU3Qjg2MDZDRjFDNEYyMkJGMiIpBp4LAAAhaTUyOTNCMTBEMEIzMzQzQjRCMzc1NzBEMjAyNTlBNEUz7FE4PwEAAAAKCgsAAAAJnwsAAAmgCwAAAbQBAAD0AAAACaELAAABAAAAAQAAAAG9AQAA5QAAAAmiCwAACaMLAAABxgEAAO4AAAAGpAsAAKIBaHR0cDovL21hc2RjYmlwcDA0OS5zc2RjLmtwLm9yZzo4MC9jb2dub3M4L2NnaS1iaW4vY29nbm9zaXNhcGkuZGxsP2JfYWN0aW9uPXh0cy5ydW4mbT1wb3J0YWwvZ2V0X3Byb21wdC54dHMmdWkub2JqZWN0PXN0b3JlSUQoImkzREZBRDk4MjJGM0I0NzMzQkY5MEEwRjQ5MUY0RDgwNCIpBqULAAAhaUE0RUJBQjlFODRFMTQ0NzlBNTkwNkJBRTRDRkM5MUY27FE4PwEAAAAKCgsAAAAJpgsAAAmnCwAAAcwBAAD0AAAACagLAAABAAAAAQAAAAHVAQAA5QAAAAmpCwAACaoLAAAB3gEAAO4AAAAGqwsAAKIBaHR0cDovL21hc2RjYmlwcDA0OS5zc2RjLmtwLm9yZzo4MC9jb2dub3M4L2NnaS1iaW4vY29nbm9zaXNhcGkuZGxsP2JfYWN0aW9uPXh0cy5ydW4mbT1wb3J0YWwvZ2V0X3Byb21wdC54dHMmdWkub2JqZWN0PXN0b3JlSUQoImkzMDJGMEIzRjMzODI0NDZFQjcwQzg4NTI0MTIwNjVBQSIpBqwLAAAhaUM2NTg1MjhDMEM4MDQ4NUY4MDFFRDc1RTkzM0M0MDhG7FE4PwEAAAAKCgsAAAAJrQsAAAmuCwAAAeQBAAD0AAAACa8LAAABAAAAAQAAAAHtAQAA5QAAAAmwCwAACbELAAAB9gEAAO4AAAAGsgsAAKIBaHR0cDovL21hc2RjYmlwcDA0OS5zc2RjLmtwLm9yZzo4MC9jb2dub3M4L2NnaS1iaW4vY29nbm9zaXNhcGkuZGxsP2JfYWN0aW9uPXh0cy5ydW4mbT1wb3J0YWwvZ2V0X3Byb21wdC54dHMmdWkub2JqZWN0PXN0b3JlSUQoImlDQjBBRUM1MkM3OUU0NkMwQUY1N0Q0M0E3OEQ1RDVEOCIpBrMLAAAhaTExMUM5MDhFNTA2RDRFMjlCMDM5ODNFQTE5RDg4OUY57FE4PwEAAAAKCgsAAAAJtAsAAAm1CwAAAfwBAAD0AAAACbYLAAACAAAAAgAAAAEFAgAA5QAAAAm3CwAACbgLAAABDgIAAO4AAAAGuQsAAKIBaHR0cDovL21hc2RjYmlwcDA0OS5zc2RjLmtwLm9yZzo4MC9jb2dub3M4L2NnaS1iaW4vY29nbm9zaXNhcGkuZGxsP2JfYWN0aW9uPXh0cy5ydW4mbT1wb3J0YWwvZ2V0X3Byb21wdC54dHMmdWkub2JqZWN0PXN0b3JlSUQoImkwNDVENENBMUFENzE0ODIyODJBMDE5QTQxNkE2NUQ3OCIpBroLAAAhaUY1OTc4NkY0RjRBQTQzRDA4MDE3OTkyMTY4QjAwRDM37FE4PwEAAAAKCgsAAAAJuwsAAAm8CwAAARQCAAD0AAAACb0LAAABAAAAAQAAAAEdAgAA5QAAAAm+CwAACb8LAAABJgIAAO4AAAAGwAsAAKIBaHR0cDovL21hc2RjYmlwcDA0OS5zc2RjLmtwLm9yZzo4MC9jb2dub3M4L2NnaS1iaW4vY29nbm9zaXNhcGkuZGxsP2JfYWN0aW9uPXh0cy5ydW4mbT1wb3J0YWwvZ2V0X3Byb21wdC54dHMmdWkub2JqZWN0PXN0b3JlSUQoImlBNTkyRjlCMzU1OEU0NjlFQUZEOUE5NjM5RUFCRTE3RCIpBsELAAAhaTA4REIwOTZCMjI0QjQxM0RCMTY4ODgxREZDRDczRjYw7FE4PwIAAAAKCgsAAAAJwgsAAAnDCwAAASwCAAD0AAAACcQLAAABAAAAAQAAAAE1AgAA5QAAAAnFCwAACcYLAAABPgIAAO4AAAAGxwsAAKIBaHR0cDovL21hc2RjYmlwcDA0OS5zc2RjLmtwLm9yZzo4MC9jb2dub3M4L2NnaS1iaW4vY29nbm9zaXNhcGkuZGxsP2JfYWN0aW9uPXh0cy5ydW4mbT1wb3J0YWwvZ2V0X3Byb21wdC54dHMmdWkub2JqZWN0PXN0b3JlSUQoImkxOThFRkFERUNFQUU0MzNDQjY4MzBCODA5QkQ5MTlENSIpBsgLAAAhaUUyMEIyOUY3OEU0RjRCODc4NEMwQzQ4MTEwRUFDNDUz7FE4PwIAAAAKCgsAAAAJyQsAAAnKCwAAAUQCAAD0AAAACcsLAAABAAAAAQAAAAFNAgAA5QAAAAnMCwAACc0LAAABVgIAAO4AAAAGzgsAAKIBaHR0cDovL21hc2RjYmlwcDA0OS5zc2RjLmtwLm9yZzo4MC9jb2dub3M4L2NnaS1iaW4vY29nbm9zaXNhcGkuZGxsP2JfYWN0aW9uPXh0cy5ydW4mbT1wb3J0YWwvZ2V0X3Byb21wdC54dHMmdWkub2JqZWN0PXN0b3JlSUQoImk0NDE0RjU3RUQ2MDQ0ODNBODAzRUM3Q0U3NzFCREU3NSIpBs8LAAAhaTBDQ0EyN0U0OTEyRjRCQkM4NUNCQTU5NkQ3M0E2QUQw7FE4PwEAAAAKCgsAAAAJ0AsAAAnRCwAAAVwCAAD0AAAACdILAAABAAAAAQAAAAFlAgAA5QAAAAnTCwAACdQLAAABbgIAAO4AAAAG1QsAAKIBaHR0cDovL21hc2RjYmlwcDA0OS5zc2RjLmtwLm9yZzo4MC9jb2dub3M4L2NnaS1iaW4vY29nbm9zaXNhcGkuZGxsP2JfYWN0aW9uPXh0cy5ydW4mbT1wb3J0YWwvZ2V0X3Byb21wdC54dHMmdWkub2JqZWN0PXN0b3JlSUQoImlBNTkyRjlCMzU1OEU0NjlFQUZEOUE5NjM5RUFCRTE3RCIpBtYLAAAhaTMzRjdENUM0MTlGNTRFQkJBNDM5RkU4RkQxRUI1NzMy7FE4PwIAAAAKCgsAAAAJ1wsAAAnYCwAAAXQCAAD0AAAACdkLAAABAAAAAQAAAAF9AgAA5QAAAAnaCwAACdsLAAABhgIAAO4AAAAG3AsAAKIBaHR0cDovL21hc2RjYmlwcDA0OS5zc2RjLmtwLm9yZzo4MC9jb2dub3M4L2NnaS1iaW4vY29nbm9zaXNhcGkuZGxsP2JfYWN0aW9uPXh0cy5ydW4mbT1wb3J0YWwvZ2V0X3Byb21wdC54dHMmdWkub2JqZWN0PXN0b3JlSUQoImlBMTVCOEZBNzM3NkI0NzJFQTY2QjQ5OTg0MjFBRTFGQiIpBt0LAAAhaTg1RTQxNDIyQkU4NjQ4MDQ4MTI3NDYwRkM2MDMxRkM57FE4PwEAAAAKCgsAAAAJ3gsAAAnfCwAAAYwCAAD0AAAACeALAAACAAAAAgAAAAGVAgAA5QAAAAnhCwAACeILAAABngIAAO4AAAAG4wsAAKIBaHR0cDovL21hc2RjYmlwcDA0OS5zc2RjLmtwLm9yZzo4MC9jb2dub3M4L2NnaS1iaW4vY29nbm9zaXNhcGkuZGxsP2JfYWN0aW9uPXh0cy5ydW4mbT1wb3J0YWwvZ2V0X3Byb21wdC54dHMmdWkub2JqZWN0PXN0b3JlSUQoImk3MDM2QjE0RURCQzI0OEQzQTM5NEI5RkJDRUNBREUyMCIpBuQLAAAhaTY4Mjk1NTdEMkZFNTQ3RTU4QzI5NjAyQ0M1MkJBRkY17FE4PwIAAAAKCgsAAAAJ5QsAAAnmCwAAAaQCAAD0AAAACecLAAABAAAAAQAAAAGtAgAA5QAAAAnoCwAACekLAAABtgIAAO4AAAAG6gsAAKIBaHR0cDovL21hc2RjYmlwcDA0OS5zc2RjLmtwLm9yZzo4MC9jb2dub3M4L2NnaS1iaW4vY29nbm9zaXNhcGkuZGxsP2JfYWN0aW9uPXh0cy5ydW4mbT1wb3J0YWwvZ2V0X3Byb21wdC54dHMmdWkub2JqZWN0PXN0b3JlSUQoImkxOThFRkFERUNFQUU0MzNDQjY4MzBCODA5QkQ5MTlENSIpBusLAAAhaUI1QzJBQkY0MDA5MTQ0QjVCMkFDMTIxQzhBQThDRDYz7FE4PwIAAAAKCgsAAAAJ7AsAAAntCwAAAbwCAAD0AAAACe4LAAABAAAAAQAAAAHFAgAA5QAAAAnvCwAACfALAAABzgIAAO4AAAAG8QsAAKIBaHR0cDovL21hc2RjYmlwcDA0OS5zc2RjLmtwLm9yZzo4MC9jb2dub3M4L2NnaS1iaW4vY29nbm9zaXNhcGkuZGxsP2JfYWN0aW9uPXh0cy5ydW4mbT1wb3J0YWwvZ2V0X3Byb21wdC54dHMmdWkub2JqZWN0PXN0b3JlSUQoImlCMUZBQTAwMkMzMUI0MEIxODAzQzYyRTg1NDQ0RThGRSIpBvILAAAhaUU1Q0Y2RjEwREU3RjRDNzA5MTIwOTQ1RjUzQkUzNjU27FE4PwEAAAAKCgsAAAAJ8wsAAAn0CwAAAdQCAAD0AAAACfULAAABAAAAAQAAAAHdAgAA5QAAAAn2CwAACfcLAAAB5gIAAO4AAAAG+AsAAKIBaHR0cDovL21hc2RjYmlwcDA0OS5zc2RjLmtwLm9yZzo4MC9jb2dub3M4L2NnaS1iaW4vY29nbm9zaXNhcGkuZGxsP2JfYWN0aW9uPXh0cy5ydW4mbT1wb3J0YWwvZ2V0X3Byb21wdC54dHMmdWkub2JqZWN0PXN0b3JlSUQoImk1NjI3QzhERTNDMjE0NUE0OTQ1NDY2NDI0NEMzMTgwMyIpBvkLAAAhaTk4MUM4QzhDRThGQTQ1MTU5OEM5MEZGQzFBODE4QUND7FE4PwEAAAAKCgsAAAAJ+gsAAAn7CwAAAewCAAD0AAAACfwLAAABAAAAAQAAAAH1AgAA5QAAAAn9CwAACf4LAAAB/gIAAO4AAAAG/wsAAKIBaHR0cDovL21hc2RjYmlwcDA0OS5zc2RjLmtwLm9yZzo4MC9jb2dub3M4L2NnaS1iaW4vY29nbm9zaXNhcGkuZGxsP2JfYWN0aW9uPXh0cy5ydW4mbT1wb3J0YWwvZ2V0X3Byb21wdC54dHMmdWkub2JqZWN0PXN0b3JlSUQoImk3M0Q1MjYzMTIzMUY0NkM4OEFBNjc5OTdGNzJFMzExOSIpBgAMAAAhaTY3NzkzQTkyQkM4QTQ2RENBNjRFMzE2RjkyMTBDRjJC7FE4PwEAAAAKCgsAAAAJAQwAAAkCDAAAAQQDAAD0AAAACQMMAAABAAAAAQAAAAENAwAA5QAAAAkEDAAACQUMAAABFgMAAO4AAAAGBgwAAKIBaHR0cDovL21hc2RjYmlwcDA0OS5zc2RjLmtwLm9yZzo4MC9jb2dub3M4L2NnaS1iaW4vY29nbm9zaXNhcGkuZGxsP2JfYWN0aW9uPXh0cy5ydW4mbT1wb3J0YWwvZ2V0X3Byb21wdC54dHMmdWkub2JqZWN0PXN0b3JlSUQoImk0NzQ2NENBMTcwQzQ0MzQyOTg3NTRGQjU4QzIzM0Q0OCIpBgcMAAAhaTQ1NkE0NUVBMzUyNDQwOTI5NjdEMUIxNkZDMTFERkQ07FE4PwIAAAAKCgsAAAAJCAwAAAkJDAAAARwDAAD0AAAACQoMAAACAAAAAgAAAAElAwAA5QAAAAkLDAAACQwMAAABLgMAAO4AAAAGDQwAAKIBaHR0cDovL21hc2RjYmlwcDA0OS5zc2RjLmtwLm9yZzo4MC9jb2dub3M4L2NnaS1iaW4vY29nbm9zaXNhcGkuZGxsP2JfYWN0aW9uPXh0cy5ydW4mbT1wb3J0YWwvZ2V0X3Byb21wdC54dHMmdWkub2JqZWN0PXN0b3JlSUQoImkxOThFRkFERUNFQUU0MzNDQjY4MzBCODA5QkQ5MTlENSIpBg4MAAAhaTNCMDI0MTVCNzEwMDQ4N0FBMjNGMjBGMTgwRkY2RUYw7FE4PwIAAAAKCgsAAAAJDwwAAAkQDAAAATQDAAD0AAAACREMAAABAAAAAQAAAAE9AwAA5QAAAAkSDAAACRMMAAABRgMAAO4AAAAGFAwAAKIBaHR0cDovL21hc2RjYmlwcDA0OS5zc2RjLmtwLm9yZzo4MC9jb2dub3M4L2NnaS1iaW4vY29nbm9zaXNhcGkuZGxsP2JfYWN0aW9uPXh0cy5ydW4mbT1wb3J0YWwvZ2V0X3Byb21wdC54dHMmdWkub2JqZWN0PXN0b3JlSUQoImk2RTBDRDgyODZCQzQ0RjFFODkwMTY0NTk3RDkwMTE4MCIpBhUMAAAhaUY3NkI3MDZBMjA0RTQ5Qzk5RURGQTI4Q0M5OUM5Mzkz7FE4PwIAAAAKCgsAAAAJFgwAAAkXDAAAAUwDAAD0AAAACRgMAAABAAAAAQAAAAFVAwAA5QAAAAkZDAAACRoMAAABXgMAAO4AAAAGGwwAAKIBaHR0cDovL21hc2RjYmlwcDA0OS5zc2RjLmtwLm9yZzo4MC9jb2dub3M4L2NnaS1iaW4vY29nbm9zaXNhcGkuZGxsP2JfYWN0aW9uPXh0cy5ydW4mbT1wb3J0YWwvZ2V0X3Byb21wdC54dHMmdWkub2JqZWN0PXN0b3JlSUQoImkxODQ3MTM4NjEyODM0NTQzOUUwNDU3NTlFMzU0RjY2NyIpBhwMAAAhaUIzN0E2NkRCNTc2NTQxMzZBQzI5ODVBNThCNUNDOTRC7FE4PwEAAAAKCgsAAAAJHQwAAAkeDAAAAWQDAAD0AAAACR8MAAABAAAAAQAAAAFtAwAA5QAAAAkgDAAACSEMAAABdgMAAO4AAAAGIgwAAKIBaHR0cDovL21hc2RjYmlwcDA0OS5zc2RjLmtwLm9yZzo4MC9jb2dub3M4L2NnaS1iaW4vY29nbm9zaXNhcGkuZGxsP2JfYWN0aW9uPXh0cy5ydW4mbT1wb3J0YWwvZ2V0X3Byb21wdC54dHMmdWkub2JqZWN0PXN0b3JlSUQoImk3MDM2QjE0RURCQzI0OEQzQTM5NEI5RkJDRUNBREUyMCIpBiMMAAAhaTNDMjc3MTdDQkExNTQzQ0E5NjA4MDBCODE2NzMwMjc47FE4PwIAAAAKCgsAAAAJJAwAAAklDAAAAXwDAAD0AAAACSYMAAABAAAAAQAAAAGFAwAA5QAAAAknDAAACSgMAAABjgMAAO4AAAAGKQwAAKIBaHR0cDovL21hc2RjYmlwcDA0OS5zc2RjLmtwLm9yZzo4MC9jb2dub3M4L2NnaS1iaW4vY29nbm9zaXNhcGkuZGxsP2JfYWN0aW9uPXh0cy5ydW4mbT1wb3J0YWwvZ2V0X3Byb21wdC54dHMmdWkub2JqZWN0PXN0b3JlSUQoImkwMDk5NDUyQzc3Rjc0RkU5OUU5OTQzNDI0MzgzN0QwOSIpBioMAAAhaTk1QTY3NjlEMDlBRTQ1QkY4QjRFMjM3MUY5MTAzNjQw7FE4PwEAAAAKCgsAAAAJKwwAAAksDAAAAZQDAAD0AAAACS0MAAABAAAAAQAAAAGdAwAA5QAAAAkuDAAACS8MAAABpgMAAO4AAAAGMAwAAKIBaHR0cDovL21hc2RjYmlwcDA0OS5zc2RjLmtwLm9yZzo4MC9jb2dub3M4L2NnaS1iaW4vY29nbm9zaXNhcGkuZGxsP2JfYWN0aW9uPXh0cy5ydW4mbT1wb3J0YWwvZ2V0X3Byb21wdC54dHMmdWkub2JqZWN0PXN0b3JlSUQoImlFQ0JDRDkyNTMzMTM0MUI5QTQ4OEMzNjc5OTcxQzY4OSIpBjEMAAAhaUM3MTI4RkZEMkE2ODQ0N0Q4NzBEQzVFQjgxRUZEOUJC7FE4PwEAAAAKCgsAAAAJMgwAAAkzDAAAAawDAAD0AAAACTQMAAACAAAAAgAAAAG1AwAA5QAAAAk1DAAACTYMAAABwwMAAPQAAAAJNwwAAAEAAAABAAAAAcwDAADlAAAACTgMAAAJOQwAAAHVAwAA7gAAAAY6DAAAogFodHRwOi8vbWFzZGNiaXBwMDQ5LnNzZGMua3Aub3JnOjgwL2NvZ25vczgvY2dpLWJpbi9jb2dub3Npc2FwaS5kbGw/Yl9hY3Rpb249eHRzLnJ1biZtPXBvcnRhbC9nZXRfcHJvbXB0Lnh0cyZ1aS5vYmplY3Q9c3RvcmVJRCgiaUMwQzgwOTUwNjkwMTQxNEE5NzNDNDk4Rjc5NEU3OTI2IikGOwwAACFpRDA5MUJFOTExRTJCNDIzRDkzRkUzNEM5OUEwMjFBNTPsUTg/AgAAAAoKCwAAAAk8DAAACT0MAAAB2wMAAPQAAAAJPgwAAAEAAAABAAAAAeQDAADlAAAACT8MAAAJQAwAAAHtAwAA7gAAAAZBDAAAogFodHRwOi8vbWFzZGNiaXBwMDQ5LnNzZGMua3Aub3JnOjgwL2NvZ25vczgvY2dpLWJpbi9jb2dub3Npc2FwaS5kbGw/Yl9hY3Rpb249eHRzLnJ1biZtPXBvcnRhbC9nZXRfcHJvbXB0Lnh0cyZ1aS5vYmplY3Q9c3RvcmVJRCgiaTA1NzFDRTIxMTNEMDRERTVCNUZGODM5QUU1QTY1NUVBIikGQgwAACFpREY5OTYyQzVBQTdFNDRFQ0JDQUQ3OUE3NjYzMTcwNDbsUTg/AgAAAAoKCwAAAAlDDAAACUQMAAAB8wMAAPQAAAAJRQwAAAEAAAABAAAAAfwDAADlAAAACUYMAAAJRwwAAAEFBAAA7gAAAAZIDAAAogFodHRwOi8vbWFzZGNiaXBwMDQ5LnNzZGMua3Aub3JnOjgwL2NvZ25vczgvY2dpLWJpbi9jb2dub3Npc2FwaS5kbGw/Yl9hY3Rpb249eHRzLnJ1biZtPXBvcnRhbC9nZXRfcHJvbXB0Lnh0cyZ1aS5vYmplY3Q9c3RvcmVJRCgiaTJFQzdFRkZDREMyQTQ4MUQ4NkZCNTIzQzZBREQ5RTI1IikGSQwAACFpNUIyOTZFOUZDNERCNEQxRDlFQUQyQUI1MDk5MTIxMTXsUTg/AQAAAAoKCwAAAAlKDAAACUsMAAABCwQAAPQAAAAJTAwAAAEAAAABAAAAARQEAADlAAAACU0MAAAJTgwAAAEdBAAA7gAAAAZPDAAAogFodHRwOi8vbWFzZGNiaXBwMDQ5LnNzZGMua3Aub3JnOjgwL2NvZ25vczgvY2dpLWJpbi9jb2dub3Npc2FwaS5kbGw/Yl9hY3Rpb249eHRzLnJ1biZtPXBvcnRhbC9nZXRfcHJvbXB0Lnh0cyZ1aS5vYmplY3Q9c3RvcmVJRCgiaUE1OTJGOUIzNTU4RTQ2OUVBRkQ5QTk2MzlFQUJFMTdEIikGUAwAACFpNzYzMEFCNzIwQTBFNEIxRkFERDhEREU3RUI2RUIyNkbsUTg/AgAAAAoKCwAAAAlRDAAACVIMAAABIwQAAPQAAAAJUwwAAAEAAAABAAAAASwEAADlAAAACVQMAAAJVQwAAAE1BAAA7gAAAAZWDAAAogFodHRwOi8vbWFzZGNiaXBwMDQ5LnNzZGMua3Aub3JnOjgwL2NvZ25vczgvY2dpLWJpbi9jb2dub3Npc2FwaS5kbGw/Yl9hY3Rpb249eHRzLnJ1biZtPXBvcnRhbC9nZXRfcHJvbXB0Lnh0cyZ1aS5vYmplY3Q9c3RvcmVJRCgiaTcxREE5OTJEN0Y2RjRFNzlCN0UzMkVBRTE5NDMwRkUzIikGVwwAACFpNjQ2NDY2N0Q5QTJBNDQ0MEI5NjZFMThCMUVBMDE0RDLsUTg/AQAAAAoKCwAAAAlYDAAACVkMAAABOwQAAPQAAAAJWgwAAAEAAAABAAAAAUQEAADlAAAACVsMAAAJXAwAAAFNBAAA7gAAAAZdDAAAogFodHRwOi8vbWFzZGNiaXBwMDQ5LnNzZGMua3Aub3JnOjgwL2NvZ25vczgvY2dpLWJpbi9jb2dub3Npc2FwaS5kbGw/Yl9hY3Rpb249eHRzLnJ1biZtPXBvcnRhbC9nZXRfcHJvbXB0Lnh0cyZ1aS5vYmplY3Q9c3RvcmVJRCgiaUZBMDJDNDkwRjNDMDQ1RERBNDc2NUI2RTY0M0M4NjE4IikGXgwAACFpMUYyRkM5QjhBQUFGNDE3M0E3QzE2QzUyNjBFRjQ3REHsUTg/AQAAAAoKCwAAAAlfDAAACWAMAAABUwQAAPQAAAAJYQwAAAEAAAABAAAAAVwEAADlAAAACWIMAAAJYwwAAAFlBAAA7gAAAAZkDAAAogFodHRwOi8vbWFzZGNiaXBwMDQ5LnNzZGMua3Aub3JnOjgwL2NvZ25vczgvY2dpLWJpbi9jb2dub3Npc2FwaS5kbGw/Yl9hY3Rpb249eHRzLnJ1biZtPXBvcnRhbC9nZXRfcHJvbXB0Lnh0cyZ1aS5vYmplY3Q9c3RvcmVJRCgiaUE2QjhENTUzNDI5ODQ0REVCNUU5OUI1QzRGRkU3RUE3IikGZQwAACFpN0JFRjQzQzZCRDhBNDc1RUFFMjlFRDdDMUM5OTk2RjHsUTg/AQAAAAoKCwAAAAlmDAAACWcMAAABawQAAPQAAAAJaAwAAAEAAAABAAAAAXQEAADlAAAACWkMAAAJagwAAAF9BAAA7gAAAAZrDAAAogFodHRwOi8vbWFzZGNiaXBwMDQ5LnNzZGMua3Aub3JnOjgwL2NvZ25vczgvY2dpLWJpbi9jb2dub3Npc2FwaS5kbGw/Yl9hY3Rpb249eHRzLnJ1biZtPXBvcnRhbC9nZXRfcHJvbXB0Lnh0cyZ1aS5vYmplY3Q9c3RvcmVJRCgiaTc1NjYzNjNCRkU4MjQ2Q0JBRTE5N0QzNDBCMzJFOUNBIikGbAwAACFpM0Q1MTJDOTIzNzRBNDQwNjkxNEY3QzgzRjEwQjBGMjnsUTg/AQAAAAoKCwAAAAltDAAACW4MAAABgwQAAPQAAAAJbwwAAAEAAAABAAAAAYwEAADlAAAACXAMAAAJcQwAAAGVBAAA7gAAAAZyDAAAogFodHRwOi8vbWFzZGNiaXBwMDQ5LnNzZGMua3Aub3JnOjgwL2NvZ25vczgvY2dpLWJpbi9jb2dub3Npc2FwaS5kbGw/Yl9hY3Rpb249eHRzLnJ1biZtPXBvcnRhbC9nZXRfcHJvbXB0Lnh0cyZ1aS5vYmplY3Q9c3RvcmVJRCgiaUE1OTJGOUIzNTU4RTQ2OUVBRkQ5QTk2MzlFQUJFMTdEIikGcwwAACFpNzlERUU2RjlDREE5NDJBNjg0OTNGRTMxNEIzRjU0QjLsUTg/AgAAAAoKCwAAAAl0DAAACXUMAAABmwQAAPQAAAAJdgwAAAEAAAABAAAAAaQEAADlAAAACXcMAAAJeAwAAAGtBAAA7gAAAAZ5DAAAogFodHRwOi8vbWFzZGNiaXBwMDQ5LnNzZGMua3Aub3JnOjgwL2NvZ25vczgvY2dpLWJpbi9jb2dub3Npc2FwaS5kbGw/Yl9hY3Rpb249eHRzLnJ1biZtPXBvcnRhbC9nZXRfcHJvbXB0Lnh0cyZ1aS5vYmplY3Q9c3RvcmVJRCgiaTE5OEVGQURFQ0VBRTQzM0NCNjgzMEI4MDlCRDkxOUQ1IikGegwAACFpRDUzODAzNjdEQzVBNEVERkFCMDA2NDVDQkI3RDc1RjnsUTg/AgAAAAoKCwAAAAl7DAAACXwMAAABswQAAPQAAAAJfQwAAAEAAAABAAAAAbwEAADlAAAACX4MAAAJfwwAAAHFBAAA7gAAAAaADAAAogFodHRwOi8vbWFzZGNiaXBwMDQ5LnNzZGMua3Aub3JnOjgwL2NvZ25vczgvY2dpLWJpbi9jb2dub3Npc2FwaS5kbGw/Yl9hY3Rpb249eHRzLnJ1biZtPXBvcnRhbC9nZXRfcHJvbXB0Lnh0cyZ1aS5vYmplY3Q9c3RvcmVJRCgiaTU4NTBCNTQ2RTdGNTQ3REFBNDg5RjA1MDExOTM1NzNFIikGgQwAACFpN0I0Mzg3RENBQ0NGNDg2QkJDQzQ2QzM4NkY0NkQ4NzPsUTg/AQAAAAoKCwAAAAmCDAAACYMMAAABywQAAPQAAAAJhAwAAAEAAAABAAAAAdQEAADlAAAACYUMAAAJhgwAAAHdBAAA7gAAAAaHDAAAogFodHRwOi8vbWFzZGNiaXBwMDQ5LnNzZGMua3Aub3JnOjgwL2NvZ25vczgvY2dpLWJpbi9jb2dub3Npc2FwaS5kbGw/Yl9hY3Rpb249eHRzLnJ1biZtPXBvcnRhbC9nZXRfcHJvbXB0Lnh0cyZ1aS5vYmplY3Q9c3RvcmVJRCgiaTE5OEVGQURFQ0VBRTQzM0NCNjgzMEI4MDlCRDkxOUQ1IikGiAwAACFpQTg1OUNBOUM4RDlDNEFCMjk3OUM2MDBCQjM5ODc3QjnsUTg/AgAAAAoKCwAAAAmJDAAACYoMAAAB4wQAAPQAAAAJiwwAAAEAAAABAAAAAewEAADlAAAACYwMAAAJjQwAAAH1BAAA7gAAAAaODAAAogFodHRwOi8vbWFzZGNiaXBwMDQ5LnNzZGMua3Aub3JnOjgwL2NvZ25vczgvY2dpLWJpbi9jb2dub3Npc2FwaS5kbGw/Yl9hY3Rpb249eHRzLnJ1biZtPXBvcnRhbC9nZXRfcHJvbXB0Lnh0cyZ1aS5vYmplY3Q9c3RvcmVJRCgiaTlFNzFDMjYwRkJDNjQ5QjQ5QTEzOThBQTA5REVCNjQzIikGjwwAACFpRjAyRDJBQTM5RTdBNDY1Q0FCNUU0MEFBNUNBODc3NDfsUTg/AQAAAAoKCwAAAAmQDAAACZEMAAAB+wQAAPQAAAAJkgwAAAEAAAABAAAAAQQFAADlAAAACZMMAAAJlAwAAAENBQAA7gAAAAaVDAAAogFodHRwOi8vbWFzZGNiaXBwMDQ5LnNzZGMua3Aub3JnOjgwL2NvZ25vczgvY2dpLWJpbi9jb2dub3Npc2FwaS5kbGw/Yl9hY3Rpb249eHRzLnJ1biZtPXBvcnRhbC9nZXRfcHJvbXB0Lnh0cyZ1aS5vYmplY3Q9c3RvcmVJRCgiaThBQjU1MUUyOThGQTQyQUNBNjZCMzgxNDUyQTM5NTNDIikGlgwAACFpQkJBRTU0MkYxRkVFNEVENkIxODJCQkZDMjFFQjVGMDPsUTg/AQAAAAoKCwAAAAmXDAAACZgMAAABEwUAAPQAAAAJmQwAAAEAAAABAAAAARwFAADlAAAACZoMAAAJmwwAAAElBQAA7gAAAAacDAAAogFodHRwOi8vbWFzZGNiaXBwMDQ5LnNzZGMua3Aub3JnOjgwL2NvZ25vczgvY2dpLWJpbi9jb2dub3Npc2FwaS5kbGw/Yl9hY3Rpb249eHRzLnJ1biZtPXBvcnRhbC9nZXRfcHJvbXB0Lnh0cyZ1aS5vYmplY3Q9c3RvcmVJRCgiaTAyNkJEMzY5RTNCRjQzMkVCNDFGRTg0NjhFQUYxRUVFIikGnQwAACFpRkNGM0ZGQUE0RjA2NEI4OTk1Mzk4OUIyNzFBMjBCMTPsUTg/AQAAAAoKCwAAAAmeDAAACZ8MAAABKwUAAPQAAAAJoAwAAAEAAAABAAAAATQFAADlAAAACaEMAAAJogwAAAE9BQAA7gAAAAajDAAAogFodHRwOi8vbWFzZGNiaXBwMDQ5LnNzZGMua3Aub3JnOjgwL2NvZ25vczgvY2dpLWJpbi9jb2dub3Npc2FwaS5kbGw/Yl9hY3Rpb249eHRzLnJ1biZtPXBvcnRhbC9nZXRfcHJvbXB0Lnh0cyZ1aS5vYmplY3Q9c3RvcmVJRCgiaTM3NjRCNjg4Q0Y4NDREMDRCMDQ0OUQxNUIyMzU3REVEIikGpAwAACFpMDVCNzJFN0JBRjM5NEMzOTlEODlEOEVGRjk2NEQ4N0PsUTg/AQAAAAoKCwAAAAmlDAAACaYMAAABQwUAAPQAAAAJpwwAAAEAAAABAAAAAUwFAADlAAAACagMAAAJqQwAAAFVBQAA7gAAAAaqDAAAogFodHRwOi8vbWFzZGNiaXBwMDQ5LnNzZGMua3Aub3JnOjgwL2NvZ25vczgvY2dpLWJpbi9jb2dub3Npc2FwaS5kbGw/Yl9hY3Rpb249eHRzLnJ1biZtPXBvcnRhbC9nZXRfcHJvbXB0Lnh0cyZ1aS5vYmplY3Q9c3RvcmVJRCgiaTc1RUJDQURCMzJFRjQ1OUM4Q0EzOERENDMyMDYyQjg1IikGqwwAACFpN0ZGRjhGODUwNUUzNDAzQzg5Qzc4RTc5N0FFQ0MzMUXsUTg/AQAAAAoKCwAAAAmsDAAACa0MAAABWwUAAPQAAAAJrgwAAAEAAAABAAAAAWQFAADlAAAACa8MAAAJsAwAAAFtBQAA7gAAAAaxDAAAogFodHRwOi8vbWFzZGNiaXBwMDQ5LnNzZGMua3Aub3JnOjgwL2NvZ25vczgvY2dpLWJpbi9jb2dub3Npc2FwaS5kbGw/Yl9hY3Rpb249eHRzLnJ1biZtPXBvcnRhbC9nZXRfcHJvbXB0Lnh0cyZ1aS5vYmplY3Q9c3RvcmVJRCgiaTA1NzFDRTIxMTNEMDRERTVCNUZGODM5QUU1QTY1NUVBIikGsgwAACFpOEI1Njk0QTU1QTg0NDVFMDk2NUE5ODJGMTMxREEwQ0PsUTg/AgAAAAoKCwAAAAmzDAAACbQMAAABcwUAAPQAAAAJtQwAAAEAAAABAAAAAXwFAADlAAAACbYMAAAJtwwAAAGFBQAA7gAAAAa4DAAAogFodHRwOi8vbWFzZGNiaXBwMDQ5LnNzZGMua3Aub3JnOjgwL2NvZ25vczgvY2dpLWJpbi9jb2dub3Npc2FwaS5kbGw/Yl9hY3Rpb249eHRzLnJ1biZtPXBvcnRhbC9nZXRfcHJvbXB0Lnh0cyZ1aS5vYmplY3Q9c3RvcmVJRCgiaUJEMjExNDg1Nzg3QTRBMEU4NzlCRkIwRjQ1QTA5NEIxIikGuQwAACFpRTVBQ0ZCRjdGRUZENEUxRkE0QTMxRjZCQjUyMjQzODXsUTg/AQAAAAoKCwAAAAm6DAAACbsMAAABiwUAAPQAAAAJvAwAAAEAAAABAAAAAZQFAADlAAAACb0MAAAJvgwAAAGdBQAA7gAAAAa/DAAAogFodHRwOi8vbWFzZGNiaXBwMDQ5LnNzZGMua3Aub3JnOjgwL2NvZ25vczgvY2dpLWJpbi9jb2dub3Npc2FwaS5kbGw/Yl9hY3Rpb249eHRzLnJ1biZtPXBvcnRhbC9nZXRfcHJvbXB0Lnh0cyZ1aS5vYmplY3Q9c3RvcmVJRCgiaUMwQzgwOTUwNjkwMTQxNEE5NzNDNDk4Rjc5NEU3OTI2IikGwAwAACFpRDEwNzY0NDg2MjNGNDA2OUExQzFDNDFFNzdCQkRFNUPsUTg/AgAAAAoKCwAAAAnBDAAACcIMAAABowUAAPQAAAAJwwwAAAEAAAABAAAAAawFAADlAAAACcQMAAAJxQwAAAG1BQAA7gAAAAbGDAAAogFodHRwOi8vbWFzZGNiaXBwMDQ5LnNzZGMua3Aub3JnOjgwL2NvZ25vczgvY2dpLWJpbi9jb2dub3Npc2FwaS5kbGw/Yl9hY3Rpb249eHRzLnJ1biZtPXBvcnRhbC9nZXRfcHJvbXB0Lnh0cyZ1aS5vYmplY3Q9c3RvcmVJRCgiaTNDNTZGRjcxOEY2OTRFMTI4MkNBODEyOEYyMzFDQTI5IikGxwwAACFpNTIyQzk5QjhDRTY5NDRGN0I2QjhDMDRBN0I3OEQyNTPsUTg/AQAAAAoKCwAAAAnIDAAACckMAAABuwUAAPQAAAAJygwAAAEAAAABAAAAAcQFAADlAAAACcsMAAAJzAwAAAHNBQAA7gAAAAbNDAAAogFodHRwOi8vbWFzZGNiaXBwMDQ5LnNzZGMua3Aub3JnOjgwL2NvZ25vczgvY2dpLWJpbi9jb2dub3Npc2FwaS5kbGw/Yl9hY3Rpb249eHRzLnJ1biZtPXBvcnRhbC9nZXRfcHJvbXB0Lnh0cyZ1aS5vYmplY3Q9c3RvcmVJRCgiaUMwQzgwOTUwNjkwMTQxNEE5NzNDNDk4Rjc5NEU3OTI2IikGzgwAACFpNzVCRUE1MDg0Qzg3NENGMzgyQUQxRDE3NkI0RTlENjfsUTg/AgAAAAoKCwAAAAnPDAAACdAMAAAB0wUAAPQAAAAJ0QwAAAEAAAABAAAAAdwFAADlAAAACdIMAAAJ0wwAAAHlBQAA7gAAAAbUDAAAogFodHRwOi8vbWFzZGNiaXBwMDQ5LnNzZGMua3Aub3JnOjgwL2NvZ25vczgvY2dpLWJpbi9jb2dub3Npc2FwaS5kbGw/Yl9hY3Rpb249eHRzLnJ1biZtPXBvcnRhbC9nZXRfcHJvbXB0Lnh0cyZ1aS5vYmplY3Q9c3RvcmVJRCgiaUQ5QjMwNDhENUY1OTQzOUM4QzJGNEQ4RkY5MjRFMDUxIikG1QwAACFpQjhGREU3MzMwQ0ExNEI0MkJGNkJBMjJEM0MyMDUwMDPsUTg/AQAAAAoKCwAAAAnWDAAACdcMAAAB6wUAAPQAAAAJ2AwAAAEAAAABAAAAAfQFAADlAAAACdkMAAAJ2gwAAAH9BQAA7gAAAAbbDAAAogFodHRwOi8vbWFzZGNiaXBwMDQ5LnNzZGMua3Aub3JnOjgwL2NvZ25vczgvY2dpLWJpbi9jb2dub3Npc2FwaS5kbGw/Yl9hY3Rpb249eHRzLnJ1biZtPXBvcnRhbC9nZXRfcHJvbXB0Lnh0cyZ1aS5vYmplY3Q9c3RvcmVJRCgiaUIzNzgzOTY0N0U2RjRCQTFCQjM5MTVFQzY3QjU0Nzc0IikG3AwAACFpNzcxRDI1NzZFNTU1NDY0MTlGNDI1NzMzOUI3OENEOEXsUTg/AQAAAAoKCwAAAAndDAAACd4MAAABAwYAAPQAAAAJ3wwAAAEAAAABAAAAAQwGAADlAAAACeAMAAAJ4QwAAAEVBgAA7gAAAAbiDAAAogFodHRwOi8vbWFzZGNiaXBwMDQ5LnNzZGMua3Aub3JnOjgwL2NvZ25vczgvY2dpLWJpbi9jb2dub3Npc2FwaS5kbGw/Yl9hY3Rpb249eHRzLnJ1biZtPXBvcnRhbC9nZXRfcHJvbXB0Lnh0cyZ1aS5vYmplY3Q9c3RvcmVJRCgiaTE5OEVGQURFQ0VBRTQzM0NCNjgzMEI4MDlCRDkxOUQ1IikG4wwAACFpQURDRUE0NzRDMjNDNDQ4MTg3QUI4ODJFMEQ5MDU4NjHsUTg/AgAAAAoKCwAAAAnkDAAACeUMAAABGwYAAPQAAAAJ5gwAAAEAAAABAAAAASQGAADlAAAACecMAAAJ6AwAAAEtBgAA7gAAAAbpDAAAogFodHRwOi8vbWFzZGNiaXBwMDQ5LnNzZGMua3Aub3JnOjgwL2NvZ25vczgvY2dpLWJpbi9jb2dub3Npc2FwaS5kbGw/Yl9hY3Rpb249eHRzLnJ1biZtPXBvcnRhbC9nZXRfcHJvbXB0Lnh0cyZ1aS5vYmplY3Q9c3RvcmVJRCgiaTFEMThBQzU3OTZGRTRBRjNBRTQ3Q0MwQzRFODc3RjRCIikG6gwAACFpQThGMjhCMEEzN0JGNENFMUFDRUVDQTU5N0VFRjhBMjfsUTg/AQAAAAoKCwAAAAnrDAAACewMAAABMwYAAPQAAAAJ7QwAAAEAAAABAAAAATwGAADlAAAACe4MAAAJ7wwAAAFFBgAA7gAAAAbwDAAAogFodHRwOi8vbWFzZGNiaXBwMDQ5LnNzZGMua3Aub3JnOjgwL2NvZ25vczgvY2dpLWJpbi9jb2dub3Npc2FwaS5kbGw/Yl9hY3Rpb249eHRzLnJ1biZtPXBvcnRhbC9nZXRfcHJvbXB0Lnh0cyZ1aS5vYmplY3Q9c3RvcmVJRCgiaTJDNjg2MzdBMzZBODRGNTE5Mjk2MkI5NTFFMDIzQTgyIikG8QwAACFpMkFBRjcxMzkwODUxNDMzOEFCQkEzNEM3RDE4MzE5MzfsUTg/AQAAAAoKCwAAAAnyDAAACfMMAAABSwYAAPQAAAAJ9AwAAAEAAAABAAAAAVQGAADlAAAACfUMAAAJ9gwAAAFdBgAA7gAAAAb3DAAAogFodHRwOi8vbWFzZGNiaXBwMDQ5LnNzZGMua3Aub3JnOjgwL2NvZ25vczgvY2dpLWJpbi9jb2dub3Npc2FwaS5kbGw/Yl9hY3Rpb249eHRzLnJ1biZtPXBvcnRhbC9nZXRfcHJvbXB0Lnh0cyZ1aS5vYmplY3Q9c3RvcmVJRCgiaTRENEUzMjUwREZCRDQ5RERBODYzNzYxRTRDNzIxQTlCIikG+AwAACFpODkxMUNENzAyM0IzNDBFNzg4Q0ExMjlCNDMyNDExNzbsUTg/AgAAAAoKCwAAAAn5DAAACfoMAAABYwYAAPQAAAAJ+wwAAAIAAAACAAAAAWwGAADlAAAACfwMAAAJ/QwAAAF1BgAA7gAAAAb+DAAAogFodHRwOi8vbWFzZGNiaXBwMDQ5LnNzZGMua3Aub3JnOjgwL2NvZ25vczgvY2dpLWJpbi9jb2dub3Npc2FwaS5kbGw/Yl9hY3Rpb249eHRzLnJ1biZtPXBvcnRhbC9nZXRfcHJvbXB0Lnh0cyZ1aS5vYmplY3Q9c3RvcmVJRCgiaTE5OEVGQURFQ0VBRTQzM0NCNjgzMEI4MDlCRDkxOUQ1IikG/wwAACFpOTMxODYxMzNENUQxNDVEMEJDNUNDQUNFNUVGRDNGQkbsUTg/AgAAAAoKCwAAAAkADQAACQENAAABewYAAPQAAAAJAg0AAAEAAAABAAAAAYQGAADlAAAACQMNAAAJBA0AAAGNBgAA7gAAAAYFDQAAogFodHRwOi8vbWFzZGNiaXBwMDQ5LnNzZGMua3Aub3JnOjgwL2NvZ25vczgvY2dpLWJpbi9jb2dub3Npc2FwaS5kbGw/Yl9hY3Rpb249eHRzLnJ1biZtPXBvcnRhbC9nZXRfcHJvbXB0Lnh0cyZ1aS5vYmplY3Q9c3RvcmVJRCgiaTdEMTkxRUFBNkVDNTQ4NENCNTg5ODg5NENFOTQ1MDU1IikGBg0AACFpQjU5M0IzODg4Rjk2NEE1OUE1OURFMjJDMTlERTc2NTTsUTg/AQAAAAoKCwAAAAkHDQAACQgNAAABkwYAAPQAAAAJCQ0AAAEAAAABAAAAAZwGAADlAAAACQoNAAAJCw0AAAGlBgAA7gAAAAYMDQAAogFodHRwOi8vbWFzZGNiaXBwMDQ5LnNzZGMua3Aub3JnOjgwL2NvZ25vczgvY2dpLWJpbi9jb2dub3Npc2FwaS5kbGw/Yl9hY3Rpb249eHRzLnJ1biZtPXBvcnRhbC9nZXRfcHJvbXB0Lnh0cyZ1aS5vYmplY3Q9c3RvcmVJRCgiaTE5OEVGQURFQ0VBRTQzM0NCNjgzMEI4MDlCRDkxOUQ1IikGDQ0AACFpNDVBMkY0Njg2OEMxNENFMkEyODlDMzU2Rjc2MzM3NUPsUTg/AgAAAAoKCwAAAAkODQAACQ8NAAABqwYAAPQAAAAJEA0AAAEAAAABAAAAAbQGAADlAAAACRENAAAJEg0AAAG9BgAA7gAAAAYTDQAAogFodHRwOi8vbWFzZGNiaXBwMDQ5LnNzZGMua3Aub3JnOjgwL2NvZ25vczgvY2dpLWJpbi9jb2dub3Npc2FwaS5kbGw/Yl9hY3Rpb249eHRzLnJ1biZtPXBvcnRhbC9nZXRfcHJvbXB0Lnh0cyZ1aS5vYmplY3Q9c3RvcmVJRCgiaUVDQkNEOTI1MzMxMzQxQjlBNDg4QzM2Nzk5NzFDNjg5IikGFA0AACFpNUZCQjdCNDkzMjA1NEZGQTk0RjJCMUZEQzM1ODZGOETsUTg/AQAAAAoKCwAAAAkVDQAACRYNAAABwwYAAPQAAAAJFw0AAAIAAAACAAAAAcwGAADlAAAACRgNAAAJGQ0AAAHVBgAA7gAAAAYaDQAAogFodHRwOi8vbWFzZGNiaXBwMDQ5LnNzZGMua3Aub3JnOjgwL2NvZ25vczgvY2dpLWJpbi9jb2dub3Npc2FwaS5kbGw/Yl9hY3Rpb249eHRzLnJ1biZtPXBvcnRhbC9nZXRfcHJvbXB0Lnh0cyZ1aS5vYmplY3Q9c3RvcmVJRCgiaUU0MEVDOUJBQjZBMzRBMkRCNUNFOERFMDRERTU2NzZFIikGGw0AACFpRDg2ODg2MkE1M0YzNDc2QzhBMTMwMDUxREM1QzM4OEHsUTg/AQAAAAoKCwAAAAkcDQAACR0NAAAB2wYAAPQAAAAJHg0AAAEAAAABAAAAAeQGAADlAAAACR8NAAAJIA0AAAHtBgAA7gAAAAYhDQAAogFodHRwOi8vbWFzZGNiaXBwMDQ5LnNzZGMua3Aub3JnOjgwL2NvZ25vczgvY2dpLWJpbi9jb2dub3Npc2FwaS5kbGw/Yl9hY3Rpb249eHRzLnJ1biZtPXBvcnRhbC9nZXRfcHJvbXB0Lnh0cyZ1aS5vYmplY3Q9c3RvcmVJRCgiaTNGQkIxNDdGRkUyMTQ3REM5RTA2NTY4MkQ5NUE5QTE2IikGIg0AACFpNTNERUQ1QzUxQkFBNDIxNEFGRjBFNjk4MTkxMDBGMzPsUTg/AQAAAAoKCwAAAAkjDQAACSQNAAAB8wYAAPQAAAAJJQ0AAAEAAAABAAAAAfwGAADlAAAACSYNAAAJJw0AAAEFBwAA7gAAAAYoDQAAogFodHRwOi8vbWFzZGNiaXBwMDQ5LnNzZGMua3Aub3JnOjgwL2NvZ25vczgvY2dpLWJpbi9jb2dub3Npc2FwaS5kbGw/Yl9hY3Rpb249eHRzLnJ1biZtPXBvcnRhbC9nZXRfcHJvbXB0Lnh0cyZ1aS5vYmplY3Q9c3RvcmVJRCgiaUM1NTFERDZBN0JBRTRBMjI4OTNCMUZBNEZCNzMzMzg4IikGKQ0AACFpMEJFOUE3NDkzODM4NEUxN0E1MTg2NjEzRjY5RThBNjXsUTg/AQAAAAoKCwAAAAkqDQAACSsNAAABCwcAAPQAAAAJLA0AAAEAAAABAAAAARQHAADlAAAACS0NAAAJLg0AAAEdBwAA7gAAAAYvDQAAogFodHRwOi8vbWFzZGNiaXBwMDQ5LnNzZGMua3Aub3JnOjgwL2NvZ25vczgvY2dpLWJpbi9jb2dub3Npc2FwaS5kbGw/Yl9hY3Rpb249eHRzLnJ1biZtPXBvcnRhbC9nZXRfcHJvbXB0Lnh0cyZ1aS5vYmplY3Q9c3RvcmVJRCgiaUE1OTJGOUIzNTU4RTQ2OUVBRkQ5QTk2MzlFQUJFMTdEIikGMA0AACFpMkM0QTRBQjg5NjM1NDczRUI0MEE3MzQ4RjU0QkRFMDDsUTg/AgAAAAoKCwAAAAkxDQAACTINAAABIwcAAPQAAAAJMw0AAAEAAAABAAAAASwHAADlAAAACTQNAAAJNQ0AAAE1BwAA7gAAAAY2DQAAogFodHRwOi8vbWFzZGNiaXBwMDQ5LnNzZGMua3Aub3JnOjgwL2NvZ25vczgvY2dpLWJpbi9jb2dub3Npc2FwaS5kbGw/Yl9hY3Rpb249eHRzLnJ1biZtPXBvcnRhbC9nZXRfcHJvbXB0Lnh0cyZ1aS5vYmplY3Q9c3RvcmVJRCgiaTAxMDE5QUJCMEFGMTQ5Mjk4RDJCQkFDODhFMEM0QTQ4IikGNw0AACFpQkU1QTdBQThENkNFNDI2REI2ODZCQ0FFMEQ2QjI3NzjsUTg/AQAAAAoKCwAAAAk4DQAACTkNAAABOwcAAPQAAAAJOg0AAAEAAAABAAAAAUQHAADlAAAACTsNAAAJPA0AAAFNBwAA7gAAAAY9DQAAogFodHRwOi8vbWFzZGNiaXBwMDQ5LnNzZGMua3Aub3JnOjgwL2NvZ25vczgvY2dpLWJpbi9jb2dub3Npc2FwaS5kbGw/Yl9hY3Rpb249eHRzLnJ1biZtPXBvcnRhbC9nZXRfcHJvbXB0Lnh0cyZ1aS5vYmplY3Q9c3RvcmVJRCgiaTc3REIyOUIyMjY1NjQ1ODNBNkRGRDNCODQ5OEFEQkM4IikGPg0AACFpODU3OEQ0MTVBOTlGNDVCQUFDOTE3QzEyRjI3MjM5N0bsUTg/AQAAAAoKCwAAAAk/DQAACUANAAABUwcAAPQAAAAJQQ0AAAEAAAABAAAAAVwHAADlAAAACUINAAAJQw0AAAFlBwAA7gAAAAZEDQAAogFodHRwOi8vbWFzZGNiaXBwMDQ5LnNzZGMua3Aub3JnOjgwL2NvZ25vczgvY2dpLWJpbi9jb2dub3Npc2FwaS5kbGw/Yl9hY3Rpb249eHRzLnJ1biZtPXBvcnRhbC9nZXRfcHJvbXB0Lnh0cyZ1aS5vYmplY3Q9c3RvcmVJRCgiaTE5OEVGQURFQ0VBRTQzM0NCNjgzMEI4MDlCRDkxOUQ1IikGRQ0AACFpQkZEQTUyMTk1RkM1NDdGQzlFQ0ZGQzgwREY4ODcxRTnsUTg/AgAAAAoKCwAAAAlGDQAACUcNAAABawcAAPQAAAAJSA0AAAEAAAABAAAAAXQHAADlAAAACUkNAAAJSg0AAAF9BwAA7gAAAAZLDQAAogFodHRwOi8vbWFzZGNiaXBwMDQ5LnNzZGMua3Aub3JnOjgwL2NvZ25vczgvY2dpLWJpbi9jb2dub3Npc2FwaS5kbGw/Yl9hY3Rpb249eHRzLnJ1biZtPXBvcnRhbC9nZXRfcHJvbXB0Lnh0cyZ1aS5vYmplY3Q9c3RvcmVJRCgiaTcxN0E2MUE5NTg1RTRCMTc5NDJFM0U1NzdENEM0RkYxIikGTA0AACFpQkE5NDNERTY4QTU1NEUzREEwODczMzhBQ0VGQjlGNTfsUTg/AQAAAAoKCwAAAAlNDQAACU4NAAABgwcAAPQAAAAJTw0AAAEAAAABAAAAAYwHAADlAAAACVANAAAJUQ0AAAGVBwAA7gAAAAZSDQAAogFodHRwOi8vbWFzZGNiaXBwMDQ5LnNzZGMua3Aub3JnOjgwL2NvZ25vczgvY2dpLWJpbi9jb2dub3Npc2FwaS5kbGw/Yl9hY3Rpb249eHRzLnJ1biZtPXBvcnRhbC9nZXRfcHJvbXB0Lnh0cyZ1aS5vYmplY3Q9c3RvcmVJRCgiaThFRTgxRDhDREIyODQ4MjdBRjk4QzI5RDJBNkJEMUE4IikGUw0AACFpQzE2RjY1MEZDQ0Q1NDZGQ0EyNjk1Rjg5NEE2MEZEMUHsUTg/AQAAAAoKCwAAAAlUDQAACVUNAAABmwcAAPQAAAAJVg0AAAEAAAABAAAAAaQHAADlAAAACVcNAAAJWA0AAAGtBwAA7gAAAAZZDQAAogFodHRwOi8vbWFzZGNiaXBwMDQ5LnNzZGMua3Aub3JnOjgwL2NvZ25vczgvY2dpLWJpbi9jb2dub3Npc2FwaS5kbGw/Yl9hY3Rpb249eHRzLnJ1biZtPXBvcnRhbC9nZXRfcHJvbXB0Lnh0cyZ1aS5vYmplY3Q9c3RvcmVJRCgiaUE1OTJGOUIzNTU4RTQ2OUVBRkQ5QTk2MzlFQUJFMTdEIikGWg0AACFpMzdCMkQ5MDA0NjlGNDlCQTk0M0E1ODk3Q0E0NzMyMUXsUTg/AgAAAAoKCwAAAAlbDQAACVwNAAABswcAAPQAAAAJXQ0AAAEAAAABAAAAAbwHAADlAAAACV4NAAAJXw0AAAHFBwAA7gAAAAZgDQAAogFodHRwOi8vbWFzZGNiaXBwMDQ5LnNzZGMua3Aub3JnOjgwL2NvZ25vczgvY2dpLWJpbi9jb2dub3Npc2FwaS5kbGw/Yl9hY3Rpb249eHRzLnJ1biZtPXBvcnRhbC9nZXRfcHJvbXB0Lnh0cyZ1aS5vYmplY3Q9c3RvcmVJRCgiaTE5OEVGQURFQ0VBRTQzM0NCNjgzMEI4MDlCRDkxOUQ1IikGYQ0AACFpRUJDNDMzRjU4ODIwNDk1MDg2QTkyNTgzNDFEMDJENjLsUTg/AgAAAAoKCwAAAAliDQAACWMNAAABywcAAPQAAAAJZA0AAAEAAAABAAAAAdQHAADlAAAACWUNAAAJZg0AAAHdBwAA7gAAAAZnDQAAogFodHRwOi8vbWFzZGNiaXBwMDQ5LnNzZGMua3Aub3JnOjgwL2NvZ25vczgvY2dpLWJpbi9jb2dub3Npc2FwaS5kbGw/Yl9hY3Rpb249eHRzLnJ1biZtPXBvcnRhbC9nZXRfcHJvbXB0Lnh0cyZ1aS5vYmplY3Q9c3RvcmVJRCgiaThGMjYwMTA5MUNBRDRFQzQ4MEQyRjgwNzE3RTc1MjRGIikGaA0AACFpRTA1QkUyMDBEOTdCNEVBRUJERTYxNzdCREYwRUE1NTfsUTg/AQAAAAoKCwAAAAlpDQAACWoNAAAB4wcAAPQAAAAJaw0AAAEAAAABAAAAAewHAADlAAAACWwNAAAJbQ0AAAH6BwAA9AAAAAluDQAAAQAAAAEAAAABAwgAAOUAAAAJbw0AAAlwDQAAAQwIAADuAAAABnENAACiAWh0dHA6Ly9tYXNkY2JpcHAwNDkuc3NkYy5rcC5vcmc6ODAvY29nbm9zOC9jZ2ktYmluL2NvZ25vc2lzYXBpLmRsbD9iX2FjdGlvbj14dHMucnVuJm09cG9ydGFsL2dldF9wcm9tcHQueHRzJnVpLm9iamVjdD1zdG9yZUlEKCJpNkUwQ0Q4Mjg2QkM0NEYxRTg5MDE2NDU5N0Q5MDExODAiKQZyDQAAIWlCOTMyRkJEODAzMTM0QkIyQkNBRDMwNUQ0OEUzMkRBMuxROD8CAAAACgoLAAAACXMNAAAJdA0AAAESCAAA9AAAAAl1DQAAAQAAAAEAAAABGwgAAOUAAAAJdg0AAAl3DQAAASQIAADuAAAABngNAACiAWh0dHA6Ly9tYXNkY2JpcHAwNDkuc3NkYy5rcC5vcmc6ODAvY29nbm9zOC9jZ2ktYmluL2NvZ25vc2lzYXBpLmRsbD9iX2FjdGlvbj14dHMucnVuJm09cG9ydGFsL2dldF9wcm9tcHQueHRzJnVpLm9iamVjdD1zdG9yZUlEKCJpMTk4RUZBREVDRUFFNDMzQ0I2ODMwQjgwOUJEOTE5RDUiKQZ5DQAAIWlCQ0I1NTEyODRDMDE0OTdFQjUxODg5RTFEMjdCOEVDM+xROD8CAAAACgoLAAAACXoNAAAJew0AAAEqCAAA9AAAAAl8DQAAAQAAAAEAAAABMwgAAOUAAAAJfQ0AAAl+DQAAATwIAADuAAAABn8NAACiAWh0dHA6Ly9tYXNkY2JpcHAwNDkuc3NkYy5rcC5vcmc6ODAvY29nbm9zOC9jZ2ktYmluL2NvZ25vc2lzYXBpLmRsbD9iX2FjdGlvbj14dHMucnVuJm09cG9ydGFsL2dldF9wcm9tcHQueHRzJnVpLm9iamVjdD1zdG9yZUlEKCJpRjE2RjQzRDM4MzMwNENFRThEMzYyQzJDOURCQjY1RUIiKQaADQAAIWlFMTYxNjhDMzQyMDQ0NjczQjlCQUVENTBGQ0I5QTVFOOxROD8BAAAACgoLAAAACYENAAAJgg0AAAFCCAAA9AAAAAmDDQAAAQAAAAEAAAABSwgAAOUAAAAJhA0AAAmFDQAAAVQIAADuAAAABoYNAACiAWh0dHA6Ly9tYXNkY2JpcHAwNDkuc3NkYy5rcC5vcmc6ODAvY29nbm9zOC9jZ2ktYmluL2NvZ25vc2lzYXBpLmRsbD9iX2FjdGlvbj14dHMucnVuJm09cG9ydGFsL2dldF9wcm9tcHQueHRzJnVpLm9iamVjdD1zdG9yZUlEKCJpMTk4RUZBREVDRUFFNDMzQ0I2ODMwQjgwOUJEOTE5RDUiKQaHDQAAIWkwNzhGMzRGODQzQkU0QUQyODkwRTIwQjMzRDU1QjAxQ+xROD8CAAAACgoLAAAACYgNAAAJiQ0AAAFaCAAA9AAAAAmKDQAAAQAAAAEAAAABYwgAAOUAAAAJiw0AAAmMDQAAAWwIAADuAAAABo0NAACiAWh0dHA6Ly9tYXNkY2JpcHAwNDkuc3NkYy5rcC5vcmc6ODAvY29nbm9zOC9jZ2ktYmluL2NvZ25vc2lzYXBpLmRsbD9iX2FjdGlvbj14dHMucnVuJm09cG9ydGFsL2dldF9wcm9tcHQueHRzJnVpLm9iamVjdD1zdG9yZUlEKCJpRDc0MEY5NEU2QUI2NDQ2QThBODc0NzVFQkVBNjgxQjYiKQaODQAAIWkzOThFQjQzRTRBQUM0QUM3QjQ5MzkzQzA0N0NCMzkwROxROD8BAAAACgoLAAAACY8NAAAJkA0AAAFyCAAA9AAAAAmRDQAAAQAAAAEAAAABewgAAOUAAAAJkg0AAAmTDQAAAYQIAADuAAAABpQNAACiAWh0dHA6Ly9tYXNkY2JpcHAwNDkuc3NkYy5rcC5vcmc6ODAvY29nbm9zOC9jZ2ktYmluL2NvZ25vc2lzYXBpLmRsbD9iX2FjdGlvbj14dHMucnVuJm09cG9ydGFsL2dldF9wcm9tcHQueHRzJnVpLm9iamVjdD1zdG9yZUlEKCJpMzMyQTRDRDFGQzZGNDdERkJCRjIxRTJFRjI0MDAyMTYiKQaVDQAAIWlBQjQ3NDEyNDY2QTU0MTIxOTgyQTQ3MkNERjIyNzNFN+xROD8BAAAACgoLAAAACZYNAAAJlw0AAAGKCAAA9AAAAAmYDQAAAgAAAAIAAAABkwgAAOUAAAAJmQ0AAAmaDQAAAZwIAADuAAAABpsNAACiAWh0dHA6Ly9tYXNkY2JpcHAwNDkuc3NkYy5rcC5vcmc6ODAvY29nbm9zOC9jZ2ktYmluL2NvZ25vc2lzYXBpLmRsbD9iX2FjdGlvbj14dHMucnVuJm09cG9ydGFsL2dldF9wcm9tcHQueHRzJnVpLm9iamVjdD1zdG9yZUlEKCJpMkYyQkFGOUIzOUIwNDhDODkyNUU3NTBFRDA0MDBFNTYiKQacDQAAIWlDMjJENDM4MTIyNDQ0QzZBQjM1RTI1QkUwRkRBQUQwNuxROD8BAAAACgoLAAAACZ0NAAAJng0AAAGiCAAA9AAAAAmfDQAAAQAAAAEAAAABqwgAAOUAAAAJoA0AAAmhDQAAAbQIAADuAAAABqINAACiAWh0dHA6Ly9tYXNkY2JpcHAwNDkuc3NkYy5rcC5vcmc6ODAvY29nbm9zOC9jZ2ktYmluL2NvZ25vc2lzYXBpLmRsbD9iX2FjdGlvbj14dHMucnVuJm09cG9ydGFsL2dldF9wcm9tcHQueHRzJnVpLm9iamVjdD1zdG9yZUlEKCJpMkRCNUUzMUQ0OEEzNEQxNkE3NUJGMzk4QkYwN0YzM0QiKQajDQAAIWkzMkM0OTZEODg1MUI0NjBGOEVBRjc4N0I0NTRGQUNDNOxROD8BAAAACgoLAAAACaQNAAAJpQ0AAAG6CAAA9AAAAAmmDQAAAQAAAAEAAAABwwgAAOUAAAAJpw0AAAmoDQAAAcwIAADuAAAABqkNAACiAWh0dHA6Ly9tYXNkY2JpcHAwNDkuc3NkYy5rcC5vcmc6ODAvY29nbm9zOC9jZ2ktYmluL2NvZ25vc2lzYXBpLmRsbD9iX2FjdGlvbj14dHMucnVuJm09cG9ydGFsL2dldF9wcm9tcHQueHRzJnVpLm9iamVjdD1zdG9yZUlEKCJpNzAzNkIxNEVEQkMyNDhEM0EzOTRCOUZCQ0VDQURFMjAiKQaqDQAAIWlBNEREQzUxMUZENTg0MTFBOUE3RkY4NUUxNDI4ODBFNexROD8CAAAACgoLAAAACasNAAAJrA0AAAHSCAAA9AAAAAmtDQAAAQAAAAEAAAAB2wgAAOUAAAAJrg0AAAmvDQAAAeQIAADuAAAABrANAACiAWh0dHA6Ly9tYXNkY2JpcHAwNDkuc3NkYy5rcC5vcmc6ODAvY29nbm9zOC9jZ2ktYmluL2NvZ25vc2lzYXBpLmRsbD9iX2FjdGlvbj14dHMucnVuJm09cG9ydGFsL2dldF9wcm9tcHQueHRzJnVpLm9iamVjdD1zdG9yZUlEKCJpMDUyRkI0Q0UwNTJFNDY5Njg3RTY5RkQ3NjI1RjU2NEYiKQaxDQAAIWkxNjc0QTVGOTUzNkU0RTQzOEExNzU2MTQxNUI0NjM1OOxROD8BAAAACgoLAAAACbINAAAJsw0AAAHqCAAA9AAAAAm0DQAAAQAAAAEAAAAB8wgAAOUAAAAJtQ0AAAm2DQAAAfwIAADuAAAABrcNAACiAWh0dHA6Ly9tYXNkY2JpcHAwNDkuc3NkYy5rcC5vcmc6ODAvY29nbm9zOC9jZ2ktYmluL2NvZ25vc2lzYXBpLmRsbD9iX2FjdGlvbj14dHMucnVuJm09cG9ydGFsL2dldF9wcm9tcHQueHRzJnVpLm9iamVjdD1zdG9yZUlEKCJpOEJGN0Y2RDg0Mjk0NDQ2QTkzREUwNzlFQjk4MEFCNDkiKQa4DQAAIWlBMzM1NjNFOTA0REI0MDVCOEY5MTAxNDhERjM3RTgzOOxROD8BAAAACgoLAAAACbkNAAAJug0AAAECCQAA9AAAAAm7DQAAAQAAAAEAAAABCwkAAOUAAAAJvA0AAAm9DQAAARQJAADuAAAABr4NAACiAWh0dHA6Ly9tYXNkY2JpcHAwNDkuc3NkYy5rcC5vcmc6ODAvY29nbm9zOC9jZ2ktYmluL2NvZ25vc2lzYXBpLmRsbD9iX2FjdGlvbj14dHMucnVuJm09cG9ydGFsL2dldF9wcm9tcHQueHRzJnVpLm9iamVjdD1zdG9yZUlEKCJpMDhFREJDRTc1MDMzNDRDOUE1MjcxMUQ2MjU5QjVDNzgiKQa/DQAAIWk4MTc2NUZDMEI4RDI0M0U0OEIxMzdGNjZENDYzOEE5N+xROD8BAAAACgoLAAAACcANAAAJwQ0AAAEaCQAA9AAAAAnCDQAAAQAAAAEAAAABIwkAAOUAAAAJww0AAAnEDQAAASwJAADuAAAABsUNAACiAWh0dHA6Ly9tYXNkY2JpcHAwNDkuc3NkYy5rcC5vcmc6ODAvY29nbm9zOC9jZ2ktYmluL2NvZ25vc2lzYXBpLmRsbD9iX2FjdGlvbj14dHMucnVuJm09cG9ydGFsL2dldF9wcm9tcHQueHRzJnVpLm9iamVjdD1zdG9yZUlEKCJpQjNEQzE5MTBERTZFNEMwNjg5OUZCOUNGODVEMkQxRDIiKQbGDQAAIWk1MTc4MUU1QkE5Nzk0Q0Y0OEFFRDM2REEyMTA4QjlENuxROD8BAAAACgoLAAAACccNAAAJyA0AAAEyCQAA9AAAAAnJDQAAAQAAAAEAAAABOwkAAOUAAAAJyg0AAAnLDQAAAUQJAADuAAAABswNAACiAWh0dHA6Ly9tYXNkY2JpcHAwNDkuc3NkYy5rcC5vcmc6ODAvY29nbm9zOC9jZ2ktYmluL2NvZ25vc2lzYXBpLmRsbD9iX2FjdGlvbj14dHMucnVuJm09cG9ydGFsL2dldF9wcm9tcHQueHRzJnVpLm9iamVjdD1zdG9yZUlEKCJpOTc3QkUyMjExNUZBNDVFOTlEOEI2QjZFMEEwRDVFMzIiKQbNDQAAIWkwRTRBQkYzOEVCQkQ0NkUwOTg2MjAzNzY2NzA1QkM2MuxROD8BAAAACgoLAAAACc4NAAAJzw0AAAFKCQAA9AAAAAnQDQAAAQAAAAEAAAABUwkAAOUAAAAJ0Q0AAAnSDQAAAVwJAADuAAAABtMNAACiAWh0dHA6Ly9tYXNkY2JpcHAwNDkuc3NkYy5rcC5vcmc6ODAvY29nbm9zOC9jZ2ktYmluL2NvZ25vc2lzYXBpLmRsbD9iX2FjdGlvbj14dHMucnVuJm09cG9ydGFsL2dldF9wcm9tcHQueHRzJnVpLm9iamVjdD1zdG9yZUlEKCJpNzcwNkQ0NUYzRTVENDdFREE2RUZBMTM5MjBDNDc1MzAiKQbUDQAAIWlCMTM4NkM1NUI4RDY0MDgxQjFCMEE1MTEwQkEwMzlEM+xROD8CAAAACgoLAAAACdUNAAAJ1g0AAAFiCQAA9AAAAAnXDQAAAQAAAAEAAAABawkAAOUAAAAJ2A0AAAnZDQAAAXQJAADuAAAABtoNAACiAWh0dHA6Ly9tYXNkY2JpcHAwNDkuc3NkYy5rcC5vcmc6ODAvY29nbm9zOC9jZ2ktYmluL2NvZ25vc2lzYXBpLmRsbD9iX2FjdGlvbj14dHMucnVuJm09cG9ydGFsL2dldF9wcm9tcHQueHRzJnVpLm9iamVjdD1zdG9yZUlEKCJpOEVDNTQxOTVDNkMxNDBGOEEyRTFGQTBDRDM3RkM5MzkiKQbbDQAAIWk5MTgyQTRCOUY0Q0Y0QjdFODFCMDlFNkIyOUFDMzZCROxROD8BAAAACgoLAAAACdwNAAAJ3Q0AAAF6CQAA9AAAAAneDQAAAQAAAAEAAAABgwkAAOUAAAAJ3w0AAAngDQAAAYwJAADuAAAABuENAACiAWh0dHA6Ly9tYXNkY2JpcHAwNDkuc3NkYy5rcC5vcmc6ODAvY29nbm9zOC9jZ2ktYmluL2NvZ25vc2lzYXBpLmRsbD9iX2FjdGlvbj14dHMucnVuJm09cG9ydGFsL2dldF9wcm9tcHQueHRzJnVpLm9iamVjdD1zdG9yZUlEKCJpODUzNTlFMTgxODdDNDNFRUIzNERDMDYwQjNBQkJDNTAiKQbiDQAAIWlBRDRCMUMxQzJCNjM0NDkyQTc0NTk4MkJCMDdFMkVENexROD8BAAAACgoLAAAACeMNAAAJ5A0AAAGSCQAA9AAAAAnlDQAAAQAAAAEAAAABmwkAAOUAAAAJ5g0AAAnnDQAAAaQJAADuAAAABugNAACiAWh0dHA6Ly9tYXNkY2JpcHAwNDkuc3NkYy5rcC5vcmc6ODAvY29nbm9zOC9jZ2ktYmluL2NvZ25vc2lzYXBpLmRsbD9iX2FjdGlvbj14dHMucnVuJm09cG9ydGFsL2dldF9wcm9tcHQueHRzJnVpLm9iamVjdD1zdG9yZUlEKCJpMTk4RUZBREVDRUFFNDMzQ0I2ODMwQjgwOUJEOTE5RDUiKQbpDQAAIWkxOUE4REIzRUZCRjI0REM3QjU3RDQxMDMwQzAyRkY3RuxROD8CAAAACgoLAAAACeoNAAAJ6w0AAAGqCQAA9AAAAAnsDQAAAQAAAAEAAAABswkAAOUAAAAJ7Q0AAAnuDQAAAbwJAADuAAAABu8NAACiAWh0dHA6Ly9tYXNkY2JpcHAwNDkuc3NkYy5rcC5vcmc6ODAvY29nbm9zOC9jZ2ktYmluL2NvZ25vc2lzYXBpLmRsbD9iX2FjdGlvbj14dHMucnVuJm09cG9ydGFsL2dldF9wcm9tcHQueHRzJnVpLm9iamVjdD1zdG9yZUlEKCJpMTk4RUZBREVDRUFFNDMzQ0I2ODMwQjgwOUJEOTE5RDUiKQbwDQAAIWkyMDdFQ0M5QzMzRDA0MzIzOTZGN0Y0QzAxMkE4ODEzNOxROD8CAAAACgoLAAAACfENAAAJ8g0AAAHCCQAA9AAAAAnzDQAAAQAAAAEAAAABywkAAOUAAAAJ9A0AAAn1DQAAAdQJAADuAAAABvYNAACiAWh0dHA6Ly9tYXNkY2JpcHAwNDkuc3NkYy5rcC5vcmc6ODAvY29nbm9zOC9jZ2ktYmluL2NvZ25vc2lzYXBpLmRsbD9iX2FjdGlvbj14dHMucnVuJm09cG9ydGFsL2dldF9wcm9tcHQueHRzJnVpLm9iamVjdD1zdG9yZUlEKCJpNzAzNkIxNEVEQkMyNDhEM0EzOTRCOUZCQ0VDQURFMjAiKQb3DQAAIWlERTI1RDM2N0NGOTQ0NzQ2OERGQ0Y2REVGMkEwMUUyN+xROD8CAAAACgoLAAAACfgNAAAJ+Q0AAAHaCQAA9AAAAAn6DQAAAQAAAAEAAAAB4wkAAOUAAAAJ+w0AAAn8DQAAAewJAADuAAAABv0NAACiAWh0dHA6Ly9tYXNkY2JpcHAwNDkuc3NkYy5rcC5vcmc6ODAvY29nbm9zOC9jZ2ktYmluL2NvZ25vc2lzYXBpLmRsbD9iX2FjdGlvbj14dHMucnVuJm09cG9ydGFsL2dldF9wcm9tcHQueHRzJnVpLm9iamVjdD1zdG9yZUlEKCJpNkNBMjc3MzJGMUVGNDM2MkE3QTE2RjYzNjdBM0E1MTEiKQb+DQAAIWk5RkQ3QkJBQzI1MTQ0N0NFODFGRDQzRDExRTRDNTRFNOxROD8BAAAACgoLAAAACf8NAAAJAA4AAAHyCQAA9AAAAAkBDgAAAQAAAAEAAAAB+wkAAOUAAAAJAg4AAAkDDgAAAQQKAADuAAAABgQOAACiAWh0dHA6Ly9tYXNkY2JpcHAwNDkuc3NkYy5rcC5vcmc6ODAvY29nbm9zOC9jZ2ktYmluL2NvZ25vc2lzYXBpLmRsbD9iX2FjdGlvbj14dHMucnVuJm09cG9ydGFsL2dldF9wcm9tcHQueHRzJnVpLm9iamVjdD1zdG9yZUlEKCJpNjg5QTcxMkU2RTMwNEZGOUI4OTNBMDY4MjQwQzhCMDMiKQYFDgAAIWk1NzQyMjMxMTE0NDQ0NTczQjhCODgzNDQ5OTQzNUUxNexROD8BAAAACgoLAAAACQYOAAAJBw4AAAEKCgAA9AAAAAkIDgAAAQAAAAEAAAABEwoAAOUAAAAJCQ4AAAkKDgAAARwKAADuAAAABgsOAACiAWh0dHA6Ly9tYXNkY2JpcHAwNDkuc3NkYy5rcC5vcmc6ODAvY29nbm9zOC9jZ2ktYmluL2NvZ25vc2lzYXBpLmRsbD9iX2FjdGlvbj14dHMucnVuJm09cG9ydGFsL2dldF9wcm9tcHQueHRzJnVpLm9iamVjdD1zdG9yZUlEKCJpQzBDODA5NTA2OTAxNDE0QTk3M0M0OThGNzk0RTc5MjYiKQYMDgAAIWkyOUQ5MTc5Q0RGNUY0NTA0OUJCQzZFOTdERTYxMjgwNuxROD8CAAAACgoLAAAACQ0OAAAJDg4AAAEiCgAA9AAAAAkPDgAAAQAAAAEAAAABKwoAAOUAAAAJEA4AAAkRDgAAATQKAADuAAAABhIOAACiAWh0dHA6Ly9tYXNkY2JpcHAwNDkuc3NkYy5rcC5vcmc6ODAvY29nbm9zOC9jZ2ktYmluL2NvZ25vc2lzYXBpLmRsbD9iX2FjdGlvbj14dHMucnVuJm09cG9ydGFsL2dldF9wcm9tcHQueHRzJnVpLm9iamVjdD1zdG9yZUlEKCJpMTk4RUZBREVDRUFFNDMzQ0I2ODMwQjgwOUJEOTE5RDUiKQYTDgAAIWlGMjNGQkM4MTM1RTA0Q0ZBOUNBQUU5NzcyOUJCOTNCNuxROD8CAAAACgoLAAAACRQOAAAJFQ4AAAE6CgAA9AAAAAkWDgAAAQAAAAEAAAABQwoAAOUAAAAJFw4AAAkYDgAAAUwKAADuAAAABhkOAACiAWh0dHA6Ly9tYXNkY2JpcHAwNDkuc3NkYy5rcC5vcmc6ODAvY29nbm9zOC9jZ2ktYmluL2NvZ25vc2lzYXBpLmRsbD9iX2FjdGlvbj14dHMucnVuJm09cG9ydGFsL2dldF9wcm9tcHQueHRzJnVpLm9iamVjdD1zdG9yZUlEKCJpMTk4RUZBREVDRUFFNDMzQ0I2ODMwQjgwOUJEOTE5RDUiKQYaDgAAIWlFQTlEMzZCNzUwRjc0MDJCQTQ0RTY5QUE2NDdFNzdGROxROD8CAAAACgoLAAAACRsOAAAJHA4AAAFSCgAA9AAAAAkdDgAAAQAAAAEAAAABWwoAAOUAAAAJHg4AAAkfDgAAAWQKAADuAAAABiAOAACiAWh0dHA6Ly9tYXNkY2JpcHAwNDkuc3NkYy5rcC5vcmc6ODAvY29nbm9zOC9jZ2ktYmluL2NvZ25vc2lzYXBpLmRsbD9iX2FjdGlvbj14dHMucnVuJm09cG9ydGFsL2dldF9wcm9tcHQueHRzJnVpLm9iamVjdD1zdG9yZUlEKCJpMTk4RUZBREVDRUFFNDMzQ0I2ODMwQjgwOUJEOTE5RDUiKQYhDgAAIWkzQ0QyQjJDNzM0MTg0Nzc0QTAzRDhGMEI3REJBNDQ5NuxROD8CAAAACgoLAAAACSIOAAAJIw4AAAFqCgAA9AAAAAkkDgAAAQAAAAEAAAABcwoAAOUAAAAJJQ4AAAkmDgAAAXwKAADuAAAABicOAACiAWh0dHA6Ly9tYXNkY2JpcHAwNDkuc3NkYy5rcC5vcmc6ODAvY29nbm9zOC9jZ2ktYmluL2NvZ25vc2lzYXBpLmRsbD9iX2FjdGlvbj14dHMucnVuJm09cG9ydGFsL2dldF9wcm9tcHQueHRzJnVpLm9iamVjdD1zdG9yZUlEKCJpNkUwQ0Q4Mjg2QkM0NEYxRTg5MDE2NDU5N0Q5MDExODAiKQYoDgAAIWlDNDI3MzE1QkU4RTM0MzM0ODE0RDY5QTc0MUFERDM2OexROD8CAAAACgoLAAAACSkOAAAJKg4AAAGCCgAA9AAAAAkrDgAAAQAAAAEAAAABiwoAAOUAAAAJLA4AAAktDgAAAZQKAADuAAAABi4OAACiAWh0dHA6Ly9tYXNkY2JpcHAwNDkuc3NkYy5rcC5vcmc6ODAvY29nbm9zOC9jZ2ktYmluL2NvZ25vc2lzYXBpLmRsbD9iX2FjdGlvbj14dHMucnVuJm09cG9ydGFsL2dldF9wcm9tcHQueHRzJnVpLm9iamVjdD1zdG9yZUlEKCJpMTY3MDM2NkUxRDJENDYyNUI2RTJGNTY2REQyQThBNEYiKQYvDgAAIWk5M0VDN0RFQjU5RkE0QTU5Qjc4NUIwM0I4RDIzMDk0NOxROD8BAAAACgoLAAAACTAOAAAJMQ4AAAGaCgAA9AAAAAkyDgAAAQAAAAEAAAABowoAAOUAAAAJMw4AAAk0DgAAAawKAADuAAAABjUOAACiAWh0dHA6Ly9tYXNkY2JpcHAwNDkuc3NkYy5rcC5vcmc6ODAvY29nbm9zOC9jZ2ktYmluL2NvZ25vc2lzYXBpLmRsbD9iX2FjdGlvbj14dHMucnVuJm09cG9ydGFsL2dldF9wcm9tcHQueHRzJnVpLm9iamVjdD1zdG9yZUlEKCJpMUE2Mzc5NkQ1RjA2NDRFMkJCRUZGRkRDRERFRUVFNDciKQY2DgAAIWlDRDQ2QkI3MDVGMzc0RUUxODM5QzJCNjNEQzlBNDM1RuxROD8BAAAACgoLAAAACTcOAAAJOA4AAAGyCgAA9AAAAAk5DgAAAQAAAAEAAAABuwoAAOUAAAAJOg4AAAk7DgAAAcQKAADuAAAABjwOAACiAWh0dHA6Ly9tYXNkY2JpcHAwNDkuc3NkYy5rcC5vcmc6ODAvY29nbm9zOC9jZ2ktYmluL2NvZ25vc2lzYXBpLmRsbD9iX2FjdGlvbj14dHMucnVuJm09cG9ydGFsL2dldF9wcm9tcHQueHRzJnVpLm9iamVjdD1zdG9yZUlEKCJpMEY2MDY5RDQwMTkwNDRFNThDOUYyNkJDNUJBNDRDNzIiKQY9DgAAIWk1MDkxODE4RDkyQkY0ODUzODBBRjZDQURBQUQxODMwNuxROD8BAAAACgoLAAAACT4OAAAJPw4AAAHKCgAA9AAAAAlADgAAAQAAAAEAAAAB0woAAOUAAAAJQQ4AAAlCDgAAAdwKAADuAAAABkMOAACiAWh0dHA6Ly9tYXNkY2JpcHAwNDkuc3NkYy5rcC5vcmc6ODAvY29nbm9zOC9jZ2ktYmluL2NvZ25vc2lzYXBpLmRsbD9iX2FjdGlvbj14dHMucnVuJm09cG9ydGFsL2dldF9wcm9tcHQueHRzJnVpLm9iamVjdD1zdG9yZUlEKCJpRUM1OEE4OEYzOTUxNEE2N0E3RDEzNUM1NTY3RUIxQjkiKQZEDgAAIWlDNTFFODMxNURGRTQ0RDVEOEE1RDhCMTVBNDBEM0E5QexROD8BAAAACgoLAAAACUUOAAAJRg4AAAHiCgAA9AAAAAlHDgAAAQAAAAEAAAAB6woAAOUAAAAJSA4AAAlJDgAAAfQKAADuAAAABkoOAACiAWh0dHA6Ly9tYXNkY2JpcHAwNDkuc3NkYy5rcC5vcmc6ODAvY29nbm9zOC9jZ2ktYmluL2NvZ25vc2lzYXBpLmRsbD9iX2FjdGlvbj14dHMucnVuJm09cG9ydGFsL2dldF9wcm9tcHQueHRzJnVpLm9iamVjdD1zdG9yZUlEKCJpNzcwNkQ0NUYzRTVENDdFREE2RUZBMTM5MjBDNDc1MzAiKQZLDgAAIWk0RUI5M0QyNURBOTM0M0Y3QTAxMEU4QzlBMDExOEUzMexROD8CAAAACgoLAAAACUwOAAAJTQ4AAAH6CgAA9AAAAAlODgAAAQAAAAEAAAABAwsAAOUAAAAJTw4AAAlQDgAAAQwLAADuAAAABlEOAACiAWh0dHA6Ly9tYXNkY2JpcHAwNDkuc3NkYy5rcC5vcmc6ODAvY29nbm9zOC9jZ2ktYmluL2NvZ25vc2lzYXBpLmRsbD9iX2FjdGlvbj14dHMucnVuJm09cG9ydGFsL2dldF9wcm9tcHQueHRzJnVpLm9iamVjdD1zdG9yZUlEKCJpRDg4REE1RjI4NjU0NDk1RkI3NzVBMzQwMjkyODY3NjgiKQZSDgAAIWlDNEVGQ0MwMDNDODE0RDlBQkVGQTkxNURDNzYxNDU5QexROD8BAAAACgoLAAAACVMOAAAJVA4AAAESCwAA9AAAAAlVDgAAAQAAAAEAAAABGwsAAOUAAAAJVg4AAAlXDgAAASQLAADuAAAABlgOAACiAWh0dHA6Ly9tYXNkY2JpcHAwNDkuc3NkYy5rcC5vcmc6ODAvY29nbm9zOC9jZ2ktYmluL2NvZ25vc2lzYXBpLmRsbD9iX2FjdGlvbj14dHMucnVuJm09cG9ydGFsL2dldF9wcm9tcHQueHRzJnVpLm9iamVjdD1zdG9yZUlEKCJpNDc0NjRDQTE3MEM0NDM0Mjk4NzU0RkI1OEMyMzNENDgiKQZZDgAAIWk2NDAwN0RGODY1MkM0MjUwOTA3MDE5NEZDMEMzMjg2MOxROD8CAAAACgoLAAAACVoOAAAJWw4AAAEqCwAA9AAAAAlcDgAAAgAAAAIAAAABMwsAAOUAAAAJXQ4AAAleDgAAATwLAADuAAAABl8OAACiAWh0dHA6Ly9tYXNkY2JpcHAwNDkuc3NkYy5rcC5vcmc6ODAvY29nbm9zOC9jZ2ktYmluL2NvZ25vc2lzYXBpLmRsbD9iX2FjdGlvbj14dHMucnVuJm09cG9ydGFsL2dldF9wcm9tcHQueHRzJnVpLm9iamVjdD1zdG9yZUlEKCJpMTk4RUZBREVDRUFFNDMzQ0I2ODMwQjgwOUJEOTE5RDUiKQZgDgAAIWk0MkUwQjk2Q0ZFOTI0QkM3ODc1MTgzMUY0MkU1MjQ4OOxROD8CAAAACgoLAAAACWEOAAAJYg4AAAFCCwAA9AAAAAljDgAAAQAAAAEAAAABSwsAAOUAAAAJZA4AAAllDgAAAVQLAADuAAAABmYOAACiAWh0dHA6Ly9tYXNkY2JpcHAwNDkuc3NkYy5rcC5vcmc6ODAvY29nbm9zOC9jZ2ktYmluL2NvZ25vc2lzYXBpLmRsbD9iX2FjdGlvbj14dHMucnVuJm09cG9ydGFsL2dldF9wcm9tcHQueHRzJnVpLm9iamVjdD1zdG9yZUlEKCJpODNFM0RBNUFBMzY4NEQ3Q0I5MjQzRDQwREQ4MkRCNjMiKQZnDgAAIWlFQjcwRTlFMEQzRDY0RjE4ODJERjA5NkQ4RUVGMTQwOOxROD8BAAAACgoLAAAACWgOAAAJaQ4AAAFaCwAA9AAAAAlqDgAAAgAAAAIAAAARYwsAAAAAAAAHZAsAAAABAAAAAAAAAAQsQ29nbm9zLkNPQy5EYXRhU291cmNlLlJlcG9ydERhdGEuTGF5b3V0QmxvY2vkAAAAEGcLAAABAAAABmsOAAAHcF9lbGlzdBBoCwAAAQAAAAlsDgAAEGkLAAAEAAAACW0OAAANAxFqCwAAAAAAAAdrCwAAAAEAAAAAAAAABCxDb2dub3MuQ09DLkRhdGFTb3VyY2UuUmVwb3J0RGF0YS5MYXlvdXRCbG9ja+QAAAAQbgsAAAEAAAAGbg4AAAdwX2VsaXN0EG8LAAABAAAACW8OAAAQcAsAAAQAAAAJcA4AAA0DEXELAAAAAAAAB3ILAAAAAQAAAAAAAAAELENvZ25vcy5DT0MuRGF0YVNvdXJjZS5SZXBvcnREYXRhLkxheW91dEJsb2Nr5AAAABB1CwAAAgAAAAZxDgAAEXBfUlNDIE1hc3RlciBOYW1lBnIOAAAHcF9lbGlzdBB2CwAAAgAAAAlzDgAACXQOAAAQdwsAAAQAAAAJdQ4AAA0DEXgLAAAAAAAAB3kLAAAAAQAAAAAAAAAELENvZ25vcy5DT0MuRGF0YVNvdXJjZS5SZXBvcnREYXRhLkxheW91dEJsb2Nr5AAAABB8CwAAAQAAAAZ2DgAAB3BfZWxpc3QQfQsAAAEAAAAJdw4AABB+CwAABAAAAAl4DgAADQMRfwsAAAAAAAAHgAsAAAABAAAAAAAAAAQsQ29nbm9zLkNPQy5EYXRhU291cmNlLlJlcG9ydERhdGEuTGF5b3V0QmxvY2vkAAAAEIMLAAABAAAABnkOAAAHcF9lbGlzdBCECwAAAQAAAAl6DgAAEIULAAAEAAAACXsOAAANAxGGCwAAAAAAAAeHCwAAAAEAAAAAAAAABCxDb2dub3MuQ09DLkRhdGFTb3VyY2UuUmVwb3J0RGF0YS5MYXlvdXRCbG9ja+QAAAAQigsAAAIAAAAGfA4AAAdwX2VsaXN0Bn0OAAAKcF9zY2VuYXJpbxCLCwAAAgAAAAl+DgAACX8OAAAQjAsAAAQAAAAJgA4AAA0DEY0LAAAAAAAAB44LAAAAAQAAAAAAAAAELENvZ25vcy5DT0MuRGF0YVNvdXJjZS5SZXBvcnREYXRhLkxheW91dEJsb2Nr5AAAABCRCwAAAgAAAAaBDgAAEXBfUlNDIE1hc3RlciBOYW1lBoIOAAAHcF9lbGlzdBCSCwAAAgAAAAmDDgAACYQOAAAQkwsAAAQAAAAJhQ4AAA0DEZQLAAAAAAAAB5ULAAAAAQAAAAAAAAAELENvZ25vcy5DT0MuRGF0YVNvdXJjZS5SZXBvcnREYXRhLkxheW91dEJsb2Nr5AAAABCYCwAAAQAAAAaGDgAAB3BfZWxpc3QQmQsAAAEAAAAJhw4AABCaCwAABAAAAAmIDgAADQMRmwsAAAAAAAAHnAsAAAABAAAAAAAAAAQsQ29nbm9zLkNPQy5EYXRhU291cmNlLlJlcG9ydERhdGEuTGF5b3V0QmxvY2vkAAAAEJ8LAAABAAAABokOAAAHcF9lbGlzdBCgCwAAAQAAAAmKDgAAEKELAAAEAAAACYsOAAANAxGiCwAAAAAAAAejCwAAAAEAAAAAAAAABCxDb2dub3MuQ09DLkRhdGFTb3VyY2UuUmVwb3J0RGF0YS5MYXlvdXRCbG9ja+QAAAAQpgsAAAEAAAAGjA4AAAdwX2VsaXN0EKcLAAABAAAACY0OAAAQqAsAAAQAAAAJjg4AAA0DEakLAAAAAAAAB6oLAAAAAQAAAAAAAAAELENvZ25vcy5DT0MuRGF0YVNvdXJjZS5SZXBvcnREYXRhLkxheW91dEJsb2Nr5AAAABCtCwAAAQAAAAaPDgAAB3BfZWxpc3QQrgsAAAEAAAAJkA4AABCvCwAABAAAAAmRDgAADQMRsAsAAAAAAAAHsQsAAAABAAAAAAAAAAQsQ29nbm9zLkNPQy5EYXRhU291cmNlLlJlcG9ydERhdGEuTGF5b3V0QmxvY2vkAAAAELQLAAABAAAABpIOAAAHcF9lbGlzdBC1CwAAAQAAAAmTDgAAELYLAAAEAAAACZQOAAAJlQ4AAA0CEbcLAAAAAAAAB7gLAAAAAQAAAAAAAAAELENvZ25vcy5DT0MuRGF0YVNvdXJjZS5SZXBvcnREYXRhLkxheW91dEJsb2Nr5AAAABC7CwAAAQAAAAaWDgAAB3BfZWxpc3QQvAsAAAEAAAAJlw4AABC9CwAABAAAAAmYDgAADQMRvgsAAAAAAAAHvwsAAAABAAAAAAAAAAQsQ29nbm9zLkNPQy5EYXRhU291cmNlLlJlcG9ydERhdGEuTGF5b3V0QmxvY2vkAAAAEMILAAACAAAABpkOAAANcF9zZXJ2aWNlQXJlYQaaDgAAB3BfZWxpc3QQwwsAAAIAAAAJmw4AAAmcDgAAEMQLAAAEAAAACZ0OAAANAxHFCwAAAAAAAAfGCwAAAAEAAAAAAAAABCxDb2dub3MuQ09DLkRhdGFTb3VyY2UuUmVwb3J0RGF0YS5MYXlvdXRCbG9ja+QAAAAQyQsAAAIAAAAGng4AABFwX1JTQyBNYXN0ZXIgTmFtZQafDgAAB3BfZWxpc3QQygsAAAIAAAAJoA4AAAmhDgAAEMsLAAAEAAAACaIOAAANAxHMCwAAAAAAAAfNCwAAAAEAAAAAAAAABCxDb2dub3MuQ09DLkRhdGFTb3VyY2UuUmVwb3J0RGF0YS5MYXlvdXRCbG9ja+QAAAAQ0AsAAAEAAAAGow4AAAdwX2VsaXN0ENELAAABAAAACaQOAAAQ0gsAAAQAAAAJpQ4AAA0DEdMLAAAAAAAAB9QLAAAAAQAAAAAAAAAELENvZ25vcy5DT0MuRGF0YVNvdXJjZS5SZXBvcnREYXRhLkxheW91dEJsb2Nr5AAAABDXCwAAAgAAAAamDgAADXBfc2VydmljZUFyZWEGpw4AAAdwX2VsaXN0ENgLAAACAAAACagOAAAJqQ4AABDZCwAABAAAAAmqDgAADQMR2gsAAAAAAAAH2wsAAAABAAAAAAAAAAQsQ29nbm9zLkNPQy5EYXRhU291cmNlLlJlcG9ydERhdGEuTGF5b3V0QmxvY2vkAAAAEN4LAAABAAAABqsOAAAHcF9lbGlzdBDfCwAAAQAAAAmsDgAAEOALAAAEAAAACa0OAAAJrg4AAA0CEeELAAAAAAAAB+ILAAAAAQAAAAAAAAAELENvZ25vcy5DT0MuRGF0YVNvdXJjZS5SZXBvcnREYXRhLkxheW91dEJsb2Nr5AAAABDlCwAAAgAAAAavDgAAB3BfZWxpc3QGsA4AABNwX01lZGljYXJlQ29tYm9OYW1lEOYLAAACAAAACbEOAAAJsg4AABDnCwAABAAAAAmzDgAADQMR6AsAAAAAAAAH6QsAAAABAAAAAAAAAAQsQ29nbm9zLkNPQy5EYXRhU291cmNlLlJlcG9ydERhdGEuTGF5b3V0QmxvY2vkAAAAEOwLAAACAAAABrQOAAARcF9SU0MgTWFzdGVyIE5hbWUGtQ4AAAdwX2VsaXN0EO0LAAACAAAACbYOAAAJtw4AABDuCwAABAAAAAm4DgAADQMR7wsAAAAAAAAH8AsAAAABAAAAAAAAAAQsQ29nbm9zLkNPQy5EYXRhU291cmNlLlJlcG9ydERhdGEuTGF5b3V0QmxvY2vkAAAAEPMLAAABAAAABrkOAAAHcF9lbGlzdBD0CwAAAQAAAAm6DgAAEPULAAAEAAAACbsOAAANAxH2CwAAAAAAAAf3CwAAAAEAAAAAAAAABCxDb2dub3MuQ09DLkRhdGFTb3VyY2UuUmVwb3J0RGF0YS5MYXlvdXRCbG9ja+QAAAAQ+gsAAAEAAAAGvA4AAAdwX2VsaXN0EPsLAAABAAAACb0OAAAQ/AsAAAQAAAAJvg4AAA0DEf0LAAAAAAAAB/4LAAAAAQAAAAAAAAAELENvZ25vcy5DT0MuRGF0YVNvdXJjZS5SZXBvcnREYXRhLkxheW91dEJsb2Nr5AAAABABDAAAAQAAAAa/DgAAB3BfZWxpc3QQAgwAAAEAAAAJwA4AABADDAAABAAAAAnBDgAADQMRBAwAAAAAAAAHBQwAAAABAAAAAAAAAAQsQ29nbm9zLkNPQy5EYXRhU291cmNlLlJlcG9ydERhdGEuTGF5b3V0QmxvY2vkAAAAEAgMAAACAAAABsIOAAAHcF9lbGlzdAbDDgAAB3BfeWVhcnMQCQwAAAIAAAAJxA4AAAnFDgAAEAoMAAAEAAAACcYOAAAJxw4AAA0CEQsMAAAAAAAABwwMAAAAAQAAAAAAAAAELENvZ25vcy5DT0MuRGF0YVNvdXJjZS5SZXBvcnREYXRhLkxheW91dEJsb2Nr5AAAABAPDAAAAgAAAAbIDgAAEXBfUlNDIE1hc3RlciBOYW1lBskOAAAHcF9lbGlzdBAQDAAAAgAAAAnKDgAACcsOAAAQEQwAAAQAAAAJzA4AAA0DERIMAAAAAAAABxMMAAAAAQAAAAAAAAAELENvZ25vcy5DT0MuRGF0YVNvdXJjZS5SZXBvcnREYXRhLkxheW91dEJsb2Nr5AAAABAWDAAAAgAAAAbNDgAAEXBfUlNDIE1hc3RlciBOYW1lBs4OAAAHcF9lbGlzdBAXDAAAAgAAAAnPDgAACdAOAAAQGAwAAAQAAAAJ0Q4AAA0DERkMAAAAAAAABxoMAAAAAQAAAAAAAAAELENvZ25vcy5DT0MuRGF0YVNvdXJjZS5SZXBvcnREYXRhLkxheW91dEJsb2Nr5AAAABAdDAAAAQAAAAbSDgAAB3BfZWxpc3QQHgwAAAEAAAAJ0w4AABAfDAAABAAAAAnUDgAADQMRIAwAAAAAAAAHIQwAAAABAAAAAAAAAAQsQ29nbm9zLkNPQy5EYXRhU291cmNlLlJlcG9ydERhdGEuTGF5b3V0QmxvY2vkAAAAECQMAAACAAAABtUOAAAHcF9lbGlzdAbWDgAAE3BfTWVkaWNhcmVDb21ib05hbWUQJQwAAAIAAAAJ1w4AAAnYDgAAECYMAAAEAAAACdkOAAANAxEnDAAAAAAAAAcoDAAAAAEAAAAAAAAABCxDb2dub3MuQ09DLkRhdGFTb3VyY2UuUmVwb3J0RGF0YS5MYXlvdXRCbG9ja+QAAAAQKwwAAAEAAAAG2g4AAAdwX2VsaXN0ECwMAAABAAAACdsOAAAQLQwAAAQAAAAJ3A4AAA0DES4MAAAAAAAABy8MAAAAAQAAAAAAAAAELENvZ25vcy5DT0MuRGF0YVNvdXJjZS5SZXBvcnREYXRhLkxheW91dEJsb2Nr5AAAABAyDAAAAQAAAAbdDgAAB3BfZWxpc3QQMwwAAAEAAAAJ3g4AABA0DAAABAAAAAnfDgAACeAOAAANAhE1DAAAAAAAAAc2DAAAAAEAAAAAAAAABCxDb2dub3MuQ09DLkRhdGFTb3VyY2UuUmVwb3J0RGF0YS5MYXlvdXRCbG9ja+QAAAAQNwwAAAQAAAAJ4Q4AAA0DETgMAAAAAAAABzkMAAAAAQAAAAAAAAAELENvZ25vcy5DT0MuRGF0YVNvdXJjZS5SZXBvcnREYXRhLkxheW91dEJsb2Nr5AAAABA8DAAAAgAAAAbiDgAAB3BfZWxpc3QG4w4AAApwX3NjZW5hcmlvED0MAAACAAAACeQOAAAJ5Q4AABA+DAAABAAAAAnmDgAADQMRPwwAAAAAAAAHQAwAAAABAAAAAAAAAAQsQ29nbm9zLkNPQy5EYXRhU291cmNlLlJlcG9ydERhdGEuTGF5b3V0QmxvY2vkAAAAEEMMAAACAAAABucOAAAHcF9ncm91cAboDgAAB3BfZWxpc3QQRAwAAAIAAAAJ6Q4AAAnqDgAAEEUMAAAEAAAACesOAAANAxFGDAAAAAAAAAdHDAAAAAEAAAAAAAAABCxDb2dub3MuQ09DLkRhdGFTb3VyY2UuUmVwb3J0RGF0YS5MYXlvdXRCbG9ja+QAAAAQSgwAAAEAAAAG7A4AAAdwX2VsaXN0EEsMAAABAAAACe0OAAAQTAwAAAQAAAAJ7g4AAA0DEU0MAAAAAAAAB04MAAAAAQAAAAAAAAAELENvZ25vcy5DT0MuRGF0YVNvdXJjZS5SZXBvcnREYXRhLkxheW91dEJsb2Nr5AAAABBRDAAAAgAAAAbvDgAADXBfc2VydmljZUFyZWEG8A4AAAdwX2VsaXN0EFIMAAACAAAACfEOAAAJ8g4AABBTDAAABAAAAAnzDgAADQMRVAwAAAAAAAAHVQwAAAABAAAAAAAAAAQsQ29nbm9zLkNPQy5EYXRhU291cmNlLlJlcG9ydERhdGEuTGF5b3V0QmxvY2vkAAAAEFgMAAABAAAABvQOAAAHcF9lbGlzdBBZDAAAAQAAAAn1DgAAEFoMAAAEAAAACfYOAAANAxFbDAAAAAAAAAdcDAAAAAEAAAAAAAAABCxDb2dub3MuQ09DLkRhdGFTb3VyY2UuUmVwb3J0RGF0YS5MYXlvdXRCbG9ja+QAAAAQXwwAAAEAAAAG9w4AAAdwX2VsaXN0EGAMAAABAAAACfgOAAAQYQwAAAQAAAAJ+Q4AAA0DEWIMAAAAAAAAB2MMAAAAAQAAAAAAAAAELENvZ25vcy5DT0MuRGF0YVNvdXJjZS5SZXBvcnREYXRhLkxheW91dEJsb2Nr5AAAABBmDAAAAQAAAAb6DgAAB3BfZWxpc3QQZwwAAAEAAAAJ+w4AABBoDAAABAAAAAn8DgAADQMRaQwAAAAAAAAHagwAAAABAAAAAAAAAAQsQ29nbm9zLkNPQy5EYXRhU291cmNlLlJlcG9ydERhdGEuTGF5b3V0QmxvY2vkAAAAEG0MAAABAAAABv0OAAAHcF9lbGlzdBBuDAAAAQAAAAn+DgAAEG8MAAAEAAAACf8OAAANAxFwDAAAAAAAAAdxDAAAAAEAAAAAAAAABCxDb2dub3MuQ09DLkRhdGFTb3VyY2UuUmVwb3J0RGF0YS5MYXlvdXRCbG9ja+QAAAAQdAwAAAIAAAAGAA8AAA1wX3NlcnZpY2VBcmVhBgEPAAAHcF9lbGlzdBB1DAAAAgAAAAkCDwAACQMPAAAQdgwAAAQAAAAJBA8AAA0DEXcMAAAAAAAAB3gMAAAAAQAAAAAAAAAELENvZ25vcy5DT0MuRGF0YVNvdXJjZS5SZXBvcnREYXRhLkxheW91dEJsb2Nr5AAAABB7DAAAAgAAAAYFDwAAEXBfUlNDIE1hc3RlciBOYW1lBgYPAAAHcF9lbGlzdBB8DAAAAgAAAAkHDwAACQgPAAAQfQwAAAQAAAAJCQ8AAA0DEX4MAAAAAAAAB38MAAAAAQAAAAAAAAAELENvZ25vcy5DT0MuRGF0YVNvdXJjZS5SZXBvcnREYXRhLkxheW91dEJsb2Nr5AAAABCCDAAAAQAAAAYKDwAAB3BfZWxpc3QQgwwAAAEAAAAJCw8AABCEDAAABAAAAAkMDwAADQMRhQwAAAAAAAAHhgwAAAABAAAAAAAAAAQsQ29nbm9zLkNPQy5EYXRhU291cmNlLlJlcG9ydERhdGEuTGF5b3V0QmxvY2vkAAAAEIkMAAACAAAABg0PAAARcF9SU0MgTWFzdGVyIE5hbWUGDg8AAAdwX2VsaXN0EIoMAAACAAAACQ8PAAAJEA8AABCLDAAABAAAAAkRDwAADQMRjAwAAAAAAAAHjQwAAAABAAAAAAAAAAQsQ29nbm9zLkNPQy5EYXRhU291cmNlLlJlcG9ydERhdGEuTGF5b3V0QmxvY2vkAAAAEJAMAAABAAAABhIPAAAHcF9lbGlzdBCRDAAAAQAAAAkTDwAAEJIMAAAEAAAACRQPAAANAxGTDAAAAAAAAAeUDAAAAAEAAAAAAAAABCxDb2dub3MuQ09DLkRhdGFTb3VyY2UuUmVwb3J0RGF0YS5MYXlvdXRCbG9ja+QAAAAQlwwAAAEAAAAGFQ8AAApQbGFuIExldmVsEJgMAAABAAAACRYPAAAQmQwAAAQAAAAJFw8AAA0DEZoMAAAAAAAAB5sMAAAAAQAAAAAAAAAELENvZ25vcy5DT0MuRGF0YVNvdXJjZS5SZXBvcnREYXRhLkxheW91dEJsb2Nr5AAAABCeDAAAAQAAAAYYDwAAB3BfZWxpc3QQnwwAAAEAAAAJGQ8AABCgDAAABAAAAAkaDwAADQMRoQwAAAAAAAAHogwAAAABAAAAAAAAAAQsQ29nbm9zLkNPQy5EYXRhU291cmNlLlJlcG9ydERhdGEuTGF5b3V0QmxvY2vkAAAAEKUMAAABAAAABhsPAAAHcF9lbGlzdBCmDAAAAQAAAAkcDwAAEKcMAAAEAAAACR0PAAANAxGoDAAAAAAAAAepDAAAAAEAAAAAAAAABCxDb2dub3MuQ09DLkRhdGFTb3VyY2UuUmVwb3J0RGF0YS5MYXlvdXRCbG9ja+QAAAAQrAwAAAEAAAAGHg8AAAdwX2VsaXN0EK0MAAABAAAACR8PAAAQrgwAAAQAAAAJIA8AAA0DEa8MAAAAAAAAB7AMAAAAAQAAAAAAAAAELENvZ25vcy5DT0MuRGF0YVNvdXJjZS5SZXBvcnREYXRhLkxheW91dEJsb2Nr5AAAABCzDAAAAgAAAAYhDwAAB3BfZ3JvdXAGIg8AAAdwX2VsaXN0ELQMAAACAAAACSMPAAAJJA8AABC1DAAABAAAAAklDwAADQMRtgwAAAAAAAAHtwwAAAABAAAAAAAAAAQsQ29nbm9zLkNPQy5EYXRhU291cmNlLlJlcG9ydERhdGEuTGF5b3V0QmxvY2vkAAAAELoMAAABAAAABiYPAAAHcF9lbGlzdBC7DAAAAQAAAAknDwAAELwMAAAEAAAACSgPAAANAxG9DAAAAAAAAAe+DAAAAAEAAAAAAAAABCxDb2dub3MuQ09DLkRhdGFTb3VyY2UuUmVwb3J0RGF0YS5MYXlvdXRCbG9ja+QAAAAQwQwAAAIAAAAGKQ8AAAdwX2VsaXN0BioPAAAKcF9zY2VuYXJpbxDCDAAAAgAAAAkrDwAACSwPAAAQwwwAAAQAAAAJLQ8AAA0DEcQMAAAAAAAAB8UMAAAAAQAAAAAAAAAELENvZ25vcy5DT0MuRGF0YVNvdXJjZS5SZXBvcnREYXRhLkxheW91dEJsb2Nr5AAAABDIDAAAAQAAAAYuDwAAB3BfZWxpc3QQyQwAAAEAAAAJLw8AABDKDAAABAAAAAkwDwAADQMRywwAAAAAAAAHzAwAAAABAAAAAAAAAAQsQ29nbm9zLkNPQy5EYXRhU291cmNlLlJlcG9ydERhdGEuTGF5b3V0QmxvY2vkAAAAEM8MAAACAAAABjEPAAAHcF9lbGlzdAYyDwAACnBfc2NlbmFyaW8Q0AwAAAIAAAAJMw8AAAk0DwAAENEMAAAEAAAACTUPAAANAxHSDAAAAAAAAAfTDAAAAAEAAAAAAAAABCxDb2dub3MuQ09DLkRhdGFTb3VyY2UuUmVwb3J0RGF0YS5MYXlvdXRCbG9ja+QAAAAQ1gwAAAEAAAAGNg8AAAdwX2VsaXN0ENcMAAABAAAACTcPAAAQ2AwAAAQAAAAJOA8AAA0DEdkMAAAAAAAAB9oMAAAAAQAAAAAAAAAELENvZ25vcy5DT0MuRGF0YVNvdXJjZS5SZXBvcnREYXRhLkxheW91dEJsb2Nr5AAAABDdDAAAAQAAAAY5DwAAB3BfZWxpc3QQ3gwAAAEAAAAJOg8AABDfDAAABAAAAAk7DwAADQMR4AwAAAAAAAAH4QwAAAABAAAAAAAAAAQsQ29nbm9zLkNPQy5EYXRhU291cmNlLlJlcG9ydERhdGEuTGF5b3V0QmxvY2vkAAAAEOQMAAACAAAABjwPAAARcF9SU0MgTWFzdGVyIE5hbWUGPQ8AAAdwX2VsaXN0EOUMAAACAAAACT4PAAAJPw8AABDmDAAABAAAAAlADwAADQMR5wwAAAAAAAAH6AwAAAABAAAAAAAAAAQsQ29nbm9zLkNPQy5EYXRhU291cmNlLlJlcG9ydERhdGEuTGF5b3V0QmxvY2vkAAAAEOsMAAABAAAABkEPAAAHcF9lbGlzdBDsDAAAAQAAAAlCDwAAEO0MAAAEAAAACUMPAAANAxHuDAAAAAAAAAfvDAAAAAEAAAAAAAAABCxDb2dub3MuQ09DLkRhdGFTb3VyY2UuUmVwb3J0RGF0YS5MYXlvdXRCbG9ja+QAAAAQ8gwAAAEAAAAGRA8AAAdwX2VsaXN0EPMMAAABAAAACUUPAAAQ9AwAAAQAAAAJRg8AAA0DEfUMAAAAAAAAB/YMAAAAAQAAAAAAAAAELENvZ25vcy5DT0MuRGF0YVNvdXJjZS5SZXBvcnREYXRhLkxheW91dEJsb2Nr5AAAABD5DAAAAgAAAAZHDwAAB3BfZWxpc3QGSA8AAApwX3NjZW5hcmlvEPoMAAACAAAACUkPAAAJSg8AABD7DAAABAAAAAlLDwAACUwPAAANAhH8DAAAAAAAAAf9DAAAAAEAAAAAAAAABCxDb2dub3MuQ09DLkRhdGFTb3VyY2UuUmVwb3J0RGF0YS5MYXlvdXRCbG9ja+QAAAAQAA0AAAIAAAAGTQ8AABFwX1JTQyBNYXN0ZXIgTmFtZQZODwAAB3BfZWxpc3QQAQ0AAAIAAAAJTw8AAAlQDwAAEAINAAAEAAAACVEPAAANAxEDDQAAAAAAAAcEDQAAAAEAAAAAAAAABCxDb2dub3MuQ09DLkRhdGFTb3VyY2UuUmVwb3J0RGF0YS5MYXlvdXRCbG9ja+QAAAAQBw0AAAEAAAAGUg8AAAdwX2VsaXN0EAgNAAABAAAACVMPAAAQCQ0AAAQAAAAJVA8AAA0DEQoNAAAAAAAABwsNAAAAAQAAAAAAAAAELENvZ25vcy5DT0MuRGF0YVNvdXJjZS5SZXBvcnREYXRhLkxheW91dEJsb2Nr5AAAABAODQAAAgAAAAZVDwAAEXBfUlNDIE1hc3RlciBOYW1lBlYPAAAHcF9lbGlzdBAPDQAAAgAAAAlXDwAACVgPAAAQEA0AAAQAAAAJWQ8AAA0DERENAAAAAAAABxINAAAAAQAAAAAAAAAELENvZ25vcy5DT0MuRGF0YVNvdXJjZS5SZXBvcnREYXRhLkxheW91dEJsb2Nr5AAAABAVDQAAAQAAAAZaDwAAB3BfZWxpc3QQFg0AAAEAAAAJWw8AABAXDQAABAAAAAlcDwAACV0PAAANAhEYDQAAAAAAAAcZDQAAAAEAAAAAAAAABCxDb2dub3MuQ09DLkRhdGFTb3VyY2UuUmVwb3J0RGF0YS5MYXlvdXRCbG9ja+QAAAAQHA0AAAEAAAAGXg8AAAdwX2VsaXN0EB0NAAABAAAACV8PAAAQHg0AAAQAAAAJYA8AAA0DER8NAAAAAAAAByANAAAAAQAAAAAAAAAELENvZ25vcy5DT0MuRGF0YVNvdXJjZS5SZXBvcnREYXRhLkxheW91dEJsb2Nr5AAAABAjDQAAAQAAAAZhDwAAB3BfZWxpc3QQJA0AAAEAAAAJYg8AABAlDQAABAAAAAljDwAADQMRJg0AAAAAAAAHJw0AAAABAAAAAAAAAAQsQ29nbm9zLkNPQy5EYXRhU291cmNlLlJlcG9ydERhdGEuTGF5b3V0QmxvY2vkAAAAECoNAAABAAAABmQPAAAHcF9lbGlzdBArDQAAAQAAAAllDwAAECwNAAAEAAAACWYPAAANAxEtDQAAAAAAAAcuDQAAAAEAAAAAAAAABCxDb2dub3MuQ09DLkRhdGFTb3VyY2UuUmVwb3J0RGF0YS5MYXlvdXRCbG9ja+QAAAAQMQ0AAAIAAAAGZw8AAA1wX3NlcnZpY2VBcmVhBmgPAAAHcF9lbGlzdBAyDQAAAgAAAAlpDwAACWoPAAAQMw0AAAQAAAAJaw8AAA0DETQNAAAAAAAABzUNAAAAAQAAAAAAAAAELENvZ25vcy5DT0MuRGF0YVNvdXJjZS5SZXBvcnREYXRhLkxheW91dEJsb2Nr5AAAABA4DQAAAQAAAAZsDwAAB3BfZWxpc3QQOQ0AAAEAAAAJbQ8AABA6DQAABAAAAAluDwAADQMROw0AAAAAAAAHPA0AAAABAAAAAAAAAAQsQ29nbm9zLkNPQy5EYXRhU291cmNlLlJlcG9ydERhdGEuTGF5b3V0QmxvY2vkAAAAED8NAAABAAAABm8PAAAHcF9lbGlzdBBADQAAAQAAAAlwDwAAEEENAAAEAAAACXEPAAANAxFCDQAAAAAAAAdDDQAAAAEAAAAAAAAABCxDb2dub3MuQ09DLkRhdGFTb3VyY2UuUmVwb3J0RGF0YS5MYXlvdXRCbG9ja+QAAAAQRg0AAAIAAAAGcg8AABFwX1JTQyBNYXN0ZXIgTmFtZQZzDwAAB3BfZWxpc3QQRw0AAAIAAAAJdA8AAAl1DwAAEEgNAAAEAAAACXYPAAANAxFJDQAAAAAAAAdKDQAAAAEAAAAAAAAABCxDb2dub3MuQ09DLkRhdGFTb3VyY2UuUmVwb3J0RGF0YS5MYXlvdXRCbG9ja+QAAAAQTQ0AAAEAAAAGdw8AAAdwX2VsaXN0EE4NAAABAAAACXgPAAAQTw0AAAQAAAAJeQ8AAA0DEVANAAAAAAAAB1ENAAAAAQAAAAAAAAAELENvZ25vcy5DT0MuRGF0YVNvdXJjZS5SZXBvcnREYXRhLkxheW91dEJsb2Nr5AAAABBUDQAAAQAAAAZ6DwAAB3BfZWxpc3QQVQ0AAAEAAAAJew8AABBWDQAABAAAAAl8DwAADQMRVw0AAAAAAAAHWA0AAAABAAAAAAAAAAQsQ29nbm9zLkNPQy5EYXRhU291cmNlLlJlcG9ydERhdGEuTGF5b3V0QmxvY2vkAAAAEFsNAAACAAAABn0PAAANcF9zZXJ2aWNlQXJlYQZ+DwAAB3BfZWxpc3QQXA0AAAIAAAAJfw8AAAmADwAAEF0NAAAEAAAACYEPAAANAxFeDQAAAAAAAAdfDQAAAAEAAAAAAAAABCxDb2dub3MuQ09DLkRhdGFTb3VyY2UuUmVwb3J0RGF0YS5MYXlvdXRCbG9ja+QAAAAQYg0AAAIAAAAGgg8AABFwX1JTQyBNYXN0ZXIgTmFtZQaDDwAAB3BfZWxpc3QQYw0AAAIAAAAJhA8AAAmFDwAAEGQNAAAEAAAACYYPAAANAxFlDQAAAAAAAAdmDQAAAAEAAAAAAAAABCxDb2dub3MuQ09DLkRhdGFTb3VyY2UuUmVwb3J0RGF0YS5MYXlvdXRCbG9ja+QAAAAQaQ0AAAEAAAAGhw8AAApQbGFuIExldmVsEGoNAAABAAAACYgPAAAQaw0AAAQAAAAJiQ8AAA0DEWwNAAAAAAAAB20NAAAAAQAAAAAAAAAELENvZ25vcy5DT0MuRGF0YVNvdXJjZS5SZXBvcnREYXRhLkxheW91dEJsb2Nr5AAAABBuDQAABAAAAAmKDwAADQMRbw0AAAAAAAAHcA0AAAABAAAAAAAAAAQsQ29nbm9zLkNPQy5EYXRhU291cmNlLlJlcG9ydERhdGEuTGF5b3V0QmxvY2vkAAAAEHMNAAACAAAABosPAAARcF9SU0MgTWFzdGVyIE5hbWUGjA8AAAdwX2VsaXN0EHQNAAACAAAACY0PAAAJjg8AABB1DQAABAAAAAmPDwAADQMRdg0AAAAAAAAHdw0AAAABAAAAAAAAAAQsQ29nbm9zLkNPQy5EYXRhU291cmNlLlJlcG9ydERhdGEuTGF5b3V0QmxvY2vkAAAAEHoNAAACAAAABpAPAAARcF9SU0MgTWFzdGVyIE5hbWUGkQ8AAAdwX2VsaXN0EHsNAAACAAAACZIPAAAJkw8AABB8DQAABAAAAAmUDwAADQMRfQ0AAAAAAAAHfg0AAAABAAAAAAAAAAQsQ29nbm9zLkNPQy5EYXRhU291cmNlLlJlcG9ydERhdGEuTGF5b3V0QmxvY2vkAAAAEIENAAABAAAABpUPAAAHcF9lbGlzdBCCDQAAAQAAAAmWDwAAEIMNAAAEAAAACZcPAAANAxGEDQAAAAAAAAeFDQAAAAEAAAAAAAAABCxDb2dub3MuQ09DLkRhdGFTb3VyY2UuUmVwb3J0RGF0YS5MYXlvdXRCbG9ja+QAAAAQiA0AAAIAAAAGmA8AABFwX1JTQyBNYXN0ZXIgTmFtZQaZDwAAB3BfZWxpc3QQiQ0AAAIAAAAJmg8AAAmbDwAAEIoNAAAEAAAACZwPAAANAxGLDQAAAAAAAAeMDQAAAAEAAAAAAAAABCxDb2dub3MuQ09DLkRhdGFTb3VyY2UuUmVwb3J0RGF0YS5MYXlvdXRCbG9ja+QAAAAQjw0AAAEAAAAGnQ8AAAdwX2VsaXN0EJANAAABAAAACZ4PAAAQkQ0AAAQAAAAJnw8AAA0DEZINAAAAAAAAB5MNAAAAAQAAAAAAAAAELENvZ25vcy5DT0MuRGF0YVNvdXJjZS5SZXBvcnREYXRhLkxheW91dEJsb2Nr5AAAABCWDQAAAQAAAAagDwAAB3BfZWxpc3QQlw0AAAEAAAAJoQ8AABCYDQAABAAAAAmiDwAACaMPAAANAhGZDQAAAAAAAAeaDQAAAAEAAAAAAAAABCxDb2dub3MuQ09DLkRhdGFTb3VyY2UuUmVwb3J0RGF0YS5MYXlvdXRCbG9ja+QAAAAQnQ0AAAEAAAAGpA8AAAdwX2VsaXN0EJ4NAAABAAAACaUPAAAQnw0AAAQAAAAJpg8AAA0DEaANAAAAAAAAB6ENAAAAAQAAAAAAAAAELENvZ25vcy5DT0MuRGF0YVNvdXJjZS5SZXBvcnREYXRhLkxheW91dEJsb2Nr5AAAABCkDQAAAQAAAAanDwAAB3BfZWxpc3QQpQ0AAAEAAAAJqA8AABCmDQAABAAAAAmpDwAADQMRpw0AAAAAAAAHqA0AAAABAAAAAAAAAAQsQ29nbm9zLkNPQy5EYXRhU291cmNlLlJlcG9ydERhdGEuTGF5b3V0QmxvY2vkAAAAEKsNAAACAAAABqoPAAAHcF9lbGlzdAarDwAAE3BfTWVkaWNhcmVDb21ib05hbWUQrA0AAAIAAAAJrA8AAAmtDwAAEK0NAAAEAAAACa4PAAANAxGuDQAAAAAAAAevDQAAAAEAAAAAAAAABCxDb2dub3MuQ09DLkRhdGFTb3VyY2UuUmVwb3J0RGF0YS5MYXlvdXRCbG9ja+QAAAAQsg0AAAEAAAAGrw8AAAdwX2VsaXN0ELMNAAABAAAACbAPAAAQtA0AAAQAAAAJsQ8AAA0DEbUNAAAAAAAAB7YNAAAAAQAAAAAAAAAELENvZ25vcy5DT0MuRGF0YVNvdXJjZS5SZXBvcnREYXRhLkxheW91dEJsb2Nr5AAAABC5DQAAAQAAAAayDwAAB3BfZWxpc3QQug0AAAEAAAAJsw8AABC7DQAABAAAAAm0DwAADQMRvA0AAAAAAAAHvQ0AAAABAAAAAAAAAAQsQ29nbm9zLkNPQy5EYXRhU291cmNlLlJlcG9ydERhdGEuTGF5b3V0QmxvY2vkAAAAEMANAAABAAAABrUPAAAHcF9lbGlzdBDBDQAAAQAAAAm2DwAAEMINAAAEAAAACbcPAAANAxHDDQAAAAAAAAfEDQAAAAEAAAAAAAAABCxDb2dub3MuQ09DLkRhdGFTb3VyY2UuUmVwb3J0RGF0YS5MYXlvdXRCbG9ja+QAAAAQxw0AAAEAAAAGuA8AAAdwX2VsaXN0EMgNAAABAAAACbkPAAAQyQ0AAAQAAAAJug8AAA0DEcoNAAAAAAAAB8sNAAAAAQAAAAAAAAAELENvZ25vcy5DT0MuRGF0YVNvdXJjZS5SZXBvcnREYXRhLkxheW91dEJsb2Nr5AAAABDODQAAAQAAAAa7DwAAB3BfZWxpc3QQzw0AAAEAAAAJvA8AABDQDQAABAAAAAm9DwAADQMR0Q0AAAAAAAAH0g0AAAABAAAAAAAAAAQsQ29nbm9zLkNPQy5EYXRhU291cmNlLlJlcG9ydERhdGEuTGF5b3V0QmxvY2vkAAAAENUNAAACAAAABr4PAAAHcF9lbGlzdAa/DwAACnBfdGltZXNwYW4Q1g0AAAIAAAAJwA8AAAnBDwAAENcNAAAEAAAACcIPAAANAxHYDQAAAAAAAAfZDQAAAAEAAAAAAAAABCxDb2dub3MuQ09DLkRhdGFTb3VyY2UuUmVwb3J0RGF0YS5MYXlvdXRCbG9ja+QAAAAQ3A0AAAEAAAAGww8AAAdwX2VsaXN0EN0NAAABAAAACcQPAAAQ3g0AAAQAAAAJxQ8AAA0DEd8NAAAAAAAAB+ANAAAAAQAAAAAAAAAELENvZ25vcy5DT0MuRGF0YVNvdXJjZS5SZXBvcnREYXRhLkxheW91dEJsb2Nr5AAAABDjDQAAAQAAAAbGDwAAB3BfZWxpc3QQ5A0AAAEAAAAJxw8AABDlDQAABAAAAAnIDwAADQMR5g0AAAAAAAAH5w0AAAABAAAAAAAAAAQsQ29nbm9zLkNPQy5EYXRhU291cmNlLlJlcG9ydERhdGEuTGF5b3V0QmxvY2vkAAAAEOoNAAACAAAABskPAAARcF9SU0MgTWFzdGVyIE5hbWUGyg8AAAdwX2VsaXN0EOsNAAACAAAACcsPAAAJzA8AABDsDQAABAAAAAnNDwAADQMR7Q0AAAAAAAAH7g0AAAABAAAAAAAAAAQsQ29nbm9zLkNPQy5EYXRhU291cmNlLlJlcG9ydERhdGEuTGF5b3V0QmxvY2vkAAAAEPENAAACAAAABs4PAAARcF9SU0MgTWFzdGVyIE5hbWUGzw8AAAdwX2VsaXN0EPINAAACAAAACdAPAAAJ0Q8AABDzDQAABAAAAAnSDwAADQMR9A0AAAAAAAAH9Q0AAAABAAAAAAAAAAQsQ29nbm9zLkNPQy5EYXRhU291cmNlLlJlcG9ydERhdGEuTGF5b3V0QmxvY2vkAAAAEPgNAAACAAAABtMPAAAHcF9lbGlzdAbUDwAAE3BfTWVkaWNhcmVDb21ib05hbWUQ+Q0AAAIAAAAJ1Q8AAAnWDwAAEPoNAAAEAAAACdcPAAANAxH7DQAAAAAAAAf8DQAAAAEAAAAAAAAABCxDb2dub3MuQ09DLkRhdGFTb3VyY2UuUmVwb3J0RGF0YS5MYXlvdXRCbG9ja+QAAAAQ/w0AAAEAAAAG2A8AAAdwX2VsaXN0EAAOAAABAAAACdkPAAAQAQ4AAAQAAAAJ2g8AAA0DEQIOAAAAAAAABwMOAAAAAQAAAAAAAAAELENvZ25vcy5DT0MuRGF0YVNvdXJjZS5SZXBvcnREYXRhLkxheW91dEJsb2Nr5AAAABAGDgAAAQAAAAbbDwAAB3BfZWxpc3QQBw4AAAEAAAAJ3A8AABAIDgAABAAAAAndDwAADQMRCQ4AAAAAAAAHCg4AAAABAAAAAAAAAAQsQ29nbm9zLkNPQy5EYXRhU291cmNlLlJlcG9ydERhdGEuTGF5b3V0QmxvY2vkAAAAEA0OAAACAAAABt4PAAAHcF9lbGlzdAbfDwAACnBfc2NlbmFyaW8QDg4AAAIAAAAJ4A8AAAnhDwAAEA8OAAAEAAAACeIPAAANAxEQDgAAAAAAAAcRDgAAAAEAAAAAAAAABCxDb2dub3MuQ09DLkRhdGFTb3VyY2UuUmVwb3J0RGF0YS5MYXlvdXRCbG9ja+QAAAAQFA4AAAIAAAAG4w8AABFwX1JTQyBNYXN0ZXIgTmFtZQbkDwAAB3BfZWxpc3QQFQ4AAAIAAAAJ5Q8AAAnmDwAAEBYOAAAEAAAACecPAAANAxEXDgAAAAAAAAcYDgAAAAEAAAAAAAAABCxDb2dub3MuQ09DLkRhdGFTb3VyY2UuUmVwb3J0RGF0YS5MYXlvdXRCbG9ja+QAAAAQGw4AAAIAAAAG6A8AABFwX1JTQyBNYXN0ZXIgTmFtZQbpDwAAB3BfZWxpc3QQHA4AAAIAAAAJ6g8AAAnrDwAAEB0OAAAEAAAACewPAAANAxEeDgAAAAAAAAcfDgAAAAEAAAAAAAAABCxDb2dub3MuQ09DLkRhdGFTb3VyY2UuUmVwb3J0RGF0YS5MYXlvdXRCbG9ja+QAAAAQIg4AAAIAAAAG7Q8AABFwX1JTQyBNYXN0ZXIgTmFtZQbuDwAAB3BfZWxpc3QQIw4AAAIAAAAJ7w8AAAnwDwAAECQOAAAEAAAACfEPAAANAxElDgAAAAAAAAcmDgAAAAEAAAAAAAAABCxDb2dub3MuQ09DLkRhdGFTb3VyY2UuUmVwb3J0RGF0YS5MYXlvdXRCbG9ja+QAAAAQKQ4AAAIAAAAG8g8AABFwX1JTQyBNYXN0ZXIgTmFtZQbzDwAAB3BfZWxpc3QQKg4AAAIAAAAJ9A8AAAn1DwAAECsOAAAEAAAACfYPAAANAxEsDgAAAAAAAActDgAAAAEAAAAAAAAABCxDb2dub3MuQ09DLkRhdGFTb3VyY2UuUmVwb3J0RGF0YS5MYXlvdXRCbG9ja+QAAAAQMA4AAAEAAAAG9w8AAAdwX2VsaXN0EDEOAAABAAAACfgPAAAQMg4AAAQAAAAJ+Q8AAA0DETMOAAAAAAAABzQOAAAAAQAAAAAAAAAELENvZ25vcy5DT0MuRGF0YVNvdXJjZS5SZXBvcnREYXRhLkxheW91dEJsb2Nr5AAAABA3DgAAAQAAAAb6DwAAB3BfZWxpc3QQOA4AAAEAAAAJ+w8AABA5DgAABAAAAAn8DwAADQMROg4AAAAAAAAHOw4AAAABAAAAAAAAAAQsQ29nbm9zLkNPQy5EYXRhU291cmNlLlJlcG9ydERhdGEuTGF5b3V0QmxvY2vkAAAAED4OAAABAAAABv0PAAAHcF9lbGlzdBA/DgAAAQAAAAn+DwAAEEAOAAAEAAAACf8PAAANAxFBDgAAAAAAAAdCDgAAAAEAAAAAAAAABCxDb2dub3MuQ09DLkRhdGFTb3VyY2UuUmVwb3J0RGF0YS5MYXlvdXRCbG9ja+QAAAAQRQ4AAAEAAAAGABAAAAdwX2VsaXN0EEYOAAABAAAACQEQAAAQRw4AAAQAAAAJAhAAAA0DEUgOAAAAAAAAB0kOAAAAAQAAAAAAAAAELENvZ25vcy5DT0MuRGF0YVNvdXJjZS5SZXBvcnREYXRhLkxheW91dEJsb2Nr5AAAABBMDgAAAgAAAAYDEAAAB3BfZWxpc3QGBBAAAApwX3RpbWVzcGFuEE0OAAACAAAACQUQAAAJBhAAABBODgAABAAAAAkHEAAADQMRTw4AAAAAAAAHUA4AAAABAAAAAAAAAAQsQ29nbm9zLkNPQy5EYXRhU291cmNlLlJlcG9ydERhdGEuTGF5b3V0QmxvY2vkAAAAEFMOAAABAAAABggQAAAHcF9lbGlzdBBUDgAAAQAAAAkJEAAAEFUOAAAEAAAACQoQAAANAxFWDgAAAAAAAAdXDgAAAAEAAAAAAAAABCxDb2dub3MuQ09DLkRhdGFTb3VyY2UuUmVwb3J0RGF0YS5MYXlvdXRCbG9ja+QAAAAQWg4AAAIAAAAGCxAAAAdwX2VsaXN0BgwQAAAHcF95ZWFycxBbDgAAAgAAAAkNEAAACQ4QAAAQXA4AAAQAAAAJDxAAAAkQEAAADQIRXQ4AAAAAAAAHXg4AAAABAAAAAAAAAAQsQ29nbm9zLkNPQy5EYXRhU291cmNlLlJlcG9ydERhdGEuTGF5b3V0QmxvY2vkAAAAEGEOAAACAAAABhEQAAARcF9SU0MgTWFzdGVyIE5hbWUGEhAAAAdwX2VsaXN0EGIOAAACAAAACRMQAAAJFBAAABBjDgAABAAAAAkVEAAADQMRZA4AAAAAAAAHZQ4AAAABAAAAAAAAAAQsQ29nbm9zLkNPQy5EYXRhU291cmNlLlJlcG9ydERhdGEuTGF5b3V0QmxvY2vkAAAAEGgOAAABAAAABhYQAAAHcF9lbGlzdBBpDgAAAQAAAAkXEAAAEGoOAAAEAAAACRgQAAAJGRAAAA0CAWwOAAD0AAAACRoQAAABAAAAAQAAAAVtDgAAIUNvZ25vcy5DT0MuRW5naW5lLlJlcG9ydERhdGEuUGFnZQcAAAAKbV9pbXBvcnRlZAptX2luc3RhbmNlBG1fSUQGbV9OYW1lCG1fQm9kaWVzCW1fRm9vdGVycwltX0hlYWRlcnMAAAEBAwMDAQgcU3lzdGVtLkNvbGxlY3Rpb25zLkFycmF5TGlzdBxTeXN0ZW0uQ29sbGVjdGlvbnMuQXJyYXlMaXN0HFN5c3RlbS5Db2xsZWN0aW9ucy5BcnJheUxpc3TkAAAAAQAAAAAGGxAAAAVQYWdlMQkbEAAACRwQAAAJHRAAAAkeEAAAAW8OAAD0AAAACR8QAAABAAAAAQAAAAFwDgAAbQ4AAAEAAAAABiAQAAAFUGFnZTEJIBAAAAkhEAAACSIQAAAJIxAAAAFzDgAA9AAAAAkkEAAAAQAAAAEAAAABdA4AAPQAAAAJJRAAAAEAAAABAAAAAXUOAABtDgAAAQAAAAAGJhAAAAVQYWdlMQkmEAAACScQAAAJKBAAAAkpEAAAAXcOAAD0AAAACSoQAAABAAAAAQAAAAF4DgAAbQ4AAAEAAAAABisQAAAFUGFnZTEJKxAAAAksEAAACS0QAAAJLhAAAAF6DgAA9AAAAAkvEAAAAQAAAAEAAAABew4AAG0OAAABAAAAAAYwEAAABVBhZ2UxCTAQAAAJMRAAAAkyEAAACTMQAAABfg4AAPQAAAAJNBAAAAEAAAABAAAAAX8OAAD0AAAACTUQAAABAAAAAQAAAAGADgAAbQ4AAAEAAAAABjYQAAAFUGFnZTEJNhAAAAk3EAAACTgQAAAJORAAAAGDDgAA9AAAAAk6EAAAAQAAAAEAAAABhA4AAPQAAAAJOxAAAAEAAAABAAAAAYUOAABtDgAAAQAAAAAGPBAAAAVQYWdlMQk8EAAACT0QAAAJPhAAAAk/EAAAAYcOAAD0AAAACUAQAAABAAAAAQAAAAGIDgAAbQ4AAAEAAAAABkEQAAAFUGFnZTEJQRAAAAlCEAAACUMQAAAJRBAAAAGKDgAA9AAAAAlFEAAAAQAAAAEAAAABiw4AAG0OAAABAAAAAAZGEAAABVBhZ2UxCUYQAAAJRxAAAAlIEAAACUkQAAABjQ4AAPQAAAAJShAAAAEAAAABAAAAAY4OAABtDgAAAQAAAAAGSxAAAB5QYWdlX0MuMDdBQi1Db250cmFjdHVhbENoYW5nZXMJSxAAAAlMEAAACU0QAAAJThAAAAGQDgAA9AAAAAlPEAAAAQAAAAEAAAABkQ4AAG0OAAABAAAAAAZQEAAABVBhZ2UxCVAQAAAJURAAAAlSEAAACVMQAAABkw4AAPQAAAAJVBAAAAEAAAABAAAAAZQOAABtDgAAAQAAAAAGVRAAAAVQYWdlMQlVEAAACVYQAAAJVxAAAAlYEAAAAZUOAABtDgAAAQAAAAAGWRAAAAVQYWdlMglZEAAACVoQAAAJWxAAAAlcEAAAAZcOAAD0AAAACV0QAAABAAAAAQAAAAGYDgAAbQ4AAAEAAAAABl4QAAAFUGFnZTEJXhAAAAlfEAAACWAQAAAJYRAAAAGbDgAA9AAAAAliEAAAAQAAAAEAAAABnA4AAPQAAAAJYxAAAAEAAAABAAAAAZ0OAABtDgAAAQAAAAAGZBAAAAVQYWdlMQlkEAAACWUQAAAJZhAAAAlnEAAAAaAOAAD0AAAACWgQAAABAAAAAQAAAAGhDgAA9AAAAAlpEAAAAQAAAAEAAAABog4AAG0OAAABAAAAAAZqEAAABVBhZ2UxCWoQAAAJaxAAAAlsEAAACW0QAAABpA4AAPQAAAAJbhAAAAEAAAABAAAAAaUOAABtDgAAAQAAAAAGbxAAAAVQYWdlMQlvEAAACXAQAAAJcRAAAAlyEAAAAagOAAD0AAAACXMQAAABAAAAAQAAAAGpDgAA9AAAAAl0EAAAAQAAAAEAAAABqg4AAG0OAAABAAAAAAZ1EAAABVBhZ2UxCXUQAAAJdhAAAAl3EAAACXgQAAABrA4AAPQAAAAJeRAAAAEAAAABAAAAAa0OAABtDgAAAQAAAAAGehAAAAVQYWdlMQl6EAAACXsQAAAJfBAAAAl9EAAAAa4OAABtDgAAAQAAAAAGfhAAAAVQYWdlMgl+EAAACX8QAAAJgBAAAAmBEAAAAbEOAAD0AAAACYIQAAABAAAAAQAAAAGyDgAA9AAAAAmDEAAAAQAAAAEAAAABsw4AAG0OAAABAAAAAAaEEAAABVBhZ2UxCYQQAAAJhRAAAAmGEAAACYcQAAABtg4AAPQAAAAJiBAAAAEAAAABAAAAAbcOAAD0AAAACYkQAAABAAAAAQAAAAG4DgAAbQ4AAAEAAAAABooQAAAFUGFnZTEJihAAAAmLEAAACYwQAAAJjRAAAAG6DgAA9AAAAAmOEAAAAQAAAAEAAAABuw4AAG0OAAABAAAAAAaPEAAABVBhZ2UxCY8QAAAJkBAAAAmREAAACZIQAAABvQ4AAPQAAAAJkxAAAAEAAAABAAAAAb4OAABtDgAAAQAAAAAGlBAAAAVQYWdlMQmUEAAACZUQAAAJlhAAAAmXEAAAAcAOAAD0AAAACZgQAAABAAAAAQAAAAHBDgAAbQ4AAAEAAAAABpkQAAAFUGFnZTEJmRAAAAmaEAAACZsQAAAJnBAAAAHEDgAA9AAAAAmdEAAAAQAAAAEAAAABxQ4AAPQAAAAJnhAAAAIAAAACAAAAAcYOAABtDgAAAQAAAAAGnxAAAAVQYWdlMgmfEAAACaAQAAAJoRAAAAmiEAAAAccOAABtDgAAAQAAAAAGoxAAAAVQYWdlMQmjEAAACaQQAAAJpRAAAAmmEAAAAcoOAAD0AAAACacQAAABAAAAAQAAAAHLDgAA9AAAAAmoEAAAAQAAAAEAAAABzA4AAG0OAAABAAAAAAapEAAABVBhZ2UxCakQAAAJqhAAAAmrEAAACawQAAABzw4AAPQAAAAJrRAAAAEAAAABAAAAAdAOAAD0AAAACa4QAAABAAAAAQAAAAHRDgAAbQ4AAAEAAAAABq8QAAAFUGFnZTEJrxAAAAmwEAAACbEQAAAJshAAAAHTDgAA9AAAAAmzEAAAAQAAAAEAAAAB1A4AAG0OAAABAAAAAAa0EAAABVBhZ2UxCbQQAAAJtRAAAAm2EAAACbcQAAAB1w4AAPQAAAAJuBAAAAEAAAABAAAAAdgOAAD0AAAACbkQAAABAAAAAQAAAAHZDgAAbQ4AAAEAAAAABroQAAAFUGFnZTEJuhAAAAm7EAAACbwQAAAJvRAAAAHbDgAA9AAAAAm+EAAAAQAAAAEAAAAB3A4AAG0OAAABAAAAAAa/EAAABVBhZ2UxCb8QAAAJwBAAAAnBEAAACcIQAAAB3g4AAPQAAAAJwxAAAAEAAAABAAAAAd8OAABtDgAAAQAAAAAGxBAAAAVQYWdlMQnEEAAACcUQAAAJxhAAAAnHEAAAAeAOAABtDgAAAQAAAAAGyBAAAAVQYWdlMgnIEAAACckQAAAJyhAAAAnLEAAAAeEOAABtDgAAAQAAAAAGzBAAAAVQYWdlMQnMEAAACc0QAAAJzhAAAAnPEAAAAeQOAAD0AAAACdAQAAABAAAAAQAAAAHlDgAA9AAAAAnREAAAAQAAAAEAAAAB5g4AAG0OAAABAAAAAAbSEAAABVBhZ2UxCdIQAAAJ0xAAAAnUEAAACdUQAAAB6Q4AAPQAAAAJ1hAAAAEAAAABAAAAAeoOAAD0AAAACdcQAAABAAAAAQAAAAHrDgAAbQ4AAAEAAAAABtgQAAAFUGFnZTEJ2BAAAAnZEAAACdoQAAAJ2xAAAAHtDgAA9AAAAAncEAAAAQAAAAEAAAAB7g4AAG0OAAABAAAAAAbdEAAABVBhZ2UxCd0QAAAJ3hAAAAnfEAAACeAQAAAB8Q4AAPQAAAAJ4RAAAAEAAAABAAAAAfIOAAD0AAAACeIQAAABAAAAAQAAAAHzDgAAbQ4AAAEAAAAABuMQAAAFUGFnZTEJ4xAAAAnkEAAACeUQAAAJ5hAAAAH1DgAA9AAAAAnnEAAAAQAAAAEAAAAB9g4AAG0OAAABAAAAAAboEAAABVBhZ2UxCegQAAAJ6RAAAAnqEAAACesQAAAB+A4AAPQAAAAJ7BAAAAEAAAABAAAAAfkOAABtDgAAAQAAAAAG7RAAAAVQYWdlMQntEAAACe4QAAAJ7xAAAAnwEAAAAfsOAAD0AAAACfEQAAABAAAAAQAAAAH8DgAAbQ4AAAEAAAAABvIQAAAFUGFnZTEJ8hAAAAnzEAAACfQQAAAJ9RAAAAH+DgAA9AAAAAn2EAAAAQAAAAEAAAAB/w4AAG0OAAABAAAAAAb3EAAABVBhZ2UxCfcQAAAJ+BAAAAn5EAAACfoQAAABAg8AAPQAAAAJ+xAAAAEAAAABAAAAAQMPAAD0AAAACfwQAAABAAAAAQAAAAEEDwAAbQ4AAAEAAAAABv0QAAAFUGFnZTEJ/RAAAAn+EAAACf8QAAAJABEAAAEHDwAA9AAAAAkBEQAAAQAAAAEAAAABCA8AAPQAAAAJAhEAAAEAAAABAAAAAQkPAABtDgAAAQAAAAAGAxEAAAVQYWdlMQkDEQAACQQRAAAJBREAAAkGEQAAAQsPAAD0AAAACQcRAAABAAAAAQAAAAEMDwAAbQ4AAAEAAAAABggRAAAFUGFnZTEJCBEAAAkJEQAACQoRAAAJCxEAAAEPDwAA9AAAAAkMEQAAAQAAAAEAAAABEA8AAPQAAAAJDREAAAEAAAABAAAAAREPAABtDgAAAQAAAAAGDhEAAAVQYWdlMQkOEQAACQ8RAAAJEBEAAAkREQAAARMPAAD0AAAACRIRAAABAAAAAQAAAAEUDwAAbQ4AAAEAAAAABhMRAAAFUGFnZTEJExEAAAkUEQAACRURAAAJFhEAAAEWDwAA9AAAAAkXEQAAAQAAAAEAAAABFw8AAG0OAAABAAAAAAYYEQAABVBhZ2UxCRgRAAAJGREAAAkaEQAACRsRAAABGQ8AAPQAAAAJHBEAAAEAAAABAAAAARoPAABtDgAAAQAAAAAGHREAAAVQYWdlMQkdEQAACR4RAAAJHxEAAAkgEQAAARwPAAD0AAAACSERAAABAAAAAQAAAAEdDwAAbQ4AAAEAAAAABiIRAAAFUGFnZTEJIhEAAAkjEQAACSQRAAAJJREAAAEfDwAA9AAAAAkmEQAAAQAAAAEAAAABIA8AAG0OAAABAAAAAAYnEQAABVBhZ2UxCScRAAAJKBEAAAkpEQAACSoRAAABIw8AAPQAAAAJKxEAAAEAAAABAAAAASQPAAD0AAAACSwRAAABAAAAAQAAAAElDwAAbQ4AAAEAAAAABi0RAAAFUGFnZTEJLREAAAkuEQAACS8RAAAJMBEAAAEnDwAA9AAAAAkxEQAAAQAAAAEAAAABKA8AAG0OAAABAAAAAAYyEQAABVBhZ2UxCTIRAAAJMxEAAAk0EQAACTURAAABKw8AAPQAAAAJNhEAAAEAAAABAAAAASwPAAD0AAAACTcRAAABAAAAAQAAAAEtDwAAbQ4AAAEAAAAABjgRAAAFUGFnZTEJOBEAAAk5EQAACToRAAAJOxEAAAEvDwAA9AAAAAk8EQAAAQAAAAEAAAABMA8AAG0OAAABAAAAAAY9EQAABVBhZ2UxCT0RAAAJPhEAAAk/EQAACUARAAABMw8AAPQAAAAJQREAAAEAAAABAAAAATQPAAD0AAAACUIRAAABAAAAAQAAAAE1DwAAbQ4AAAEAAAAABkMRAAAFUGFnZTEJQxEAAAlEEQAACUURAAAJRhEAAAE3DwAA9AAAAAlHEQAAAQAAAAEAAAABOA8AAG0OAAABAAAAAAZIEQAABVBhZ2UxCUgRAAAJSREAAAlKEQAACUsRAAABOg8AAPQAAAAJTBEAAAEAAAABAAAAATsPAABtDgAAAQAAAAAGTREAAAVQYWdlMQlNEQAACU4RAAAJTxEAAAlQEQAAAT4PAAD0AAAACVERAAABAAAAAQAAAAE/DwAA9AAAAAlSEQAAAQAAAAEAAAABQA8AAG0OAAABAAAAAAZTEQAABVBhZ2UxCVMRAAAJVBEAAAlVEQAACVYRAAABQg8AAPQAAAAJVxEAAAEAAAABAAAAAUMPAABtDgAAAQAAAAAGWBEAAAVQYWdlMQlYEQAACVkRAAAJWhEAAAlbEQAAAUUPAAD0AAAACVwRAAABAAAAAQAAAAFGDwAAbQ4AAAEAAAAABl0RAAAFUGFnZTEJXREAAAleEQAACV8RAAAJYBEAAAFJDwAA9AAAAAlhEQAAAQAAAAEAAAABSg8AAPQAAAAJYhEAAAEAAAABAAAAAUsPAABtDgAAAQAAAAAGYxEAAAVQYWdlMgljEQAACWQRAAAJZREAAAlmEQAAAUwPAABtDgAAAQAAAAAGZxEAAAVQYWdlMQlnEQAACWgRAAAJaREAAAlqEQAAAU8PAAD0AAAACWsRAAABAAAAAQAAAAFQDwAA9AAAAAlsEQAAAQAAAAEAAAABUQ8AAG0OAAABAAAAAAZtEQAABVBhZ2UxCW0RAAAJbhEAAAlvEQAACXARAAABUw8AAPQAAAAJcREAAAEAAAABAAAAAVQPAABtDgAAAQAAAAAGchEAAAVQYWdlMQlyEQAACXMRAAAJdBEAAAl1EQAAAVcPAAD0AAAACXYRAAABAAAAAQAAAAFYDwAA9AAAAAl3EQAAAQAAAAEAAAABWQ8AAG0OAAABAAAAAAZ4EQAABVBhZ2UxCXgRAAAJeREAAAl6EQAACXsRAAABWw8AAPQAAAAJfBEAAAEAAAABAAAAAVwPAABtDgAAAQAAAAAGfREAAAVQYWdlMQl9EQAACX4RAAAJfxEAAAmAEQAAAV0PAABtDgAAAQAAAAAGgREAAAVQYWdlMgmBEQAACYIRAAAJgxEAAAmEEQAAAV8PAAD0AAAACYURAAABAAAAAQAAAAFgDwAAbQ4AAAEAAAAABoYRAAAFUGFnZTEJhhEAAAmHEQAACYgRAAAJiREAAAFiDwAA9AAAAAmKEQAAAQAAAAEAAAABYw8AAG0OAAABAAAAAAaLEQAABVBhZ2UxCYsRAAAJjBEAAAmNEQAACY4RAAABZQ8AAPQAAAAJjxEAAAEAAAABAAAAAWYPAABtDgAAAQAAAAAGkBEAAAVQYWdlMQmQEQAACZERAAAJkhEAAAmTEQAAAWkPAAD0AAAACZQRAAABAAAAAQAAAAFqDwAA9AAAAAmVEQAAAQAAAAEAAAABaw8AAG0OAAABAAAAAAaWEQAABVBhZ2UxCZYRAAAJlxEAAAmYEQAACZkRAAABbQ8AAPQAAAAJmhEAAAEAAAABAAAAAW4PAABtDgAAAQAAAAAGmxEAAAVQYWdlMQmbEQAACZwRAAAJnREAAAmeEQAAAXAPAAD0AAAACZ8RAAABAAAAAQAAAAFxDwAAbQ4AAAEAAAAABqARAAAFUGFnZTEJoBEAAAmhEQAACaIRAAAJoxEAAAF0DwAA9AAAAAmkEQAAAQAAAAEAAAABdQ8AAPQAAAAJpREAAAEAAAABAAAAAXYPAABtDgAAAQAAAAAGphEAAAVQYWdlMQmmEQAACacRAAAJqBEAAAmpEQAAAXgPAAD0AAAACaoRAAABAAAAAQAAAAF5DwAAbQ4AAAEAAAAABqsRAAAFUGFnZTEJqxEAAAmsEQAACa0RAAAJrhEAAAF7DwAA9AAAAAmvEQAAAQAAAAEAAAABfA8AAG0OAAABAAAAAAawEQAABVBhZ2UxCbARAAAJsREAAAmyEQAACbMRAAABfw8AAPQAAAAJtBEAAAEAAAABAAAAAYAPAAD0AAAACbURAAABAAAAAQAAAAGBDwAAbQ4AAAEAAAAABrYRAAAFUGFnZTEJthEAAAm3EQAACbgRAAAJuREAAAGEDwAA9AAAAAm6EQAAAQAAAAEAAAABhQ8AAPQAAAAJuxEAAAEAAAABAAAAAYYPAABtDgAAAQAAAAAGvBEAAAVQYWdlMQm8EQAACb0RAAAJvhEAAAm/EQAAAYgPAAD0AAAACcARAAABAAAAAQAAAAGJDwAAbQ4AAAEAAAAABsERAAAFUGFnZTEJwREAAAnCEQAACcMRAAAJxBEAAAGKDwAAbQ4AAAEAAAAABsURAAAFUGFnZTEJxREAAAnGEQAACccRAAAJyBEAAAGNDwAA9AAAAAnJEQAAAQAAAAEAAAABjg8AAPQAAAAJyhEAAAEAAAABAAAAAY8PAABtDgAAAQAAAAAGyxEAAAVQYWdlMQnLEQAACcwRAAAJzREAAAnOEQAAAZIPAAD0AAAACc8RAAABAAAAAQAAAAGTDwAA9AAAAAnQEQAAAQAAAAEAAAABlA8AAG0OAAABAAAAAAbREQAABVBhZ2UxCdERAAAJ0hEAAAnTEQAACdQRAAABlg8AAPQAAAAJ1REAAAEAAAABAAAAAZcPAABtDgAAAQAAAAAG1hEAAAVQYWdlMQnWEQAACdcRAAAJ2BEAAAnZEQAAAZoPAAD0AAAACdoRAAABAAAAAQAAAAGbDwAA9AAAAAnbEQAAAQAAAAEAAAABnA8AAG0OAAABAAAAAAbcEQAABVBhZ2UxCdwRAAAJ3REAAAneEQAACd8RAAABng8AAPQAAAAJ4BEAAAEAAAABAAAAAZ8PAABtDgAAAQAAAAAG4REAAAVQYWdlMQnhEQAACeIRAAAJ4xEAAAnkEQAAAaEPAAD0AAAACeURAAABAAAAAQAAAAGiDwAAbQ4AAAEAAAAABuYRAAAFUGFnZTIJ5hEAAAnnEQAACegRAAAJ6REAAAGjDwAAbQ4AAAEAAAAABuoRAAAFUGFnZTMJ6hEAAAnrEQAACewRAAAJ7REAAAGlDwAA9AAAAAnuEQAAAQAAAAEAAAABpg8AAG0OAAABAAAAAAbvEQAABVBhZ2UxCe8RAAAJ8BEAAAnxEQAACfIRAAABqA8AAPQAAAAJ8xEAAAEAAAABAAAAAakPAABtDgAAAQAAAAAG9BEAAAVQYWdlMQn0EQAACfURAAAJ9hEAAAn3EQAAAawPAAD0AAAACfgRAAABAAAAAQAAAAGtDwAA9AAAAAn5EQAAAQAAAAEAAAABrg8AAG0OAAABAAAAAAb6EQAABVBhZ2UxCfoRAAAJ+xEAAAn8EQAACf0RAAABsA8AAPQAAAAJ/hEAAAEAAAABAAAAAbEPAABtDgAAAQAAAAAG/xEAAAVQYWdlMQn/EQAACQASAAAJARIAAAkCEgAAAbMPAAD0AAAACQMSAAABAAAAAQAAAAG0DwAAbQ4AAAEAAAAABgQSAAATUGFnZV9DLjEwX01CUl9SYXRpbwkEEgAACQUSAAAJBhIAAAkHEgAAAbYPAAD0AAAACQgSAAABAAAAAQAAAAG3DwAAbQ4AAAEAAAAABgkSAAAFUGFnZTEJCRIAAAkKEgAACQsSAAAJDBIAAAG5DwAA9AAAAAkNEgAAAQAAAAEAAAABug8AAG0OAAABAAAAAAYOEgAABVBhZ2UxCQ4SAAAJDxIAAAkQEgAACRESAAABvA8AAPQAAAAJEhIAAAEAAAABAAAAAb0PAABtDgAAAQAAAAAGExIAAAVQYWdlMQkTEgAACRQSAAAJFRIAAAkWEgAAAcAPAAD0AAAACRcSAAABAAAAAQAAAAHBDwAA9AAAAAkYEgAAAQAAAAEAAAABwg8AAG0OAAABAAAAAAYZEgAABVBhZ2UxCRkSAAAJGhIAAAkbEgAACRwSAAABxA8AAPQAAAAJHRIAAAEAAAABAAAAAcUPAABtDgAAAQAAAAAGHhIAAAVQYWdlMQkeEgAACR8SAAAJIBIAAAkhEgAAAccPAAD0AAAACSISAAABAAAAAQAAAAHIDwAAbQ4AAAEAAAAABiMSAAAFUGFnZTEJIxIAAAkkEgAACSUSAAAJJhIAAAHLDwAA9AAAAAknEgAAAQAAAAEAAAABzA8AAPQAAAAJKBIAAAEAAAABAAAAAc0PAABtDgAAAQAAAAAGKRIAAAVQYWdlMQkpEgAACSoSAAAJKxIAAAksEgAAAdAPAAD0AAAACS0SAAABAAAAAQAAAAHRDwAA9AAAAAkuEgAAAQAAAAEAAAAB0g8AAG0OAAABAAAAAAYvEgAABVBhZ2UxCS8SAAAJMBIAAAkxEgAACTISAAAB1Q8AAPQAAAAJMxIAAAEAAAABAAAAAdYPAAD0AAAACTQSAAABAAAAAQAAAAHXDwAAbQ4AAAEAAAAABjUSAAAFUGFnZTEJNRIAAAk2EgAACTcSAAAJOBIAAAHZDwAA9AAAAAk5EgAAAQAAAAEAAAAB2g8AAG0OAAABAAAAAAY6EgAABVBhZ2UxCToSAAAJOxIAAAk8EgAACT0SAAAB3A8AAPQAAAAJPhIAAAEAAAABAAAAAd0PAABtDgAAAQAAAAAGPxIAAAVQYWdlMQk/EgAACUASAAAJQRIAAAlCEgAAAeAPAAD0AAAACUMSAAABAAAAAQAAAAHhDwAA9AAAAAlEEgAAAQAAAAEAAAAB4g8AAG0OAAABAAAAAAZFEgAABVBhZ2UxCUUSAAAJRhIAAAlHEgAACUgSAAAB5Q8AAPQAAAAJSRIAAAEAAAABAAAAAeYPAAD0AAAACUoSAAABAAAAAQAAAAHnDwAAbQ4AAAEAAAAABksSAAAFUGFnZTEJSxIAAAlMEgAACU0SAAAJThIAAAHqDwAA9AAAAAlPEgAAAQAAAAEAAAAB6w8AAPQAAAAJUBIAAAEAAAABAAAAAewPAABtDgAAAQAAAAAGURIAAAVQYWdlMQlREgAACVISAAAJUxIAAAlUEgAAAe8PAAD0AAAACVUSAAABAAAAAQAAAAHwDwAA9AAAAAlWEgAAAQAAAAEAAAAB8Q8AAG0OAAABAAAAAAZXEgAABVBhZ2UxCVcSAAAJWBIAAAlZEgAACVoSAAAB9A8AAPQAAAAJWxIAAAEAAAABAAAAAfUPAAD0AAAACVwSAAABAAAAAQAAAAH2DwAAbQ4AAAEAAAAABl0SAAAFUGFnZTEJXRIAAAleEgAACV8SAAAJYBIAAAH4DwAA9AAAAAlhEgAAAQAAAAEAAAAB+Q8AAG0OAAABAAAAAAZiEgAABVBhZ2UxCWISAAAJYxIAAAlkEgAACWUSAAAB+w8AAPQAAAAJZhIAAAEAAAABAAAAAfwPAABtDgAAAQAAAAAGZxIAAAVQYWdlMQlnEgAACWgSAAAJaRIAAAlqEgAAAf4PAAD0AAAACWsSAAABAAAAAQAAAAH/DwAAbQ4AAAEAAAAABmwSAAAFUGFnZTEJbBIAAAltEgAACW4SAAAJbxIAAAEBEAAA9AAAAAlwEgAAAQAAAAEAAAABAhAAAG0OAAABAAAAAAZxEgAANlBhZ2VfQy4wNi1FeHRlcm5hbCBhbmQgSW50ZXJuYWwgRXhwZW5zZSBQTVBNIGFuZCBUcmVuZAlxEgAACXISAAAJcxIAAAl0EgAAAQUQAAD0AAAACXUSAAABAAAAAQAAAAEGEAAA9AAAAAl2EgAAAQAAAAEAAAABBxAAAG0OAAABAAAAAAZ3EgAABVBhZ2UxCXcSAAAJeBIAAAl5EgAACXoSAAABCRAAAPQAAAAJexIAAAEAAAABAAAAAQoQAABtDgAAAQAAAAAGfBIAAAVQYWdlMQl8EgAACX0SAAAJfhIAAAl/EgAAAQ0QAAD0AAAACYASAAABAAAAAQAAAAEOEAAA9AAAAAmBEgAAAgAAAAIAAAABDxAAAG0OAAABAAAAAAaCEgAABVBhZ2UyCYISAAAJgxIAAAmEEgAACYUSAAABEBAAAG0OAAABAAAAAAaGEgAABVBhZ2UxCYYSAAAJhxIAAAmIEgAACYkSAAABExAAAPQAAAAJihIAAAEAAAABAAAAARQQAAD0AAAACYsSAAABAAAAAQAAAAEVEAAAbQ4AAAEAAAAABowSAAAFUGFnZTEJjBIAAAmNEgAACY4SAAAJjxIAAAEXEAAA9AAAAAmQEgAAAQAAAAEAAAABGBAAAG0OAAABAAAAAAaREgAABVBhZ2UxCZESAAAJkhIAAAmTEgAACZQSAAABGRAAAG0OAAABAAAAAAaVEgAABVBhZ2UyCZUSAAAJlhIAAAmXEgAACZgSAAAQGhAAAAEAAAAJmRIAAAEcEAAA9AAAAAmaEgAAAwAAAAMAAAABHRAAAPQAAAAJmxIAAAMAAAADAAAAAR4QAAD0AAAACZwSAAABAAAAAQAAABAfEAAAAQAAAAmdEgAAASEQAAD0AAAACZ4SAAABAAAAAQAAAAEiEAAA9AAAAAmfEgAAAwAAAAMAAAABIxAAAPQAAAAJoBIAAAEAAAABAAAAECQQAAABAAAACaESAAAQJRAAAAEAAAAJohIAAAEnEAAA9AAAAAmjEgAABAAAAAQAAAABKBAAAPQAAAAJpBIAAAMAAAADAAAAASkQAAD0AAAACaUSAAABAAAAAQAAABAqEAAAAQAAAAmmEgAAASwQAAD0AAAACacSAAAIAAAACAAAAAEtEAAA9AAAAAmoEgAAAwAAAAMAAAABLhAAAPQAAAAJqRIAAAEAAAABAAAAEC8QAAABAAAACaoSAAABMRAAAPQAAAAJqxIAAAMAAAADAAAAATIQAAD0AAAACawSAAADAAAAAwAAAAEzEAAA9AAAAAmtEgAAAQAAAAEAAAAQNBAAAAEAAAAJrhIAABA1EAAAAQAAAAmvEgAAATcQAAD0AAAACbASAAACAAAAAgAAAAE4EAAA9AAAAAmxEgAAAwAAAAMAAAABORAAAPQAAAAJshIAAAEAAAABAAAAEDoQAAABAAAACbMSAAAQOxAAAAEAAAAJtBIAAAE9EAAA9AAAAAm1EgAAAwAAAAMAAAABPhAAAPQAAAAJthIAAAMAAAADAAAAAT8QAAD0AAAACbcSAAABAAAAAQAAABBAEAAAAQAAAAm4EgAAAUIQAAD0AAAACbkSAAABAAAAAQAAAAFDEAAA9AAAAAm6EgAAAwAAAAMAAAABRBAAAPQAAAAJuxIAAAEAAAABAAAAEEUQAAABAAAACbwSAAABRxAAAPQAAAAJvRIAAAIAAAACAAAAAUgQAAD0AAAACb4SAAADAAAAAwAAAAFJEAAA9AAAAAm/EgAAAQAAAAEAAAAQShAAAAEAAAAJwBIAAAFMEAAA9AAAAAnBEgAAAgAAAAIAAAABTRAAAPQAAAAJwhIAAAMAAAADAAAAAU4QAAD0AAAACcMSAAABAAAAAQAAABBPEAAAAQAAAAnEEgAAAVEQAAD0AAAACcUSAAABAAAAAQAAAAFSEAAA9AAAAAnGEgAAAwAAAAMAAAABUxAAAPQAAAAJxxIAAAIAAAACAAAAEFQQAAABAAAACcgSAAABVhAAAPQAAAAJyRIAAAQAAAAEAAAAAVcQAAD0AAAACcoSAAADAAAAAwAAAAFYEAAA9AAAAAnLEgAAAQAAAAEAAAABWhAAAPQAAAAJzBIAAAQAAAAEAAAAAVsQAAD0AAAACc0SAAADAAAAAwAAAAFcEAAA9AAAAAnOEgAAAQAAAAEAAAAQXRAAAAEAAAAJzxIAAAFfEAAA9AAAAAnQEgAAAgAAAAIAAAABYBAAAPQAAAAJ0RIAAAMAAAADAAAAAWEQAAD0AAAACdISAAABAAAAAQAAABBiEAAAAQAAAAnTEgAAEGMQAAABAAAACdQSAAABZRAAAPQAAAAJ1RIAAAEAAAABAAAAAWYQAAD0AAAACdYSAAADAAAAAwAAAAFnEAAA9AAAAAnXEgAAAQAAAAEAAAAQaBAAAAEAAAAJ2BIAABBpEAAAAQAAAAnZEgAAAWsQAAD0AAAACdoSAAAEAAAABAAAAAFsEAAA9AAAAAnbEgAAAwAAAAMAAAABbRAAAPQAAAAJ3BIAAAEAAAABAAAAEG4QAAABAAAACd0SAAABcBAAAPQAAAAJ3hIAAAIAAAACAAAAAXEQAAD0AAAACd8SAAAFAAAABQAAAAFyEAAA9AAAAAngEgAAAQAAAAEAAAAQcxAAAAEAAAAJ4RIAABB0EAAAAQAAAAniEgAAAXYQAAD0AAAACeMSAAABAAAAAQAAAAF3EAAA9AAAAAnkEgAAAwAAAAMAAAABeBAAAPQAAAAJ5RIAAAEAAAABAAAAEHkQAAABAAAACeYSAAABexAAAPQAAAAJ5xIAAAIAAAACAAAAAXwQAAD0AAAACegSAAADAAAAAwAAAAF9EAAA9AAAAAnpEgAAAQAAAAEAAAABfxAAAPQAAAAJ6hIAAAIAAAACAAAAAYAQAAD0AAAACesSAAADAAAAAwAAAAGBEAAA9AAAAAnsEgAAAQAAAAEAAAAQghAAAAEAAAAJ7RIAABCDEAAAAQAAAAnuEgAAAYUQAAD0AAAACe8SAAABAAAAAQAAAAGGEAAA9AAAAAnwEgAAAwAAAAMAAAABhxAAAPQAAAAJ8RIAAAEAAAABAAAAEIgQAAABAAAACfISAAAQiRAAAAEAAAAJ8xIAAAGLEAAA9AAAAAn0EgAABAAAAAQAAAABjBAAAPQAAAAJ9RIAAAMAAAADAAAAAY0QAAD0AAAACfYSAAABAAAAAQAAABCOEAAAAQAAAAn3EgAAAZAQAAD0AAAACfgSAAAKAAAACgAAAAGREAAA9AAAAAn5EgAAAwAAAAMAAAABkhAAAPQAAAAJ+hIAAAEAAAABAAAAEJMQAAABAAAACfsSAAABlRAAAPQAAAAJ/BIAAAEAAAABAAAAAZYQAAD0AAAACf0SAAADAAAAAwAAAAGXEAAA9AAAAAn+EgAAAQAAAAEAAAAQmBAAAAEAAAAJ/xIAAAGaEAAA9AAAAAkAEwAAAwAAAAMAAAABmxAAAPQAAAAJARMAAAMAAAADAAAAAZwQAAD0AAAACQITAAABAAAAAQAAABCdEAAAAQAAAAkDEwAAEJ4QAAACAAAACQQTAAAJBRMAAAGgEAAA9AAAAAkGEwAAAQAAAAEAAAABoRAAAPQAAAAJBxMAAAMAAAADAAAAAaIQAAD0AAAACQgTAAABAAAAAQAAAAGkEAAA9AAAAAkJEwAAAgAAAAIAAAABpRAAAPQAAAAJChMAAAMAAAADAAAAAaYQAAD0AAAACQsTAAABAAAAAQAAABCnEAAAAQAAAAkMEwAAEKgQAAABAAAACQ0TAAABqhAAAPQAAAAJDhMAAAQAAAAEAAAAAasQAAD0AAAACQ8TAAADAAAAAwAAAAGsEAAA9AAAAAkQEwAAAQAAAAEAAAAQrRAAAAEAAAAJERMAABCuEAAAAQAAAAkSEwAAAbAQAAD0AAAACRMTAAADAAAAAwAAAAGxEAAA9AAAAAkUEwAAAwAAAAMAAAABshAAAPQAAAAJFRMAAAEAAAABAAAAELMQAAABAAAACRYTAAABtRAAAPQAAAAJFxMAAAEAAAABAAAAAbYQAAD0AAAACRgTAAADAAAAAwAAAAG3EAAA9AAAAAkZEwAAAgAAAAIAAAAQuBAAAAEAAAAJGhMAABC5EAAAAQAAAAkbEwAAAbsQAAD0AAAACRwTAAABAAAAAQAAAAG8EAAA9AAAAAkdEwAAAwAAAAMAAAABvRAAAPQAAAAJHhMAAAEAAAABAAAAEL4QAAABAAAACR8TAAABwBAAAPQAAAAJIBMAAAQAAAAEAAAAAcEQAAD0AAAACSETAAADAAAAAwAAAAHCEAAA9AAAAAkiEwAAAQAAAAEAAAAQwxAAAAEAAAAJIxMAAAHFEAAA9AAAAAkkEwAAAQAAAAEAAAABxhAAAPQAAAAJJRMAAAMAAAADAAAAAccQAAD0AAAACSYTAAABAAAAAQAAAAHJEAAA9AAAAAknEwAAAgAAAAIAAAAByhAAAPQAAAAJKBMAAAMAAAADAAAAAcsQAAD0AAAACSkTAAABAAAAAQAAAAHNEAAA9AAAAAkqEwAAAgAAAAIAAAABzhAAAPQAAAAJKxMAAAAAAAAAAAAAAc8QAAD0AAAACSsTAAAAAAAAAAAAABDQEAAAAQAAAAksEwAAENEQAAABAAAACS0TAAAB0xAAAPQAAAAJLhMAAAIAAAACAAAAAdQQAAD0AAAACS8TAAADAAAAAwAAAAHVEAAA9AAAAAkwEwAAAQAAAAEAAAAQ1hAAAAEAAAAJMRMAABDXEAAAAQAAAAkyEwAAAdkQAAD0AAAACTMTAAAFAAAABQAAAAHaEAAA9AAAAAk0EwAAAwAAAAMAAAAB2xAAAPQAAAAJNRMAAAEAAAABAAAAENwQAAABAAAACTYTAAAB3hAAAPQAAAAJNxMAAAEAAAABAAAAAd8QAAD0AAAACTgTAAADAAAAAwAAAAHgEAAA9AAAAAk5EwAAAQAAAAEAAAAQ4RAAAAEAAAAJOhMAABDiEAAAAQAAAAk7EwAAAeQQAAD0AAAACTwTAAABAAAAAQAAAAHlEAAA9AAAAAk9EwAAAwAAAAMAAAAB5hAAAPQAAAAJPhMAAAEAAAABAAAAEOcQAAABAAAACT8TAAAB6RAAAPQAAAAJQBMAAAEAAAABAAAAAeoQAAD0AAAACUETAAADAAAAAwAAAAHrEAAA9AAAAAlCEwAAAgAAAAIAAAAQ7BAAAAEAAAAJQxMAAAHuEAAA9AAAAAlEEwAAAgAAAAIAAAAB7xAAAPQAAAAJRRMAAAMAAAADAAAAAfAQAAD0AAAACUYTAAABAAAAAQAAABDxEAAAAQAAAAlHEwAAAfMQAAD0AAAACUgTAAACAAAAAgAAAAH0EAAA9AAAAAlJEwAAAwAAAAMAAAAB9RAAAPQAAAAJShMAAAEAAAABAAAAEPYQAAABAAAACUsTAAAB+BAAAPQAAAAJTBMAAAYAAAAGAAAAAfkQAAD0AAAACU0TAAADAAAAAwAAAAH6EAAA9AAAAAlOEwAAAQAAAAEAAAAQ+xAAAAEAAAAJTxMAABD8EAAAAQAAAAlQEwAAAf4QAAD0AAAACVETAAABAAAAAQAAAAH/EAAA9AAAAAlSEwAAAwAAAAMAAAABABEAAPQAAAAJUxMAAAEAAAABAAAAEAERAAABAAAACVQTAAAQAhEAAAEAAAAJVRMAAAEEEQAA9AAAAAlWEwAABAAAAAQAAAABBREAAPQAAAAJVxMAAAMAAAADAAAAAQYRAAD0AAAACVgTAAABAAAAAQAAABAHEQAAAQAAAAlZEwAAAQkRAAD0AAAACVoTAAABAAAAAQAAAAEKEQAA9AAAAAlbEwAAAwAAAAMAAAABCxEAAPQAAAAJXBMAAAEAAAABAAAAEAwRAAABAAAACV0TAAAQDREAAAEAAAAJXhMAAAEPEQAA9AAAAAlfEwAABAAAAAQAAAABEBEAAPQAAAAJYBMAAAMAAAADAAAAARERAAD0AAAACWETAAABAAAAAQAAABASEQAAAQAAAAliEwAAARQRAAD0AAAACWMTAAAFAAAABQAAAAEVEQAA9AAAAAlkEwAAAwAAAAMAAAABFhEAAPQAAAAJZRMAAAEAAAABAAAAEBcRAAABAAAACWYTAAABGREAAPQAAAAJZxMAAAMAAAADAAAAARoRAAD0AAAACWgTAAAAAAAAAAAAAAEbEQAA9AAAAAloEwAAAAAAAAAAAAAQHBEAAAEAAAAJaRMAAAEeEQAA9AAAAAlqEwAAAQAAAAEAAAABHxEAAPQAAAAJaxMAAAMAAAADAAAAASARAAD0AAAACWwTAAABAAAAAQAAABAhEQAAAQAAAAltEwAAASMRAAD0AAAACW4TAAADAAAAAwAAAAEkEQAA9AAAAAlvEwAAAwAAAAMAAAABJREAAPQAAAAJcBMAAAEAAAABAAAAECYRAAABAAAACXETAAABKBEAAPQAAAAJchMAAAIAAAACAAAAASkRAAD0AAAACXMTAAADAAAAAwAAAAEqEQAA9AAAAAl0EwAAAQAAAAEAAAAQKxEAAAEAAAAJdRMAABAsEQAAAQAAAAl2EwAAAS4RAAD0AAAACXcTAAAFAAAABQAAAAEvEQAA9AAAAAl4EwAAAwAAAAMAAAABMBEAAPQAAAAJeRMAAAEAAAABAAAAEDERAAABAAAACXoTAAABMxEAAPQAAAAJexMAAAEAAAABAAAAATQRAAD0AAAACXwTAAADAAAAAwAAAAE1EQAA9AAAAAl9EwAAAQAAAAEAAAAQNhEAAAEAAAAJfhMAABA3EQAAAQAAAAl/EwAAATkRAAD0AAAACYATAAACAAAAAgAAAAE6EQAA9AAAAAmBEwAAAwAAAAMAAAABOxEAAPQAAAAJghMAAAEAAAABAAAAEDwRAAABAAAACYMTAAABPhEAAPQAAAAJhBMAAAEAAAABAAAAAT8RAAD0AAAACYUTAAADAAAAAwAAAAFAEQAA9AAAAAmGEwAAAQAAAAEAAAAQQREAAAEAAAAJhxMAABBCEQAAAQAAAAmIEwAAAUQRAAD0AAAACYkTAAACAAAAAgAAAAFFEQAA9AAAAAmKEwAAAwAAAAMAAAABRhEAAPQAAAAJixMAAAEAAAABAAAAEEcRAAABAAAACYwTAAABSREAAPQAAAAJjRMAAAIAAAACAAAAAUoRAAD0AAAACY4TAAADAAAAAwAAAAFLEQAA9AAAAAmPEwAAAQAAAAEAAAAQTBEAAAEAAAAJkBMAAAFOEQAA9AAAAAmREwAAAQAAAAEAAAABTxEAAPQAAAAJkhMAAAMAAAADAAAAAVARAAD0AAAACZMTAAABAAAAAQAAABBREQAAAQAAAAmUEwAAEFIRAAABAAAACZUTAAABVBEAAPQAAAAJlhMAAAQAAAAEAAAAAVURAAD0AAAACZcTAAADAAAAAwAAAAFWEQAA9AAAAAmYEwAAAQAAAAEAAAAQVxEAAAEAAAAJmRMAAAFZEQAA9AAAAAmaEwAAAQAAAAEAAAABWhEAAPQAAAAJmxMAAAMAAAADAAAAAVsRAAD0AAAACZwTAAABAAAAAQAAABBcEQAAAQAAAAmdEwAAAV4RAAD0AAAACZ4TAAADAAAAAwAAAAFfEQAA9AAAAAmfEwAAAwAAAAMAAAABYBEAAPQAAAAJoBMAAAEAAAABAAAAEGERAAABAAAACaETAAAQYhEAAAEAAAAJohMAAAFkEQAA9AAAAAmjEwAAAgAAAAIAAAABZREAAPQAAAAJpBMAAAMAAAADAAAAAWYRAAD0AAAACaUTAAABAAAAAQAAAAFoEQAA9AAAAAmmEwAAAwAAAAMAAAABaREAAPQAAAAJpxMAAAMAAAADAAAAAWoRAAD0AAAACagTAAABAAAAAQAAABBrEQAAAQAAAAmpEwAAEGwRAAABAAAACaoTAAABbhEAAPQAAAAJqxMAAAQAAAAEAAAAAW8RAAD0AAAACawTAAADAAAAAwAAAAFwEQAA9AAAAAmtEwAAAQAAAAEAAAAQcREAAAEAAAAJrhMAAAFzEQAA9AAAAAmvEwAAAQAAAAEAAAABdBEAAPQAAAAJsBMAAAMAAAADAAAAAXURAAD0AAAACbETAAACAAAAAgAAABB2EQAAAQAAAAmyEwAAEHcRAAABAAAACbMTAAABeREAAPQAAAAJtBMAAAQAAAAEAAAAAXoRAAD0AAAACbUTAAADAAAAAwAAAAF7EQAA9AAAAAm2EwAAAQAAAAEAAAAQfBEAAAEAAAAJtxMAAAF+EQAA9AAAAAm4EwAAAQAAAAEAAAABfxEAAPQAAAAJuRMAAAMAAAADAAAAAYARAAD0AAAACboTAAABAAAAAQAAAAGCEQAA9AAAAAm7EwAAAgAAAAIAAAABgxEAAPQAAAAJvBMAAAMAAAADAAAAAYQRAAD0AAAACb0TAAABAAAAAQAAABCFEQAAAQAAAAm+EwAAAYcRAAD0AAAACb8TAAABAAAAAQAAAAGIEQAA9AAAAAnAEwAAAwAAAAMAAAABiREAAPQAAAAJwRMAAAEAAAABAAAAEIoRAAABAAAACcITAAABjBEAAPQAAAAJwxMAAAMAAAADAAAAAY0RAAD0AAAACcQTAAADAAAAAwAAAAGOEQAA9AAAAAnFEwAAAQAAAAEAAAAQjxEAAAEAAAAJxhMAAAGREQAA9AAAAAnHEwAAAgAAAAIAAAABkhEAAPQAAAAJyBMAAAMAAAADAAAAAZMRAAD0AAAACckTAAABAAAAAQAAABCUEQAAAQAAAAnKEwAAEJURAAABAAAACcsTAAABlxEAAPQAAAAJzBMAAAEAAAABAAAAAZgRAAD0AAAACc0TAAADAAAAAwAAAAGZEQAA9AAAAAnOEwAAAQAAAAEAAAAQmhEAAAEAAAAJzxMAAAGcEQAA9AAAAAnQEwAABgAAAAYAAAABnREAAPQAAAAJ0RMAAAMAAAADAAAAAZ4RAAD0AAAACdITAAABAAAAAQAAABCfEQAAAQAAAAnTEwAAAaERAAD0AAAACdQTAAAGAAAABgAAAAGiEQAA9AAAAAnVEwAAAwAAAAMAAAABoxEAAPQAAAAJ1hMAAAEAAAABAAAAEKQRAAABAAAACdcTAAAQpREAAAEAAAAJ2BMAAAGnEQAA9AAAAAnZEwAABAAAAAQAAAABqBEAAPQAAAAJ2hMAAAMAAAADAAAAAakRAAD0AAAACdsTAAABAAAAAQAAABCqEQAAAQAAAAncEwAAAawRAAD0AAAACd0TAAABAAAAAQAAAAGtEQAA9AAAAAneEwAAAwAAAAMAAAABrhEAAPQAAAAJ3xMAAAIAAAACAAAAEK8RAAABAAAACeATAAABsREAAPQAAAAJ4RMAAAEAAAABAAAAAbIRAAD0AAAACeITAAADAAAAAwAAAAGzEQAA9AAAAAnjEwAAAQAAAAEAAAAQtBEAAAEAAAAJ5BMAABC1EQAAAQAAAAnlEwAAAbcRAAD0AAAACeYTAAABAAAAAQAAAAG4EQAA9AAAAAnnEwAAAwAAAAMAAAABuREAAPQAAAAJ6BMAAAEAAAABAAAAELoRAAABAAAACekTAAAQuxEAAAEAAAAJ6hMAAAG9EQAA9AAAAAnrEwAABAAAAAQAAAABvhEAAPQAAAAJ7BMAAAMAAAADAAAAAb8RAAD0AAAACe0TAAABAAAAAQAAABDAEQAAAQAAAAnuEwAAAcIRAAD0AAAACe8TAAACAAAAAgAAAAHDEQAA9AAAAAnwEwAAAwAAAAMAAAABxBEAAPQAAAAJ8RMAAAEAAAABAAAAAcYRAAD0AAAACfITAAACAAAAAgAAAAHHEQAA9AAAAAnzEwAAAwAAAAMAAAAByBEAAPQAAAAJ9BMAAAEAAAABAAAAEMkRAAABAAAACfUTAAAQyhEAAAEAAAAJ9hMAAAHMEQAA9AAAAAn3EwAAAwAAAAMAAAABzREAAPQAAAAJ+BMAAAMAAAADAAAAAc4RAAD0AAAACfkTAAABAAAAAQAAABDPEQAAAQAAAAn6EwAAENARAAABAAAACfsTAAAB0hEAAPQAAAAJ/BMAAAQAAAAEAAAAAdMRAAD0AAAACf0TAAADAAAAAwAAAAHUEQAA9AAAAAn+EwAAAQAAAAEAAAAQ1REAAAEAAAAJ/xMAAAHXEQAA9AAAAAkAFAAAAQAAAAEAAAAB2BEAAPQAAAAJARQAAAMAAAADAAAAAdkRAAD0AAAACQIUAAABAAAAAQAAABDaEQAAAQAAAAkDFAAAENsRAAABAAAACQQUAAAB3REAAPQAAAAJBRQAAAQAAAAEAAAAAd4RAAD0AAAACQYUAAADAAAAAwAAAAHfEQAA9AAAAAkHFAAAAQAAAAEAAAAQ4BEAAAEAAAAJCBQAAAHiEQAA9AAAAAkJFAAAAgAAAAIAAAAB4xEAAPQAAAAJChQAAAMAAAADAAAAAeQRAAD0AAAACQsUAAABAAAAAQAAABDlEQAAAQAAAAkMFAAAAecRAAD0AAAACQ0UAAADAAAAAwAAAAHoEQAA9AAAAAkOFAAAAwAAAAMAAAAB6REAAPQAAAAJDxQAAAEAAAABAAAAAesRAAD0AAAACRAUAAACAAAAAgAAAAHsEQAA9AAAAAkRFAAAAwAAAAMAAAAB7REAAPQAAAAJEhQAAAEAAAABAAAAEO4RAAABAAAACRMUAAAB8BEAAPQAAAAJFBQAAAQAAAAEAAAAAfERAAD0AAAACRUUAAADAAAAAwAAAAHyEQAA9AAAAAkWFAAAAQAAAAEAAAAQ8xEAAAEAAAAJFxQAAAH1EQAA9AAAAAkYFAAAAQAAAAEAAAAB9hEAAPQAAAAJGRQAAAMAAAADAAAAAfcRAAD0AAAACRoUAAABAAAAAQAAABD4EQAAAQAAAAkbFAAAEPkRAAABAAAACRwUAAAB+xEAAPQAAAAJHRQAAAEAAAABAAAAAfwRAAD0AAAACR4UAAADAAAAAwAAAAH9EQAA9AAAAAkfFAAAAQAAAAEAAAAQ/hEAAAEAAAAJIBQAAAEAEgAA9AAAAAkhFAAAAQAAAAEAAAABARIAAPQAAAAJIhQAAAMAAAADAAAAAQISAAD0AAAACSMUAAABAAAAAQAAABADEgAAAQAAAAkkFAAAAQUSAAD0AAAACSUUAAACAAAAAgAAAAEGEgAA9AAAAAkmFAAAAwAAAAMAAAABBxIAAPQAAAAJJxQAAAEAAAABAAAAEAgSAAABAAAACSgUAAABChIAAPQAAAAJKRQAAAEAAAABAAAAAQsSAAD0AAAACSoUAAADAAAAAwAAAAEMEgAA9AAAAAkrFAAAAQAAAAEAAAAQDRIAAAEAAAAJLBQAAAEPEgAA9AAAAAktFAAAAQAAAAEAAAABEBIAAPQAAAAJLhQAAAMAAAADAAAAARESAAD0AAAACS8UAAABAAAAAQAAABASEgAAAQAAAAkwFAAAARQSAAD0AAAACTEUAAACAAAAAgAAAAEVEgAA9AAAAAkyFAAAAwAAAAMAAAABFhIAAPQAAAAJMxQAAAEAAAABAAAAEBcSAAABAAAACTQUAAAQGBIAAAEAAAAJNRQAAAEaEgAA9AAAAAk2FAAAAgAAAAIAAAABGxIAAPQAAAAJNxQAAAMAAAADAAAAARwSAAD0AAAACTgUAAABAAAAAQAAABAdEgAAAQAAAAk5FAAAAR8SAAD0AAAACToUAAADAAAAAwAAAAEgEgAA9AAAAAk7FAAAAwAAAAMAAAABIRIAAPQAAAAJPBQAAAEAAAABAAAAECISAAABAAAACT0UAAABJBIAAPQAAAAJPhQAAAIAAAACAAAAASUSAAD0AAAACT8UAAADAAAAAwAAAAEmEgAA9AAAAAlAFAAAAQAAAAEAAAAQJxIAAAEAAAAJQRQAABAoEgAAAQAAAAlCFAAAASoSAAD0AAAACUMUAAAEAAAABAAAAAErEgAA9AAAAAlEFAAAAwAAAAMAAAABLBIAAPQAAAAJRRQAAAEAAAABAAAAEC0SAAABAAAACUYUAAAQLhIAAAEAAAAJRxQAAAEwEgAA9AAAAAlIFAAABAAAAAQAAAABMRIAAPQAAAAJSRQAAAMAAAADAAAAATISAAD0AAAACUoUAAABAAAAAQAAABAzEgAAAQAAAAlLFAAAEDQSAAABAAAACUwUAAABNhIAAPQAAAAJTRQAAAEAAAABAAAAATcSAAD0AAAACU4UAAADAAAAAwAAAAE4EgAA9AAAAAlPFAAAAQAAAAEAAAAQORIAAAEAAAAJUBQAAAE7EgAA9AAAAAlRFAAAAQAAAAEAAAABPBIAAPQAAAAJUhQAAAMAAAADAAAAAT0SAAD0AAAACVMUAAABAAAAAQAAABA+EgAAAQAAAAlUFAAAAUASAAD0AAAACVUUAAABAAAAAQAAAAFBEgAA9AAAAAlWFAAAAwAAAAMAAAABQhIAAPQAAAAJVxQAAAEAAAABAAAAEEMSAAABAAAACVgUAAAQRBIAAAEAAAAJWRQAAAFGEgAA9AAAAAlaFAAAAgAAAAIAAAABRxIAAPQAAAAJWxQAAAMAAAADAAAAAUgSAAD0AAAACVwUAAABAAAAAQAAABBJEgAAAQAAAAldFAAAEEoSAAABAAAACV4UAAABTBIAAPQAAAAJXxQAAAQAAAAEAAAAAU0SAAD0AAAACWAUAAADAAAAAwAAAAFOEgAA9AAAAAlhFAAAAQAAAAEAAAAQTxIAAAEAAAAJYhQAABBQEgAAAQAAAAljFAAAAVISAAD0AAAACWQUAAAEAAAABAAAAAFTEgAA9AAAAAllFAAAAwAAAAMAAAABVBIAAPQAAAAJZhQAAAEAAAABAAAAEFUSAAABAAAACWcUAAAQVhIAAAEAAAAJaBQAAAFYEgAA9AAAAAlpFAAABAAAAAQAAAABWRIAAPQAAAAJahQAAAMAAAADAAAAAVoSAAD0AAAACWsUAAABAAAAAQAAABBbEgAAAQAAAAlsFAAAEFwSAAABAAAACW0UAAABXhIAAPQAAAAJbhQAAAMAAAADAAAAAV8SAAD0AAAACW8UAAADAAAAAwAAAAFgEgAA9AAAAAlwFAAAAQAAAAEAAAAQYRIAAAEAAAAJcRQAAAFjEgAA9AAAAAlyFAAAAQAAAAEAAAABZBIAAPQAAAAJcxQAAAMAAAADAAAAAWUSAAD0AAAACXQUAAABAAAAAQAAABBmEgAAAQAAAAl1FAAAAWgSAAD0AAAACXYUAAABAAAAAQAAAAFpEgAA9AAAAAl3FAAAAwAAAAMAAAABahIAAPQAAAAJeBQAAAEAAAABAAAAEGsSAAABAAAACXkUAAABbRIAAPQAAAAJehQAAAMAAAADAAAAAW4SAAD0AAAACXsUAAADAAAAAwAAAAFvEgAA9AAAAAl8FAAAAQAAAAEAAAAQcBIAAAEAAAAJfRQAAAFyEgAA9AAAAAl+FAAAAQAAAAEAAAABcxIAAPQAAAAJfxQAAAMAAAADAAAAAXQSAAD0AAAACYAUAAABAAAAAQAAABB1EgAAAQAAAAmBFAAAEHYSAAABAAAACYIUAAABeBIAAPQAAAAJgxQAAAIAAAACAAAAAXkSAAD0AAAACYQUAAADAAAAAwAAAAF6EgAA9AAAAAmFFAAAAQAAAAEAAAAQexIAAAEAAAAJhhQAAAF9EgAA9AAAAAmHFAAACAAAAAgAAAABfhIAAPQAAAAJiBQAAAMAAAADAAAAAX8SAAD0AAAACYkUAAABAAAAAQAAABCAEgAAAQAAAAmKFAAAEIESAAACAAAACYsUAAAJjBQAAAGDEgAA9AAAAAmNFAAAAQAAAAEAAAABhBIAAPQAAAAJjhQAAAMAAAADAAAAAYUSAAD0AAAACY8UAAABAAAAAQAAAAGHEgAA9AAAAAmQFAAAAgAAAAIAAAABiBIAAPQAAAAJkRQAAAMAAAADAAAAAYkSAAD0AAAACZIUAAABAAAAAQAAABCKEgAAAQAAAAmTFAAAEIsSAAABAAAACZQUAAABjRIAAPQAAAAJlRQAAAQAAAAEAAAAAY4SAAD0AAAACZYUAAADAAAAAwAAAAGPEgAA9AAAAAmXFAAAAQAAAAEAAAAQkBIAAAEAAAAJmBQAAAGSEgAA9AAAAAmZFAAAAQAAAAEAAAABkxIAAPQAAAAJmhQAAAMAAAADAAAAAZQSAAD0AAAACZsUAAABAAAAAQAAAAGWEgAA9AAAAAmcFAAAAwAAAAMAAAABlxIAAPQAAAAJnRQAAAMAAAADAAAAAZgSAAD0AAAACZ4UAAABAAAAAQAAAAWZEgAAKENvZ25vcy5DT0MuRW5naW5lLlJlcG9ydERhdGEuUHJvbXB0VmFsdWUGAAAACW1fZGlzcGxheQVtX3VzZQZtX3R5cGUJbV9jZWxscmVmCG1fY3VzdG9tC21faW5jbHVzaXZlAQEEAQEALENvZ25vcy5DT0MuRW5naW5lLlJlcG9ydERhdGEuUHJvbXB0VmFsdWVUeXBl5AAAAAHkAAAABp8UAAASU2FtcGxlMSBTdWJtaXNzaW9uBqAUAAAOTkNSIFN1Ym1pc3Npb24FX+v//yxDb2dub3MuQ09DLkVuZ2luZS5SZXBvcnREYXRhLlByb21wdFZhbHVlVHlwZQEAAAAHdmFsdWVfXwAI5AAAAAAAAAAJ5wAAAAnnAAAAARCaEgAABAAAAAmjFAAACaQUAAAJpRQAAAoQmxIAAAQAAAAJphQAAAmnFAAACagUAAAKEJwSAAAEAAAACakUAAANAwGdEgAAmRIAAAaqFAAAElNhbXBsZTEgU3VibWlzc2lvbgarFAAAElNhbXBsZTEgU3VibWlzc2lvbgFU6///X+v//wAAAAAJ5wAAAAnnAAAAARCeEgAABAAAAAmuFAAADQMQnxIAAAQAAAAJrxQAAAmwFAAACbEUAAAKEKASAAAEAAAACbIUAAANAwGhEgAAmRIAAAazFAAAGFNtYWxsIEdyb3VwIE5vbi1FeGNoYW5nZQa0FAAAGFNtYWxsIEdyb3VwIE5vbi1FeGNoYW5nZQFL6///X+v//wAAAAAJ5wAAAAnnAAAAAQGiEgAAmRIAAAa3FAAAElNhbXBsZTEgU3VibWlzc2lvbga4FAAADk5DUiBTdWJtaXNzaW9uAUfr//9f6///AAAAAAnnAAAACecAAAABEKMSAAAEAAAACbsUAAAJvBQAAAm9FAAACb4UAAAQpBIAAAQAAAAJvxQAAAnAFAAACcEUAAAKEKUSAAAEAAAACcIUAAANAwGmEgAAmRIAAAbDFAAAElNhbXBsZTEgU3VibWlzc2lvbgbEFAAADk5DUiBTdWJtaXNzaW9uATvr//9f6///AAAAAAnnAAAACecAAAABEKcSAAAIAAAACccUAAAJyBQAAAnJFAAACcoUAAAJyxQAAAnMFAAACc0UAAAJzhQAABCoEgAABAAAAAnPFAAACdAUAAAJ0RQAAAoQqRIAAAQAAAAJ0hQAAA0DAaoSAACZEgAABtMUAAASU2FtcGxlMSBTdWJtaXNzaW9uBtQUAAAOTkNSIFN1Ym1pc3Npb24BK+v//1/r//8AAAAACecAAAAJ5wAAAAEQqxIAAAQAAAAJ1xQAAAnYFAAACdkUAAAKEKwSAAAEAAAACdoUAAAJ2xQAAAncFAAAChCtEgAABAAAAAndFAAADQMBrhIAAJkSAAAG3hQAABJTYW1wbGUxIFN1Ym1pc3Npb24G3xQAAA5OQ1IgU3VibWlzc2lvbgEg6///X+v//wAAAAAJ5wAAAAnnAAAAAQGvEgAAmRIAAAbiFAAAClNjZW5hcmlvIDEG4xQAAJMBW1BPRkZNX1NQX3N1cHBsZW1lbnRhbF0uW1NjZW5hcmlvIFBsYW5uaW5nIFNlbnNpdGl2aXRpZXNdLltTY2VuYXJpbyBQbGFubmluZyBTZW5zaXRpdml0aWVzXS5bU2NlbmFyaW8gUGxhbm5pbmcgU2Vuc2l0aXZpdGllczFdLT46W1BDXS5bQE1FTUJFUl0uWzJdARzr//9f6///AAAAAAnnAAAACecAAAABELASAAAEAAAACeYUAAAJ5xQAAA0CELESAAAEAAAACegUAAAJ6RQAAAnqFAAAChCyEgAABAAAAAnrFAAADQMBsxIAAJkSAAAG7BQAABVNZWRpY2FyZSBSaXNrIC0gR3JvdXAG7RQAABVNZWRpY2FyZSBSaXNrIC0gR3JvdXABEuv//1/r//8AAAAACecAAAAJ5wAAAAEBtBIAAJkSAAAG8BQAABJTYW1wbGUxIFN1Ym1pc3Npb24G8RQAAA5OQ1IgU3VibWlzc2lvbgEO6///X+v//wAAAAAJ5wAAAAnnAAAAARC1EgAABAAAAAn0FAAACfUUAAAJ9hQAAAoQthIAAAQAAAAJ9xQAAAn4FAAACfkUAAAKELcSAAAEAAAACfoUAAANAwG4EgAAmRIAAAb7FAAAElNhbXBsZTEgU3VibWlzc2lvbgb8FAAADk5DUiBTdWJtaXNzaW9uAQPr//9f6///AAAAAAnnAAAACecAAAABELkSAAAEAAAACf8UAAANAxC6EgAABAAAAAkAFQAACQEVAAAJAhUAAAoQuxIAAAQAAAAJAxUAAA0DAbwSAACZEgAABgQVAAASU2FtcGxlMSBTdWJtaXNzaW9uBgUVAAAOTkNSIFN1Ym1pc3Npb24B+ur//1/r//8AAAAACecAAAAJ5wAAAAEQvRIAAAQAAAAJCBUAAAkJFQAADQIQvhIAAAQAAAAJChUAAAkLFQAACQwVAAAKEL8SAAAEAAAACQ0VAAANAwHAEgAAmRIAAAYOFQAAElNhbXBsZTEgU3VibWlzc2lvbgYPFQAAElNhbXBsZTEgU3VibWlzc2lvbgHw6v//X+v//wAAAAAJ5wAAAAnnAAAAARDBEgAABAAAAAkSFQAACRMVAAANAhDCEgAABAAAAAkUFQAACRUVAAAJFhUAAAoQwxIAAAQAAAAJFxUAAA0DAcQSAACZEgAABhgVAAASU2FtcGxlMSBTdWJtaXNzaW9uBhkVAAASU2FtcGxlMSBTdWJtaXNzaW9uAebq//9f6///AAAAAAnnAAAACecAAAABEMUSAAAEAAAACRwVAAANAxDGEgAABAAAAAkdFQAACR4VAAAJHxUAAAoQxxIAAAQAAAAJIBUAAAkhFQAADQIByBIAAJkSAAAGIhUAABJTYW1wbGUxIFN1Ym1pc3Npb24GIxUAAA5OQ1IgU3VibWlzc2lvbgHc6v//X+v//wAAAAAJ5wAAAAnnAAAAARDJEgAABAAAAAkmFQAACScVAAAJKBUAAAkpFQAAEMoSAAAEAAAACSoVAAAJKxUAAAksFQAAChDLEgAABAAAAAktFQAADQMQzBIAAAQAAAAJLhUAAAkvFQAACTAVAAAJMRUAABDNEgAABAAAAAkyFQAACTMVAAAJNBUAAAoQzhIAAAQAAAAJNRUAAA0DAc8SAACZEgAABjYVAAASU2FtcGxlMSBTdWJtaXNzaW9uBjcVAAAOTkNSIFN1Ym1pc3Npb24ByOr//1/r//8AAAAACecAAAAJ5wAAAAEQ0BIAAAQAAAAJOhUAAAk7FQAADQIQ0RIAAAQAAAAJPBUAAAk9FQAACT4VAAAKENISAAAEAAAACT8VAAANAwHTEgAAmRIAAAZAFQAADlNlcnZpY2UgQXJlYSA1BkEVAAAOU2VydmljZSBBcmVhIDUBvur//1/r//8AAAAACecAAAAJ5wAAAAEB1BIAAJkSAAAGRBUAABJTYW1wbGUxIFN1Ym1pc3Npb24GRRUAABJTYW1wbGUxIFN1Ym1pc3Npb24Buur//1/r//8AAAAACecAAAAJ5wAAAAEQ1RIAAAQAAAAJSBUAAA0DENYSAAAEAAAACUkVAAAJShUAAAlLFQAAChDXEgAABAAAAAlMFQAADQMB2BIAAJkSAAAGTRUAABRTbWFsbCBHcm91cCBFeGNoYW5nZQZOFQAAFFNtYWxsIEdyb3VwIEV4Y2hhbmdlAbHq//9f6///AAAAAAnnAAAACecAAAABAdkSAACZEgAABlEVAAASU2FtcGxlMSBTdWJtaXNzaW9uBlIVAAAOTkNSIFN1Ym1pc3Npb24Brer//1/r//8AAAAACecAAAAJ5wAAAAEQ2hIAAAQAAAAJVRUAAAlWFQAACVcVAAAJWBUAABDbEgAABAAAAAlZFQAACVoVAAAJWxUAAAoQ3BIAAAQAAAAJXBUAAA0DAd0SAACZEgAABl0VAAASU2FtcGxlMSBTdWJtaXNzaW9uBl4VAAAOTkNSIFN1Ym1pc3Npb24Boer//1/r//8AAAAACecAAAAJ5wAAAAEQ3hIAAAQAAAAJYRUAAAliFQAADQIQ3xIAAAgAAAAJYxUAAAlkFQAACWUVAAAJZhUAAAlnFQAADQMQ4BIAAAQAAAAJaBUAAA0DAeESAACZEgAABmkVAAAOU2VydmljZSBBcmVhIDQGahUAAA5TZXJ2aWNlIEFyZWEgNAGV6v//X+v//wAAAAAJ5wAAAAnnAAAAAQHiEgAAmRIAAAZtFQAAElNhbXBsZTEgU3VibWlzc2lvbgZuFQAADk5DUiBTdWJtaXNzaW9uAZHq//9f6///AAAAAAnnAAAACecAAAABEOMSAAAEAAAACXEVAAANAxDkEgAABAAAAAlyFQAACXMVAAAJdBUAAAoQ5RIAAAQAAAAJdRUAAA0DAeYSAACZEgAABnYVAAASU2FtcGxlMSBTdWJtaXNzaW9uBncVAAAOTkNSIFN1Ym1pc3Npb24BiOr//1/r//8AAAAACecAAAAJ5wAAAAEQ5xIAAAQAAAAJehUAAAl7FQAADQIQ6BIAAAQAAAAJfBUAAAl9FQAACX4VAAAKEOkSAAAEAAAACX8VAAANAxDqEgAABAAAAAmAFQAACYEVAAANAhDrEgAABAAAAAmCFQAACYMVAAAJhBUAAAoQ7BIAAAQAAAAJhRUAAA0DAe0SAACZEgAABoYVAAASU2FtcGxlMSBTdWJtaXNzaW9uBocVAAAOTkNSIFN1Ym1pc3Npb24BeOr//1/r//8AAAAACecAAAAJ5wAAAAEB7hIAAJkSAAAGihUAABpNZWRpY2FyZSBSaXNrIC0gSW5kaXZpZHVhbAaLFQAAZltQT0ZGTV9TUF9zdXBwbGVtZW50YWxdLlsxX01lZGljYXJlX0NvbWJvXS5bMV9NZWRpY2FyZV9Db21ib10uWzFfTWVkaWNhcmVfQ29tYm8xXS0+OltQQ10uW0BNRU1CRVJdLlsyXQF06v//X+v//wAAAAAJ5wAAAAnnAAAAARDvEgAABAAAAAmOFQAADQMQ8BIAAAQAAAAJjxUAAAmQFQAACZEVAAAKEPESAAAEAAAACZIVAAANAwHyEgAAmRIAAAaTFQAABENISVAGlBUAAARDSElQAWvq//9f6///AAAAAAnnAAAACecAAAABAfMSAACZEgAABpcVAAASU2FtcGxlMSBTdWJtaXNzaW9uBpgVAAAOTkNSIFN1Ym1pc3Npb24BZ+r//1/r//8AAAAACecAAAAJ5wAAAAEQ9BIAAAQAAAAJmxUAAAmcFQAACZ0VAAAJnhUAABD1EgAABAAAAAmfFQAACaAVAAAJoRUAAAoQ9hIAAAQAAAAJohUAAA0DAfcSAACZEgAABqMVAAASU2FtcGxlMSBTdWJtaXNzaW9uBqQVAAAOTkNSIFN1Ym1pc3Npb24BW+r//1/r//8AAAAACecAAAAJ5wAAAAEQ+BIAABAAAAAJpxUAAAmoFQAACakVAAAJqhUAAAmrFQAACawVAAAJrRUAAAmuFQAACa8VAAAJsBUAAA0GEPkSAAAEAAAACbEVAAAJshUAAAmzFQAAChD6EgAABAAAAAm0FQAADQMB+xIAAJkSAAAGtRUAABJTYW1wbGUxIFN1Ym1pc3Npb24GthUAAA5OQ1IgU3VibWlzc2lvbgFJ6v//X+v//wAAAAAJ5wAAAAnnAAAAARD8EgAABAAAAAm5FQAADQMQ/RIAAAQAAAAJuhUAAAm7FQAACbwVAAAKEP4SAAAEAAAACb0VAAANAwH/EgAAmRIAAAa+FQAAElNhbXBsZTEgU3VibWlzc2lvbga/FQAADk5DUiBTdWJtaXNzaW9uAUDq//9f6///AAAAAAnnAAAACecAAAABEAATAAAEAAAACcIVAAAJwxUAAAnEFQAAChABEwAABAAAAAnFFQAACcYVAAAJxxUAAAoQAhMAAAQAAAAJyBUAAA0DAQMTAACZEgAABskVAAASU2FtcGxlMSBTdWJtaXNzaW9uBsoVAAAOTkNSIFN1Ym1pc3Npb24BNer//1/r//8AAAAACecAAAAJ5wAAAAEBBBMAAJkSAAAGzRUAAAYyMDE0UlMGzhUAAAYyMDE0UlMBMer//1/r//8AAAAACecAAAAJ5wAAAAEBBRMAAJkSAAAG0RUAAAYyMDE1UlMG0hUAAAYyMDE1UlMBLer//1/r//8AAAAACecAAAAJ5wAAAAEQBhMAAAQAAAAJ1RUAAA0DEAcTAAAEAAAACdYVAAAJ1xUAAAnYFQAAChAIEwAABAAAAAnZFQAADQMQCRMAAAQAAAAJ2hUAAAnbFQAADQIQChMAAAQAAAAJ3BUAAAndFQAACd4VAAAKEAsTAAAEAAAACd8VAAANAwEMEwAAmRIAAAbgFQAAD1N0cmF0ZWdpYyBUb3RhbAbhFQAAD1N0cmF0ZWdpYyBUb3RhbAEe6v//X+v//wAAAAAJ5wAAAAnnAAAAAQENEwAAmRIAAAbkFQAAElNhbXBsZTEgU3VibWlzc2lvbgblFQAADk5DUiBTdWJtaXNzaW9uARrq//9f6///AAAAAAnnAAAACecAAAABEA4TAAAEAAAACegVAAAJ6RUAAAnqFQAACesVAAAQDxMAAAQAAAAJ7BUAAAntFQAACe4VAAAKEBATAAAEAAAACe8VAAANAwEREwAAmRIAAAbwFQAAFU1lZGljYXJlIENvc3QgLSBHcm91cAbxFQAAFU1lZGljYXJlIENvc3QgLSBHcm91cAEO6v//X+v//wAAAAAJ5wAAAAnnAAAAAQESEwAAmRIAAAb0FQAAElNhbXBsZTEgU3VibWlzc2lvbgb1FQAADk5DUiBTdWJtaXNzaW9uAQrq//9f6///AAAAAAnnAAAACecAAAABEBMTAAAEAAAACfgVAAAJ+RUAAAn6FQAAChAUEwAABAAAAAn7FQAACfwVAAAJ/RUAAAoQFRMAAAQAAAAJ/hUAAA0DARYTAACZEgAABv8VAAASU2FtcGxlMSBTdWJtaXNzaW9uBgAWAAAOTkNSIFN1Ym1pc3Npb24B/+n//1/r//8AAAAACecAAAAJ5wAAAAEQFxMAAAQAAAAJAxYAAA0DEBgTAAAEAAAACQQWAAAJBRYAAAkGFgAAChAZEwAABAAAAAkHFgAACQgWAAANAgEaEwAAmRIAAAYJFgAAElNhbXBsZTEgU3VibWlzc2lvbgYKFgAAElNhbXBsZTEgU3VibWlzc2lvbgH16f//X+v//wAAAAAJ5wAAAAnnAAAAAQEbEwAAmRIAAAYNFgAAFU1lZGljYXJlIFJpc2sgLSBHcm91cAYOFgAAZltQT0ZGTV9TUF9zdXBwbGVtZW50YWxdLlsxX01lZGljYXJlX0NvbWJvXS5bMV9NZWRpY2FyZV9Db21ib10uWzFfTWVkaWNhcmVfQ29tYm8xXS0+OltQQ10uW0BNRU1CRVJdLlsxXQHx6f//X+v//wAAAAAJ5wAAAAnnAAAAARAcEwAABAAAAAkRFgAADQMQHRMAAAQAAAAJEhYAAAkTFgAACRQWAAAKEB4TAAAEAAAACRUWAAANAwEfEwAAmRIAAAYWFgAAElNhbXBsZTEgU3VibWlzc2lvbgYXFgAADk5DUiBTdWJtaXNzaW9uAejp//9f6///AAAAAAnnAAAACecAAAABECATAAAEAAAACRoWAAAJGxYAAAkcFgAACR0WAAAQIRMAAAQAAAAJHhYAAAkfFgAACSAWAAAKECITAAAEAAAACSEWAAANAwEjEwAAmRIAAAYiFgAAElNhbXBsZTEgU3VibWlzc2lvbgYjFgAADk5DUiBTdWJtaXNzaW9uAdzp//9f6///AAAAAAnnAAAACecAAAABECQTAAAEAAAACSYWAAANAxAlEwAABAAAAAknFgAACSgWAAAJKRYAAAoQJhMAAAQAAAAJKhYAAA0DECcTAAAEAAAACSsWAAAJLBYAAA0CECgTAAAEAAAACS0WAAAJLhYAAAkvFgAAChApEwAABAAAAAkwFgAADQMQKhMAAAQAAAAJMRYAAAkyFgAADQIQKxMAAAAAAAABLBMAAJkSAAAGMxYAABJTYW1wbGUxIFN1Ym1pc3Npb24GNBYAAA5OQ1IgU3VibWlzc2lvbgHL6f//X+v//wAAAAAJ5wAAAAnnAAAAAQEtEwAAmRIAAAY3FgAAClNjZW5hcmlvIDUGOBYAAJMBW1BPRkZNX1NQX3N1cHBsZW1lbnRhbF0uW1NjZW5hcmlvIFBsYW5uaW5nIFNlbnNpdGl2aXRpZXNdLltTY2VuYXJpbyBQbGFubmluZyBTZW5zaXRpdml0aWVzXS5bU2NlbmFyaW8gUGxhbm5pbmcgU2Vuc2l0aXZpdGllczFdLT46W1BDXS5bQE1FTUJFUl0uWzZdAcfp//9f6///AAAAAAnnAAAACecAAAABEC4TAAAEAAAACTsWAAAJPBYAAA0CEC8TAAAEAAAACT0WAAAJPhYAAAk/FgAAChAwEwAABAAAAAlAFgAADQMBMRMAAJkSAAAGQRYAAAtMYXJnZSBHcm91cAZCFgAAC0xhcmdlIEdyb3VwAb3p//9f6///AAAAAAnnAAAACecAAAABATITAACZEgAABkUWAAASU2FtcGxlMSBTdWJtaXNzaW9uBkYWAAAOTkNSIFN1Ym1pc3Npb24Buen//1/r//8AAAAACecAAAAJ5wAAAAEQMxMAAAgAAAAJSRYAAAlKFgAACUsWAAAJTBYAAAlNFgAADQMQNBMAAAQAAAAJThYAAAlPFgAACVAWAAAKEDUTAAAEAAAACVEWAAANAwE2EwAAmRIAAAZSFgAAElNhbXBsZTEgU3VibWlzc2lvbgZTFgAADk5DUiBTdWJtaXNzaW9uAazp//9f6///AAAAAAnnAAAACecAAAABEDcTAAAEAAAACVYWAAANAxA4EwAABAAAAAlXFgAACVgWAAAJWRYAAAoQORMAAAQAAAAJWhYAAA0DAToTAACZEgAABlsWAAAOU2VydmljZSBBcmVhIDEGXBYAAA5TZXJ2aWNlIEFyZWEgMQGj6f//X+v//wAAAAAJ5wAAAAnnAAAAAQE7EwAAmRIAAAZfFgAAElNhbXBsZTEgU3VibWlzc2lvbgZgFgAADk5DUiBTdWJtaXNzaW9uAZ/p//9f6///AAAAAAnnAAAACecAAAABEDwTAAAEAAAACWMWAAANAxA9EwAABAAAAAlkFgAACWUWAAAJZhYAAAoQPhMAAAQAAAAJZxYAAA0DAT8TAACZEgAABmgWAAASU2FtcGxlMSBTdWJtaXNzaW9uBmkWAAAOTkNSIFN1Ym1pc3Npb24Blun//1/r//8AAAAACecAAAAJ5wAAAAEQQBMAAAQAAAAJbBYAAA0DEEETAAAEAAAACW0WAAAJbhYAAAlvFgAAChBCEwAABAAAAAlwFgAACXEWAAANAgFDEwAAmRIAAAZyFgAAElNhbXBsZTEgU3VibWlzc2lvbgZzFgAADk5DUiBTdWJtaXNzaW9uAYzp//9f6///AAAAAAnnAAAACecAAAABEEQTAAAEAAAACXYWAAAJdxYAAA0CEEUTAAAEAAAACXgWAAAJeRYAAAl6FgAAChBGEwAABAAAAAl7FgAADQMBRxMAAJkSAAAGfBYAABJTYW1wbGUxIFN1Ym1pc3Npb24GfRYAAA5OQ1IgU3VibWlzc2lvbgGC6f//X+v//wAAAAAJ5wAAAAnnAAAAARBIEwAABAAAAAmAFgAACYEWAAANAhBJEwAABAAAAAmCFgAACYMWAAAJhBYAAAoQShMAAAQAAAAJhRYAAA0DAUsTAACZEgAABoYWAAASU2FtcGxlMSBTdWJtaXNzaW9uBocWAAAOTkNSIFN1Ym1pc3Npb24BeOn//1/r//8AAAAACecAAAAJ5wAAAAEQTBMAAAgAAAAJihYAAAmLFgAACYwWAAAJjRYAAAmOFgAACY8WAAANAhBNEwAABAAAAAmQFgAACZEWAAAJkhYAAAoQThMAAAQAAAAJkxYAAA0DAU8TAACZEgAABpQWAAARQWxsIFNlcnZpY2UgQXJlYXMGlRYAABFBbGwgU2VydmljZSBBcmVhcwFq6f//X+v//wAAAAAJ5wAAAAnnAAAAAQFQEwAAmRIAAAaYFgAAElNhbXBsZTEgU3VibWlzc2lvbgaZFgAADk5DUiBTdWJtaXNzaW9uAWbp//9f6///AAAAAAnnAAAACecAAAABEFETAAAEAAAACZwWAAANAxBSEwAABAAAAAmdFgAACZ4WAAAJnxYAAAoQUxMAAAQAAAAJoBYAAA0DAVQTAACZEgAABqEWAAATSW5kaXZpZHVhbCBFeGNoYW5nZQaiFgAAE0luZGl2aWR1YWwgRXhjaGFuZ2UBXen//1/r//8AAAAACecAAAAJ5wAAAAEBVRMAAJkSAAAGpRYAABJTYW1wbGUxIFN1Ym1pc3Npb24GphYAAA5OQ1IgU3VibWlzc2lvbgFZ6f//X+v//wAAAAAJ5wAAAAnnAAAAARBWEwAABAAAAAmpFgAACaoWAAAJqxYAAAmsFgAAEFcTAAAEAAAACa0WAAAJrhYAAAmvFgAAChBYEwAABAAAAAmwFgAADQMBWRMAAJkSAAAGsRYAABJTYW1wbGUxIFN1Ym1pc3Npb24GshYAAA5OQ1IgU3VibWlzc2lvbgFN6f//X+v//wAAAAAJ5wAAAAnnAAAAARBaEwAABAAAAAm1FgAADQMQWxMAAAQAAAAJthYAAAm3FgAACbgWAAAKEFwTAAAEAAAACbkWAAANAwFdEwAAmRIAAAa6FgAAFUxhYm9yIGFuZCBUcnVzdCBUb3RhbAa7FgAAFUxhYm9yIGFuZCBUcnVzdCBUb3RhbAFE6f//X+v//wAAAAAJ5wAAAAnnAAAAAQFeEwAAmRIAAAa+FgAAElNhbXBsZTEgU3VibWlzc2lvbga/FgAADk5DUiBTdWJtaXNzaW9uAUDp//9f6///AAAAAAnnAAAACecAAAABEF8TAAAEAAAACcIWAAAJwxYAAAnEFgAACcUWAAAQYBMAAAQAAAAJxhYAAAnHFgAACcgWAAAKEGETAAAEAAAACckWAAANAwFiEwAAmRIAAAbKFgAAElNhbXBsZTEgU3VibWlzc2lvbgbLFgAADk5DUiBTdWJtaXNzaW9uATTp//9f6///AAAAAAnnAAAACecAAAABEGMTAAAIAAAACc4WAAAJzxYAAAnQFgAACdEWAAAJ0hYAAA0DEGQTAAAEAAAACdMWAAAJ1BYAAAnVFgAAChBlEwAABAAAAAnWFgAADQMBZhMAAJkSAAAG1xYAABJTYW1wbGUxIFN1Ym1pc3Npb24G2BYAAA5OQ1IgU3VibWlzc2lvbgEn6f//X+v//wAAAAAJ5wAAAAnnAAAAARBnEwAABAAAAAnbFgAACdwWAAAJ3RYAAAoQaBMAAAAAAAABaRMAAJkSAAAG3hYAABJTYW1wbGUxIFN1Ym1pc3Npb24G3xYAAA5OQ1IgU3VibWlzc2lvbgEg6f//X+v//wAAAAAJ5wAAAAnnAAAAARBqEwAABAAAAAniFgAADQMQaxMAAAQAAAAJ4xYAAAnkFgAACeUWAAAKEGwTAAAEAAAACeYWAAANAwFtEwAAmRIAAAbnFgAAElNhbXBsZTEgU3VibWlzc2lvbgboFgAADk5DUiBTdWJtaXNzaW9uARfp//9f6///AAAAAAnnAAAACecAAAABEG4TAAAEAAAACesWAAAJ7BYAAAntFgAAChBvEwAABAAAAAnuFgAACe8WAAAJ8BYAAAoQcBMAAAQAAAAJ8RYAAA0DAXETAACZEgAABvIWAAASU2FtcGxlMSBTdWJtaXNzaW9uBvMWAAAOTkNSIFN1Ym1pc3Npb24BDOn//1/r//8AAAAACecAAAAJ5wAAAAEQchMAAAQAAAAJ9hYAAAn3FgAADQIQcxMAAAQAAAAJ+BYAAAn5FgAACfoWAAAKEHQTAAAEAAAACfsWAAANAwF1EwAAmRIAAAb8FgAAC1NtYWxsIEdyb3VwBv0WAAALU21hbGwgR3JvdXABAun//1/r//8AAAAACecAAAAJ5wAAAAEBdhMAAJkSAAAGABcAABJTYW1wbGUxIFN1Ym1pc3Npb24GARcAAA5OQ1IgU3VibWlzc2lvbgH+6P//X+v//wAAAAAJ5wAAAAnnAAAAARB3EwAACAAAAAkEFwAACQUXAAAJBhcAAAkHFwAACQgXAAANAxB4EwAABAAAAAkJFwAACQoXAAAJCxcAAAoQeRMAAAQAAAAJDBcAAA0DAXoTAACZEgAABg0XAAASU2FtcGxlMSBTdWJtaXNzaW9uBg4XAAAOTkNSIFN1Ym1pc3Npb24B8ej//1/r//8AAAAACecAAAAJ5wAAAAEQexMAAAQAAAAJERcAAA0DEHwTAAAEAAAACRIXAAAJExcAAAkUFwAAChB9EwAABAAAAAkVFwAADQMBfhMAAJkSAAAGFhcAABJTYW1wbGUxIFN1Ym1pc3Npb24GFxcAAA5OQ1IgU3VibWlzc2lvbgHo6P//X+v//wAAAAAJ5wAAAAnnAAAAAQF/EwAAmRIAAAYaFwAAClNjZW5hcmlvIDQGGxcAAJMBW1BPRkZNX1NQX3N1cHBsZW1lbnRhbF0uW1NjZW5hcmlvIFBsYW5uaW5nIFNlbnNpdGl2aXRpZXNdLltTY2VuYXJpbyBQbGFubmluZyBTZW5zaXRpdml0aWVzXS5bU2NlbmFyaW8gUGxhbm5pbmcgU2Vuc2l0aXZpdGllczFdLT46W1BDXS5bQE1FTUJFUl0uWzVdAeTo//9f6///AAAAAAnnAAAACecAAAABEIATAAAEAAAACR4XAAAJHxcAAA0CEIETAAAEAAAACSAXAAAJIRcAAAkiFwAAChCCEwAABAAAAAkjFwAADQMBgxMAAJkSAAAGJBcAABJTYW1wbGUxIFN1Ym1pc3Npb24GJRcAAA5OQ1IgU3VibWlzc2lvbgHa6P//X+v//wAAAAAJ5wAAAAnnAAAAARCEEwAABAAAAAkoFwAADQMQhRMAAAQAAAAJKRcAAAkqFwAACSsXAAAKEIYTAAAEAAAACSwXAAANAwGHEwAAmRIAAAYtFwAAElNhbXBsZTEgU3VibWlzc2lvbgYuFwAADk5DUiBTdWJtaXNzaW9uAdHo//9f6///AAAAAAnnAAAACecAAAABAYgTAACZEgAABjEXAAAKU2NlbmFyaW8gMwYyFwAAkwFbUE9GRk1fU1Bfc3VwcGxlbWVudGFsXS5bU2NlbmFyaW8gUGxhbm5pbmcgU2Vuc2l0aXZpdGllc10uW1NjZW5hcmlvIFBsYW5uaW5nIFNlbnNpdGl2aXRpZXNdLltTY2VuYXJpbyBQbGFubmluZyBTZW5zaXRpdml0aWVzMV0tPjpbUENdLltATUVNQkVSXS5bNF0Bzej//1/r//8AAAAACecAAAAJ5wAAAAEQiRMAAAQAAAAJNRcAAAk2FwAADQIQihMAAAQAAAAJNxcAAAk4FwAACTkXAAAKEIsTAAAEAAAACToXAAANAwGMEwAAmRIAAAY7FwAAElNhbXBsZTEgU3VibWlzc2lvbgY8FwAADk5DUiBTdWJtaXNzaW9uAcPo//9f6///AAAAAAnnAAAACecAAAABEI0TAAAEAAAACT8XAAAJQBcAAA0CEI4TAAAEAAAACUEXAAAJQhcAAAlDFwAAChCPEwAABAAAAAlEFwAADQMBkBMAAJkSAAAGRRcAABJTYW1wbGUxIFN1Ym1pc3Npb24GRhcAAA5OQ1IgU3VibWlzc2lvbgG56P//X+v//wAAAAAJ5wAAAAnnAAAAARCREwAABAAAAAlJFwAADQMQkhMAAAQAAAAJShcAAAlLFwAACUwXAAAKEJMTAAAEAAAACU0XAAANAwGUEwAAmRIAAAZOFwAAFUNTSSAoQ2FsaWZvcm5pYSBvbmx5KQZPFwAAFUNTSSAoQ2FsaWZvcm5pYSBvbmx5KQGw6P//X+v//wAAAAAJ5wAAAAnnAAAAAQGVEwAAmRIAAAZSFwAAElNhbXBsZTEgU3VibWlzc2lvbgZTFwAADk5DUiBTdWJtaXNzaW9uAazo//9f6///AAAAAAnnAAAACecAAAABEJYTAAAEAAAACVYXAAAJVxcAAAlYFwAACVkXAAAQlxMAAAQAAAAJWhcAAAlbFwAACVwXAAAKEJgTAAAEAAAACV0XAAANAwGZEwAAmRIAAAZeFwAAElNhbXBsZTEgU3VibWlzc2lvbgZfFwAADk5DUiBTdWJtaXNzaW9uAaDo//9f6///AAAAAAnnAAAACecAAAABEJoTAAAEAAAACWIXAAANAxCbEwAABAAAAAljFwAACWQXAAAJZRcAAAoQnBMAAAQAAAAJZhcAAA0DAZ0TAACZEgAABmcXAAASU2FtcGxlMSBTdWJtaXNzaW9uBmgXAAAOTkNSIFN1Ym1pc3Npb24Bl+j//1/r//8AAAAACecAAAAJ5wAAAAEQnhMAAAQAAAAJaxcAAAlsFwAACW0XAAAKEJ8TAAAEAAAACW4XAAAJbxcAAAlwFwAAChCgEwAABAAAAAlxFwAADQMBoRMAAJkSAAAGchcAABJTYW1wbGUxIFN1Ym1pc3Npb24GcxcAAA5OQ1IgU3VibWlzc2lvbgGM6P//X+v//wAAAAAJ5wAAAAnnAAAAAQGiEwAAmRIAAAZ2FwAAClNjZW5hcmlvIDIGdxcAAJMBW1BPRkZNX1NQX3N1cHBsZW1lbnRhbF0uW1NjZW5hcmlvIFBsYW5uaW5nIFNlbnNpdGl2aXRpZXNdLltTY2VuYXJpbyBQbGFubmluZyBTZW5zaXRpdml0aWVzXS5bU2NlbmFyaW8gUGxhbm5pbmcgU2Vuc2l0aXZpdGllczFdLT46W1BDXS5bQE1FTUJFUl0uWzNdAYjo//9f6///AAAAAAnnAAAACecAAAABEKMTAAAEAAAACXoXAAAJexcAAA0CEKQTAAAEAAAACXwXAAAJfRcAAAl+FwAAChClEwAABAAAAAl/FwAADQMQphMAAAQAAAAJgBcAAAmBFwAACYIXAAAKEKcTAAAEAAAACYMXAAAJhBcAAAmFFwAAChCoEwAABAAAAAmGFwAADQMBqRMAAJkSAAAGhxcAAAhNZWRpY2FpZAaIFwAACE1lZGljYWlkAXfo//9f6///AAAAAAnnAAAACecAAAABAaoTAACZEgAABosXAAASU2FtcGxlMSBTdWJtaXNzaW9uBowXAAAOTkNSIFN1Ym1pc3Npb24Bc+j//1/r//8AAAAACecAAAAJ5wAAAAEQqxMAAAQAAAAJjxcAAAmQFwAACZEXAAAJkhcAABCsEwAABAAAAAmTFwAACZQXAAAJlRcAAAoQrRMAAAQAAAAJlhcAAA0DAa4TAACZEgAABpcXAAASU2FtcGxlMSBTdWJtaXNzaW9uBpgXAAAOTkNSIFN1Ym1pc3Npb24BZ+j//1/r//8AAAAACecAAAAJ5wAAAAEQrxMAAAQAAAAJmxcAAA0DELATAAAEAAAACZwXAAAJnRcAAAmeFwAAChCxEwAABAAAAAmfFwAACaAXAAANAgGyEwAAmRIAAAahFwAAF0luZGl2aWR1YWwgTm9uLUV4Y2hhbmdlBqIXAAAXSW5kaXZpZHVhbCBOb24tRXhjaGFuZ2UBXej//1/r//8AAAAACecAAAAJ5wAAAAEBsxMAAJkSAAAGpRcAABJTYW1wbGUxIFN1Ym1pc3Npb24GphcAAA5OQ1IgU3VibWlzc2lvbgFZ6P//X+v//wAAAAAJ5wAAAAnnAAAAARC0EwAABAAAAAmpFwAACaoXAAAJqxcAAAmsFwAAELUTAAAEAAAACa0XAAAJrhcAAAmvFwAAChC2EwAABAAAAAmwFwAADQMBtxMAAJkSAAAGsRcAABJTYW1wbGUxIFN1Ym1pc3Npb24GshcAAA5OQ1IgU3VibWlzc2lvbgFN6P//X+v//wAAAAAJ5wAAAAnnAAAAARC4EwAABAAAAAm1FwAADQMQuRMAAAQAAAAJthcAAAm3FwAACbgXAAAKELoTAAAEAAAACbkXAAANAxC7EwAABAAAAAm6FwAACbsXAAANAhC8EwAABAAAAAm8FwAACb0XAAAJvhcAAAoQvRMAAAQAAAAJvxcAAA0DAb4TAACZEgAABsAXAAASU2FtcGxlMSBTdWJtaXNzaW9uBsEXAAAOTkNSIFN1Ym1pc3Npb24BPuj//1/r//8AAAAACecAAAAJ5wAAAAEQvxMAAAQAAAAJxBcAAA0DEMATAAAEAAAACcUXAAAJxhcAAAnHFwAAChDBEwAABAAAAAnIFwAADQMBwhMAAJkSAAAGyRcAABJTYW1wbGUxIFN1Ym1pc3Npb24GyhcAAA5OQ1IgU3VibWlzc2lvbgE16P//X+v//wAAAAAJ5wAAAAnnAAAAARDDEwAABAAAAAnNFwAACc4XAAAJzxcAAAoQxBMAAAQAAAAJ0BcAAAnRFwAACdIXAAAKEMUTAAAEAAAACdMXAAANAwHGEwAAmRIAAAbUFwAAElNhbXBsZTEgU3VibWlzc2lvbgbVFwAAElNhbXBsZTEgU3VibWlzc2lvbgEq6P//X+v//wAAAAAJ5wAAAAnnAAAAARDHEwAABAAAAAnYFwAACdkXAAANAhDIEwAABAAAAAnaFwAACdsXAAAJ3BcAAAoQyRMAAAQAAAAJ3RcAAA0DAcoTAACZEgAABt4XAAAOU2VydmljZSBBcmVhIDIG3xcAAA5TZXJ2aWNlIEFyZWEgMgEg6P//X+v//wAAAAAJ5wAAAAnnAAAAAQHLEwAAmRIAAAbiFwAAElNhbXBsZTEgU3VibWlzc2lvbgbjFwAADk5DUiBTdWJtaXNzaW9uARzo//9f6///AAAAAAnnAAAACecAAAABEMwTAAAEAAAACeYXAAANAxDNEwAABAAAAAnnFwAACegXAAAJ6RcAAAoQzhMAAAQAAAAJ6hcAAA0DAc8TAACZEgAABusXAAASU2FtcGxlMSBTdWJtaXNzaW9uBuwXAAAOTkNSIFN1Ym1pc3Npb24BE+j//1/r//8AAAAACecAAAAJ5wAAAAEQ0BMAAAgAAAAJ7xcAAAnwFwAACfEXAAAJ8hcAAAnzFwAACfQXAAANAhDREwAABAAAAAn1FwAACfYXAAAJ9xcAAAoQ0hMAAAQAAAAJ+BcAAA0DAdMTAACZEgAABvkXAAASU2FtcGxlMSBTdWJtaXNzaW9uBvoXAAAOTkNSIFN1Ym1pc3Npb24BBej//1/r//8AAAAACecAAAAJ5wAAAAEQ1BMAAAgAAAAJ/RcAAAn+FwAACf8XAAAJABgAAAkBGAAACQIYAAANAhDVEwAABAAAAAkDGAAACQQYAAAJBRgAAAoQ1hMAAAQAAAAJBhgAAA0DAdcTAACZEgAABgcYAAAOTmF0aW9uYWwgVG90YWwGCBgAAA5OYXRpb25hbCBUb3RhbAH35///X+v//wAAAAAJ5wAAAAnnAAAAAQHYEwAAmRIAAAYLGAAAElNhbXBsZTEgU3VibWlzc2lvbgYMGAAADk5DUiBTdWJtaXNzaW9uAfPn//9f6///AAAAAAnnAAAACecAAAABENkTAAAEAAAACQ8YAAAJEBgAAAkRGAAACRIYAAAQ2hMAAAQAAAAJExgAAAkUGAAACRUYAAAKENsTAAAEAAAACRYYAAANAwHcEwAAmRIAAAYXGAAAElNhbXBsZTEgU3VibWlzc2lvbgYYGAAAElNhbXBsZTEgU3VibWlzc2lvbgHn5///X+v//wAAAAAJ5wAAAAnnAAAAARDdEwAABAAAAAkbGAAADQMQ3hMAAAQAAAAJHBgAAAkdGAAACR4YAAAKEN8TAAAEAAAACR8YAAAJIBgAAA0CAeATAACZEgAABiEYAAASU2FtcGxlMSBTdWJtaXNzaW9uBiIYAAAOTkNSIFN1Ym1pc3Npb24B3ef//1/r//8AAAAACecAAAAJ5wAAAAEQ4RMAAAQAAAAJJRgAAA0DEOITAAAEAAAACSYYAAAJJxgAAAkoGAAAChDjEwAABAAAAAkpGAAADQMB5BMAAJkSAAAGKhgAAA5TZXJ2aWNlIEFyZWEgMwYrGAAADlNlcnZpY2UgQXJlYSAzAdTn//9f6///AAAAAAnnAAAACecAAAABAeUTAACZEgAABi4YAAASU2FtcGxlMSBTdWJtaXNzaW9uBi8YAAAOTkNSIFN1Ym1pc3Npb24B0Of//1/r//8AAAAACecAAAAJ5wAAAAEQ5hMAAAQAAAAJMhgAAA0DEOcTAAAEAAAACTMYAAAJNBgAAAk1GAAAChDoEwAABAAAAAk2GAAADQMB6RMAAJkSAAAGNxgAABZMb2NhbCBHb3Zlcm5tZW50IFRvdGFsBjgYAAAWTG9jYWwgR292ZXJubWVudCBUb3RhbAHH5///X+v//wAAAAAJ5wAAAAnnAAAAAQHqEwAAmRIAAAY7GAAAElNhbXBsZTEgU3VibWlzc2lvbgY8GAAADk5DUiBTdWJtaXNzaW9uAcPn//9f6///AAAAAAnnAAAACecAAAABEOsTAAAEAAAACT8YAAAJQBgAAAlBGAAACUIYAAAQ7BMAAAQAAAAJQxgAAAlEGAAACUUYAAAKEO0TAAAEAAAACUYYAAANAwHuEwAAmRIAAAZHGAAAElNhbXBsZTEgU3VibWlzc2lvbgZIGAAADk5DUiBTdWJtaXNzaW9uAbfn//9f6///AAAAAAnnAAAACecAAAABEO8TAAAEAAAACUsYAAAJTBgAAA0CEPATAAAEAAAACU0YAAAJThgAAAlPGAAAChDxEwAABAAAAAlQGAAADQMQ8hMAAAQAAAAJURgAAAlSGAAADQIQ8xMAAAQAAAAJUxgAAAlUGAAACVUYAAAKEPQTAAAEAAAACVYYAAANAwH1EwAAmRIAAAZXGAAAGk1lZGljYXJlIFJpc2sgLSBJbmRpdmlkdWFsBlgYAAAaTWVkaWNhcmUgUmlzayAtIEluZGl2aWR1YWwBp+f//1/r//8AAAAACecAAAAJ5wAAAAEB9hMAAJkSAAAGWxgAABJTYW1wbGUxIFN1Ym1pc3Npb24GXBgAABJTYW1wbGUxIFN1Ym1pc3Npb24Bo+f//1/r//8AAAAACecAAAAJ5wAAAAEQ9xMAAAQAAAAJXxgAAAlgGAAACWEYAAAKEPgTAAAEAAAACWIYAAAJYxgAAAlkGAAAChD5EwAABAAAAAllGAAADQMB+hMAAJkSAAAGZhgAABBMYXJnZSA1MDArIFRvdGFsBmcYAAAQTGFyZ2UgNTAwKyBUb3RhbAGY5///X+v//wAAAAAJ5wAAAAnnAAAAAQH7EwAAmRIAAAZqGAAAElNhbXBsZTEgU3VibWlzc2lvbgZrGAAADk5DUiBTdWJtaXNzaW9uAZTn//9f6///AAAAAAnnAAAACecAAAABEPwTAAAEAAAACW4YAAAJbxgAAAlwGAAACXEYAAAQ/RMAAAQAAAAJchgAAAlzGAAACXQYAAAKEP4TAAAEAAAACXUYAAANAwH/EwAAmRIAAAZ2GAAAElNhbXBsZTEgU3VibWlzc2lvbgZ3GAAADk5DUiBTdWJtaXNzaW9uAYjn//9f6///AAAAAAnnAAAACecAAAABEAAUAAAEAAAACXoYAAANAxABFAAABAAAAAl7GAAACXwYAAAJfRgAAAoQAhQAAAQAAAAJfhgAAA0DAQMUAACZEgAABn8YAAAUT3RoZXIgU3RhdGUgUHJvZ3JhbXMGgBgAABRPdGhlciBTdGF0ZSBQcm9ncmFtcwF/5///X+v//wAAAAAJ5wAAAAnnAAAAAQEEFAAAmRIAAAaDGAAAElNhbXBsZTEgU3VibWlzc2lvbgaEGAAADk5DUiBTdWJtaXNzaW9uAXvn//9f6///AAAAAAnnAAAACecAAAABEAUUAAAEAAAACYcYAAAJiBgAAAmJGAAACYoYAAAQBhQAAAQAAAAJixgAAAmMGAAACY0YAAAKEAcUAAAEAAAACY4YAAANAwEIFAAAmRIAAAaPGAAAElNhbXBsZTEgU3VibWlzc2lvbgaQGAAADk5DUiBTdWJtaXNzaW9uAW/n//9f6///AAAAAAnnAAAACecAAAABEAkUAAAEAAAACZMYAAAJlBgAAA0CEAoUAAAEAAAACZUYAAAJlhgAAAmXGAAAChALFAAABAAAAAmYGAAADQMBDBQAAJkSAAAGmRgAABJTYW1wbGUxIFN1Ym1pc3Npb24GmhgAAA5OQ1IgU3VibWlzc2lvbgFl5///X+v//wAAAAAJ5wAAAAnnAAAAARANFAAABAAAAAmdGAAACZ4YAAAJnxgAAAoQDhQAAAQAAAAJoBgAAAmhGAAACaIYAAAKEA8UAAAEAAAACaMYAAANAxAQFAAABAAAAAmkGAAACaUYAAANAhARFAAABAAAAAmmGAAACacYAAAJqBgAAAoQEhQAAAQAAAAJqRgAAA0DARMUAACZEgAABqoYAAASU2FtcGxlMSBTdWJtaXNzaW9uBqsYAAAOTkNSIFN1Ym1pc3Npb24BVOf//1/r//8AAAAACecAAAAJ5wAAAAEQFBQAAAQAAAAJrhgAAAmvGAAACbAYAAAJsRgAABAVFAAABAAAAAmyGAAACbMYAAAJtBgAAAoQFhQAAAQAAAAJtRgAAA0DARcUAACZEgAABrYYAAASU2FtcGxlMSBTdWJtaXNzaW9uBrcYAAAOTkNSIFN1Ym1pc3Npb24BSOf//1/r//8AAAAACecAAAAJ5wAAAAEQGBQAAAQAAAAJuhgAAA0DEBkUAAAEAAAACbsYAAAJvBgAAAm9GAAAChAaFAAABAAAAAm+GAAADQMBGxQAAJkSAAAGvxgAABJTYW1wbGUxIFN1Ym1pc3Npb24GwBgAABJTYW1wbGUxIFN1Ym1pc3Npb24BP+f//1/r//8AAAAACecAAAAJ5wAAAAEBHBQAAJkSAAAGwxgAABVNZWRpY2FyZSBDb3N0IC0gR3JvdXAGxBgAAGZbUE9GRk1fU1Bfc3VwcGxlbWVudGFsXS5bMV9NZWRpY2FyZV9Db21ib10uWzFfTWVkaWNhcmVfQ29tYm9dLlsxX01lZGljYXJlX0NvbWJvMV0tPjpbUENdLltATUVNQkVSXS5bM10BO+f//1/r//8AAAAACecAAAAJ5wAAAAEQHRQAAAQAAAAJxxgAAA0DEB4UAAAEAAAACcgYAAAJyRgAAAnKGAAAChAfFAAABAAAAAnLGAAADQMBIBQAAJkSAAAGzBgAABJTYW1wbGUxIFN1Ym1pc3Npb24GzRgAAA5OQ1IgU3VibWlzc2lvbgEy5///X+v//wAAAAAJ5wAAAAnnAAAAARAhFAAABAAAAAnQGAAADQMQIhQAAAQAAAAJ0RgAAAnSGAAACdMYAAAKECMUAAAEAAAACdQYAAANAwEkFAAAmRIAAAbVGAAAElNhbXBsZTEgU3VibWlzc2lvbgbWGAAADk5DUiBTdWJtaXNzaW9uASnn//9f6///AAAAAAnnAAAACecAAAABECUUAAAEAAAACdkYAAAJ2hgAAA0CECYUAAAEAAAACdsYAAAJ3BgAAAndGAAAChAnFAAABAAAAAneGAAADQMBKBQAAJkSAAAG3xgAABJTYW1wbGUxIFN1Ym1pc3Npb24G4BgAAA5OQ1IgU3VibWlzc2lvbgEf5///X+v//wAAAAAJ5wAAAAnnAAAAARApFAAABAAAAAnjGAAADQMQKhQAAAQAAAAJ5BgAAAnlGAAACeYYAAAKECsUAAAEAAAACecYAAANAwEsFAAAmRIAAAboGAAAElNhbXBsZTEgU3VibWlzc2lvbgbpGAAADk5DUiBTdWJtaXNzaW9uARbn//9f6///AAAAAAnnAAAACecAAAABEC0UAAAEAAAACewYAAANAxAuFAAABAAAAAntGAAACe4YAAAJ7xgAAAoQLxQAAAQAAAAJ8BgAAA0DATAUAACZEgAABvEYAAASU2FtcGxlMSBTdWJtaXNzaW9uBvIYAAAOTkNSIFN1Ym1pc3Npb24BDef//1/r//8AAAAACecAAAAJ5wAAAAEQMRQAAAQAAAAJ9RgAAAn2GAAADQIQMhQAAAQAAAAJ9xgAAAn4GAAACfkYAAAKEDMUAAAEAAAACfoYAAANAwE0FAAAmRIAAAb7GAAAElNhbXBsZTEgU3VibWlzc2lvbgb8GAAADk5DUiBTdWJtaXNzaW9uAQPn//9f6///AAAAAAnnAAAACecAAAABATUUAACZEgAABv8YAAAPRm9yZWNhc3QgLSAyMDEzBgAZAAAPRm9yZWNhc3QgLSAyMDEzAf/m//9f6///AAAAAAnnAAAACecAAAABEDYUAAAEAAAACQMZAAAJBBkAAA0CEDcUAAAEAAAACQUZAAAJBhkAAAkHGQAAChA4FAAABAAAAAkIGQAADQMBORQAAJkSAAAGCRkAABJTYW1wbGUxIFN1Ym1pc3Npb24GChkAAA5OQ1IgU3VibWlzc2lvbgH15v//X+v//wAAAAAJ5wAAAAnnAAAAARA6FAAABAAAAAkNGQAACQ4ZAAAJDxkAAAoQOxQAAAQAAAAJEBkAAAkRGQAACRIZAAAKEDwUAAAEAAAACRMZAAANAwE9FAAAmRIAAAYUGQAAElNhbXBsZTEgU3VibWlzc2lvbgYVGQAADk5DUiBTdWJtaXNzaW9uAerm//9f6///AAAAAAnnAAAACecAAAABED4UAAAEAAAACRgZAAAJGRkAAA0CED8UAAAEAAAACRoZAAAJGxkAAAkcGQAAChBAFAAABAAAAAkdGQAADQMBQRQAAJkSAAAGHhkAAAdGZWRlcmFsBh8ZAAAHRmVkZXJhbAHg5v//X+v//wAAAAAJ5wAAAAnnAAAAAQFCFAAAmRIAAAYiGQAAElNhbXBsZTEgU3VibWlzc2lvbgYjGQAADk5DUiBTdWJtaXNzaW9uAdzm//9f6///AAAAAAnnAAAACecAAAABEEMUAAAEAAAACSYZAAAJJxkAAAkoGQAACSkZAAAQRBQAAAQAAAAJKhkAAAkrGQAACSwZAAAKEEUUAAAEAAAACS0ZAAANAwFGFAAAmRIAAAYuGQAAE0NoYXJpdGFibGUgQ292ZXJhZ2UGLxkAABNDaGFyaXRhYmxlIENvdmVyYWdlAdDm//9f6///AAAAAAnnAAAACecAAAABAUcUAACZEgAABjIZAAASU2FtcGxlMSBTdWJtaXNzaW9uBjMZAAAOTkNSIFN1Ym1pc3Npb24BzOb//1/r//8AAAAACecAAAAJ5wAAAAEQSBQAAAQAAAAJNhkAAAk3GQAACTgZAAAJORkAABBJFAAABAAAAAk6GQAACTsZAAAJPBkAAAoQShQAAAQAAAAJPRkAAA0DAUsUAACZEgAABj4ZAAASU2FtcGxlMSBTdWJtaXNzaW9uBj8ZAAAOTkNSIFN1Ym1pc3Npb24BwOb//1/r//8AAAAACecAAAAJ5wAAAAEBTBQAAJkSAAAGQhkAABpNZWRpY2FyZSBDb3N0IC0gSW5kaXZpZHVhbAZDGQAAZltQT0ZGTV9TUF9zdXBwbGVtZW50YWxdLlsxX01lZGljYXJlX0NvbWJvXS5bMV9NZWRpY2FyZV9Db21ib10uWzFfTWVkaWNhcmVfQ29tYm8xXS0+OltQQ10uW0BNRU1CRVJdLls0XQG85v//X+v//wAAAAAJ5wAAAAnnAAAAARBNFAAABAAAAAlGGQAADQMQThQAAAQAAAAJRxkAAAlIGQAACUkZAAAKEE8UAAAEAAAACUoZAAANAwFQFAAAmRIAAAZLGQAAElNhbXBsZTEgU3VibWlzc2lvbgZMGQAADk5DUiBTdWJtaXNzaW9uAbPm//9f6///AAAAAAnnAAAACecAAAABEFEUAAAEAAAACU8ZAAANAxBSFAAABAAAAAlQGQAACVEZAAAJUhkAAAoQUxQAAAQAAAAJUxkAAA0DAVQUAACZEgAABlQZAAASU2FtcGxlMSBTdWJtaXNzaW9uBlUZAAAOTkNSIFN1Ym1pc3Npb24Bqub//1/r//8AAAAACecAAAAJ5wAAAAEQVRQAAAQAAAAJWBkAAA0DEFYUAAAEAAAACVkZAAAJWhkAAAlbGQAAChBXFAAABAAAAAlcGQAADQMBWBQAAJkSAAAGXRkAABJTYW1wbGUxIFN1Ym1pc3Npb24GXhkAAA5OQ1IgU3VibWlzc2lvbgGh5v//X+v//wAAAAAJ5wAAAAnnAAAAAQFZFAAAmRIAAAZhGQAAClNjZW5hcmlvIDYGYhkAAJMBW1BPRkZNX1NQX3N1cHBsZW1lbnRhbF0uW1NjZW5hcmlvIFBsYW5uaW5nIFNlbnNpdGl2aXRpZXNdLltTY2VuYXJpbyBQbGFubmluZyBTZW5zaXRpdml0aWVzXS5bU2NlbmFyaW8gUGxhbm5pbmcgU2Vuc2l0aXZpdGllczFdLT46W1BDXS5bQE1FTUJFUl0uWzddAZ3m//9f6///AAAAAAnnAAAACecAAAABEFoUAAAEAAAACWUZAAAJZhkAAA0CEFsUAAAEAAAACWcZAAAJaBkAAAlpGQAAChBcFAAABAAAAAlqGQAADQMBXRQAAJkSAAAGaxkAACFMYXJnZSA1MS00OTkgVG90YWwgICAoTWlkIDUxLTQ5OSkGbBkAABJMYXJnZSA1MS00OTkgVG90YWwBk+b//1/r//8AAAAACecAAAAJ5wAAAAEBXhQAAJkSAAAGbxkAABJTYW1wbGUxIFN1Ym1pc3Npb24GcBkAAA5OQ1IgU3VibWlzc2lvbgGP5v//X+v//wAAAAAJ5wAAAAnnAAAAARBfFAAABAAAAAlzGQAACXQZAAAJdRkAAAl2GQAAEGAUAAAEAAAACXcZAAAJeBkAAAl5GQAAChBhFAAABAAAAAl6GQAADQMBYhQAAJkSAAAGexkAAAtTdGF0ZSBUb3RhbAZ8GQAAC1N0YXRlIFRvdGFsAYPm//9f6///AAAAAAnnAAAACecAAAABAWMUAACZEgAABn8ZAAASU2FtcGxlMSBTdWJtaXNzaW9uBoAZAAAOTkNSIFN1Ym1pc3Npb24Bf+b//1/r//8AAAAACecAAAAJ5wAAAAEQZBQAAAQAAAAJgxkAAAmEGQAACYUZAAAJhhkAABBlFAAABAAAAAmHGQAACYgZAAAJiRkAAAoQZhQAAAQAAAAJihkAAA0DAWcUAACZEgAABosZAAAUUHVibGljIFNjaG9vbHMgVG90YWwGjBkAABRQdWJsaWMgU2Nob29scyBUb3RhbAFz5v//X+v//wAAAAAJ5wAAAAnnAAAAAQFoFAAAmRIAAAaPGQAAElNhbXBsZTEgU3VibWlzc2lvbgaQGQAADk5DUiBTdWJtaXNzaW9uAW/m//9f6///AAAAAAnnAAAACecAAAABEGkUAAAEAAAACZMZAAAJlBkAAAmVGQAACZYZAAAQahQAAAQAAAAJlxkAAAmYGQAACZkZAAAKEGsUAAAEAAAACZoZAAANAwFsFAAAmRIAAAabGQAAGk1lZGljYXJlIENvc3QgLSBJbmRpdmlkdWFsBpwZAAAaTWVkaWNhcmUgQ29zdCAtIEluZGl2aWR1YWwBY+b//1/r//8AAAAACecAAAAJ5wAAAAEBbRQAAJkSAAAGnxkAABJTYW1wbGUxIFN1Ym1pc3Npb24GoBkAABJTYW1wbGUxIFN1Ym1pc3Npb24BX+b//1/r//8AAAAACecAAAAJ5wAAAAEQbhQAAAQAAAAJoxkAAAmkGQAACaUZAAAKEG8UAAAEAAAACaYZAAAJpxkAAAmoGQAAChBwFAAABAAAAAmpGQAADQMBcRQAAJkSAAAGqhkAABJTYW1wbGUxIFN1Ym1pc3Npb24GqxkAAA5OQ1IgU3VibWlzc2lvbgFU5v//X+v//wAAAAAJ5wAAAAnnAAAAARByFAAABAAAAAmuGQAADQMQcxQAAAQAAAAJrxkAAAmwGQAACbEZAAAKEHQUAAAEAAAACbIZAAANAwF1FAAAmRIAAAazGQAAElNhbXBsZTEgU3VibWlzc2lvbga0GQAADk5DUiBTdWJtaXNzaW9uAUvm//9f6///AAAAAAnnAAAACecAAAABEHYUAAAEAAAACbcZAAANAxB3FAAABAAAAAm4GQAACbkZAAAJuhkAAAoQeBQAAAQAAAAJuxkAAA0DAXkUAACZEgAABrwZAAASU2FtcGxlMSBTdWJtaXNzaW9uBr0ZAAAOTkNSIFN1Ym1pc3Npb24BQub//1/r//8AAAAACecAAAAJ5wAAAAEQehQAAAQAAAAJwBkAAAnBGQAACcIZAAAKEHsUAAAEAAAACcMZAAAJxBkAAAnFGQAAChB8FAAABAAAAAnGGQAADQMBfRQAAJkSAAAGxxkAABJTYW1wbGUxIFN1Ym1pc3Npb24GyBkAAA5OQ1IgU3VibWlzc2lvbgE35v//X+v//wAAAAAJ5wAAAAnnAAAAARB+FAAABAAAAAnLGQAADQMQfxQAAAQAAAAJzBkAAAnNGQAACc4ZAAAKEIAUAAAEAAAACc8ZAAANAwGBFAAAmRIAAAbQGQAAElNhbXBsZTEgU3VibWlzc2lvbgbRGQAADk5DUiBTdWJtaXNzaW9uAS7m//9f6///AAAAAAnnAAAACecAAAABAYIUAACZEgAABtQZAAAbUmF0ZSBTZXR0aW5nICAtIDIwMTQgJiAyMDE1BtUZAAAbUmF0ZSBTZXR0aW5nICAtIDIwMTQgJiAyMDE1ASrm//9f6///AAAAAAnnAAAACecAAAABEIMUAAAEAAAACdgZAAAJ2RkAAA0CEIQUAAAEAAAACdoZAAAJ2xkAAAncGQAAChCFFAAABAAAAAndGQAADQMBhhQAAJkSAAAG3hkAABJTYW1wbGUxIFN1Ym1pc3Npb24G3xkAAA5OQ1IgU3VibWlzc2lvbgEg5v//X+v//wAAAAAJ5wAAAAnnAAAAARCHFAAACAAAAAniGQAACeMZAAAJ5BkAAAnlGQAACeYZAAAJ5xkAAAnoGQAACekZAAAQiBQAAAQAAAAJ6hkAAAnrGQAACewZAAAKEIkUAAAEAAAACe0ZAAANAwGKFAAAmRIAAAbuGQAAElNhbXBsZTEgU3VibWlzc2lvbgbvGQAADk5DUiBTdWJtaXNzaW9uARDm//9f6///AAAAAAnnAAAACecAAAABAYsUAACZEgAABvIZAAAFMjAxMkEG8xkAAAUyMDEyQQEM5v//X+v//wAAAAAJ5wAAAAnnAAAAAQGMFAAAmRIAAAb2GQAABTIwMTNGBvcZAAAFMjAxM0YBCOb//1/r//8AAAAACecAAAAJ5wAAAAEQjRQAAAQAAAAJ+hkAAA0DEI4UAAAEAAAACfsZAAAJ/BkAAAn9GQAAChCPFAAABAAAAAn+GQAADQMQkBQAAAQAAAAJ/xkAAAkAGgAADQIQkRQAAAQAAAAJARoAAAkCGgAACQMaAAAKEJIUAAAEAAAACQQaAAANAwGTFAAAmRIAAAYFGgAAFEluZGl2aWR1YWwgQWxsIE90aGVyBgYaAAAUSW5kaXZpZHVhbCBBbGwgT3RoZXIB+eX//1/r//8AAAAACecAAAAJ5wAAAAEBlBQAAJkSAAAGCRoAABJTYW1wbGUxIFN1Ym1pc3Npb24GChoAAA5OQ1IgU3VibWlzc2lvbgH15f//X+v//wAAAAAJ5wAAAAnnAAAAARCVFAAABAAAAAkNGgAACQ4aAAAJDxoAAAkQGgAAEJYUAAAEAAAACREaAAAJEhoAAAkTGgAAChCXFAAABAAAAAkUGgAADQMBmBQAAJkSAAAGFRoAABJTYW1wbGUxIFN1Ym1pc3Npb24GFhoAAA5OQ1IgU3VibWlzc2lvbgHp5f//X+v//wAAAAAJ5wAAAAnnAAAAARCZFAAABAAAAAkZGgAADQMQmhQAAAQAAAAJGhoAAAkbGgAACRwaAAAKEJsUAAAEAAAACR0aAAANAxCcFAAABAAAAAkeGgAACR8aAAAJIBoAAAoQnRQAAAQAAAAJIRoAAAkiGgAACSMaAAAKEJ4UAAAEAAAACSQaAAANAwWjFAAAKkNvZ25vcy5DT0MuRGF0YVNvdXJjZS5SZXBvcnREYXRhLlRleHRGcmFtZSQAAAANbV9iYXNlRWxlbWVudA5tX0RhdGFTb3VyY2VJRAptX09iamVjdElkDm1fRnJpZW5kbHlOYW1lBm1fTmFtZRBtX1BvcnRhbFJlcG9ydElEEG1fUG9ydGFsUHJvdmlkZXISbV9Qb3J0YWxQcm92aWRlcklkDW1fTGFzdFVwZGF0ZWQKbV9JbXBvcnRlZAptX1Nob3dJdGVtEm1fSWdub3JlRm9ybWF0dGluZwptX0xvY2F0aW9uDW1fRGVzY3JpcHRpb24LbV9Qcm9wX05hbWUJbV9Qcm9wX0lkDm1fUHJvcF9NZWFzdXJlC21fTGltaXRSb3dzC21fTGltaXRDb2xzDG1fQXV0b1Jlc2l6ZQ9tX1Byb3BfTG9jYXRpb24JbV9wcm9tcHRzDG1fVW5pcXVlTmFtZQxtX1JlbmRlckxlZnQLbV9SZW5kZXJUb3AObV9QYWdlTG9jYXRpb24KbV9pbnN0YW5jZQZtX0dVSUQPbV9EYXRhU291cmNlVVJMEW1fSW5zZXJ0UGFnZUJyZWFrDm1fSW1wb3J0SW5saW5lCm1fQXV0b1NpemUMbV9SZXBlYXRSb3dzD21fSW1wb3J0QXNDaGFydA9tX1BhZ2VCcmVha1R5cGUXbV9TdXBwb3J0U29mdFBhZ2VCcmVha3MEAAIBAQEBAQAAAAABAQECAQAAAAECAQAABAABAQAAAAAABAAuQ29nbm9zLkNPQy5EYXRhU291cmNlLlJlcG9ydERhdGEuUmVwb3J0RWxlbWVudOQAAAAICQEBAQgIAQgIMENvZ25vcy5DT0MuRW5naW5lLlJlcG9ydERhdGEuRWxlbWVudExvY2F0aW9uVHlwZeQAAAAIAQEBAQEwQ29nbm9zLkNPQy5FbmdpbmUuUmVwb3J0RGF0YS5SZXBvcnRQYWdlQnJlYWtUeXBl5AAAAAHkAAAACSUaAAAAAAAACgnnAAAABicaAAAEVGV4dAn3AAAACecAAAAJ9gAAAI2usnvM6s0BAAAACecAAAAJ5wAAAAknGgAACgnnAAAAAAAAAAAAAAAACecAAAAKCfAAAAAAAAAAAAAAAAXR5f//MENvZ25vcy5DT0MuRW5naW5lLlJlcG9ydERhdGEuRWxlbWVudExvY2F0aW9uVHlwZQEAAAAHdmFsdWVfXwAI5AAAAAIAAAAAAAAACQQAAAAJ6gAAAAABAQAAAc7l//8V////AAAAAAAFpBQAACZDb2dub3MuQ09DLkRhdGFTb3VyY2UuUmVwb3J0RGF0YS5DaGFydCQAAAANbV9iYXNlRWxlbWVudA5tX0RhdGFTb3VyY2VJRAptX09iamVjdElkDm1fRnJpZW5kbHlOYW1lBm1fTmFtZRBtX1BvcnRhbFJlcG9ydElEEG1fUG9ydGFsUHJvdmlkZXISbV9Qb3J0YWxQcm92aWRlcklkDW1fTGFzdFVwZGF0ZWQKbV9JbXBvcnRlZAptX1Nob3dJdGVtEm1fSWdub3JlRm9ybWF0dGluZwptX0xvY2F0aW9uDW1fRGVzY3JpcHRpb24LbV9Qcm9wX05hbWUJbV9Qcm9wX0lkDm1fUHJvcF9NZWFzdXJlC21fTGltaXRSb3dzC21fTGltaXRDb2xzDG1fQXV0b1Jlc2l6ZQ9tX1Byb3BfTG9jYXRpb24JbV9wcm9tcHRzDG1fVW5pcXVlTmFtZQxtX1JlbmRlckxlZnQLbV9SZW5kZXJUb3AObV9QYWdlTG9jYXRpb24KbV9pbnN0YW5jZQZtX0dVSUQPbV9EYXRhU291cmNlVVJMEW1fSW5zZXJ0UGFnZUJyZWFrDm1fSW1wb3J0SW5saW5lCm1fQXV0b1NpemUMbV9SZXBlYXRSb3dzD21fSW1wb3J0QXNDaGFydA9tX1BhZ2VCcmVha1R5cGUXbV9TdXBwb3J0U29mdFBhZ2VCcmVha3MEAAEBAQEBAQAAAAABAQEBAQAAAAECAQAABAABAQAAAAAABAAuQ29nbm9zLkNPQy5EYXRhU291cmNlLlJlcG9ydERhdGEuUmVwb3J0RWxlbWVudOQAAAAICQEBAQgIAQgIMENvZ25vcy5DT0MuRW5naW5lLlJlcG9ydERhdGEuRWxlbWVudExvY2F0aW9uVHlwZeQAAAAIAQEBAQEwQ29nbm9zLkNPQy5FbmdpbmUuUmVwb3J0RGF0YS5SZXBvcnRQYWdlQnJlYWtUeXBl5AAAAAHkAAAACTMaAAAAAAAABjQaAAASY2hhcnRfZXhwZW5zZVRyZW5kCecAAAAGNhoAADdDWWFuZEZZRXhwZW5zZUdhcF9jaGFydF9leHBlbnNlVHJlbmRfY2hhcnRfZXhwZW5zZVRyZW5kCfcAAAAJ5wAAAAn2AAAAja6ye8zqzQEBAQAGOhoAAAhTbGlkZTM1NAnnAAAACTYaAAAJNBoAAAnnAAAAAAAAABkAAAAACToaAAAKCfAAAAAUAAAAFAAAAAG/5f//0eX//wIAAAAAAAAACQQAAAAJ6gAAAAABAQAAAbzl//8V////AAAAAAAFpRQAACVDb2dub3MuQ09DLkRhdGFTb3VyY2UuUmVwb3J0RGF0YS5MaXN0KwAAAA1tX2Jhc2VFbGVtZW50Cm1faXNOZXN0ZWQRbV9Db2x1bW5zTWV0YURhdGEQbV9Gb290ZXJFbGVtZW50cxBtX0hlYWRlckVsZW1lbnRzDm1fUm93c01ldGFEYXRhDW1fU2hvd01lYXN1cmUMbV9TaG93QXNMaXN0Dm1fRGF0YVNvdXJjZUlECm1fT2JqZWN0SWQObV9GcmllbmRseU5hbWUGbV9OYW1lEG1fUG9ydGFsUmVwb3J0SUQQbV9Qb3J0YWxQcm92aWRlchJtX1BvcnRhbFByb3ZpZGVySWQNbV9MYXN0VXBkYXRlZAptX0ltcG9ydGVkCm1fU2hvd0l0ZW0SbV9JZ25vcmVGb3JtYXR0aW5nCm1fTG9jYXRpb24NbV9EZXNjcmlwdGlvbgttX1Byb3BfTmFtZQltX1Byb3BfSWQObV9Qcm9wX01lYXN1cmULbV9MaW1pdFJvd3MLbV9MaW1pdENvbHMMbV9BdXRvUmVzaXplD21fUHJvcF9Mb2NhdGlvbgltX3Byb21wdHMMbV9VbmlxdWVOYW1lDG1fUmVuZGVyTGVmdAttX1JlbmRlclRvcA5tX1BhZ2VMb2NhdGlvbgptX2luc3RhbmNlBm1fR1VJRA9tX0RhdGFTb3VyY2VVUkwRbV9JbnNlcnRQYWdlQnJlYWsObV9JbXBvcnRJbmxpbmUKbV9BdXRvU2l6ZQxtX1JlcGVhdFJvd3MPbV9JbXBvcnRBc0NoYXJ0D21fUGFnZUJyZWFrVHlwZRdtX1N1cHBvcnRTb2Z0UGFnZUJyZWFrcwQAAwMDAwAAAAEBAQEBAQAAAAABAQEBAQAAAAECAQAABAABAQAAAAAABAAuQ29nbm9zLkNPQy5EYXRhU291cmNlLlJlcG9ydERhdGEuUmVwb3J0RWxlbWVudOQAAAABHFN5c3RlbS5Db2xsZWN0aW9ucy5BcnJheUxpc3QcU3lzdGVtLkNvbGxlY3Rpb25zLkFycmF5TGlzdBxTeXN0ZW0uQ29sbGVjdGlvbnMuQXJyYXlMaXN0HFN5c3RlbS5Db2xsZWN0aW9ucy5BcnJheUxpc3QBAQgJAQEBCAgBCAgwQ29nbm9zLkNPQy5FbmdpbmUuUmVwb3J0RGF0YS5FbGVtZW50TG9jYXRpb25UeXBl5AAAAAgBAQEBATBDb2dub3MuQ09DLkVuZ2luZS5SZXBvcnREYXRhLlJlcG9ydFBhZ2VCcmVha1R5cGXkAAAAAeQAAAAJRRoAAAEJRhoAAAlHGgAACUgaAAAJSRoAAAAAAAAAAAZKGgAABUxpc3QxCecAAAAGTBoAAB1DWWFuZEZZRXhwZW5zZUdhcF9MaXN0MV9MaXN0MQn3AAAACecAAAAJ9gAAAI2usnvM6s0BAQEABlAaAAAIU2xpZGUzNTQJ5wAAAAlMGgAACUoaAAAJ5wAAAAAAAAAZAAAAAAlQGgAACgnwAAAARgAAACgAAAABqeX//9Hl//8CAAAAAAAAAAkEAAAACeoAAAAAAQEAAAGm5f//Ff///wAAAAAAAaYUAACjFAAACVsaAAAAAAAACgnnAAAABl0aAAAEVGV4dAn3AAAACecAAAAJ9gAAAI2usnvM6s0BAAAACecAAAAJ5wAAAAldGgAACgnnAAAAAAAAAAAAAAAACecAAAAKCfAAAAAAAAAAAAAAAAGb5f//0eX//wMAAAAAAAAACQQAAAAJ6gAAAAABAQAAAZjl//8V////AAAAAAABpxQAAKMUAAAJaRoAAAAAAAAKCecAAAAGaxoAAARUZXh0CfcAAAAJ5wAAAAn2AAAAja6ye8zqzQEAAAAJ5wAAAAnnAAAACWsaAAAKCecAAAAAAAAAAAAAAAAJ5wAAAAoJ8AAAAAAAAAAAAAAAAY3l///R5f//AwAAAAAAAAAJBAAAAAnqAAAAAAEBAAABiuX//xX///8AAAAAAAGoFAAAoxQAAAl3GgAAAAAAAAoJ5wAAAAZ5GgAABFRleHQJ9wAAAAnnAAAACfYAAACNrrJ7zOrNAQAAAAnnAAAACecAAAAJeRoAAAoJ5wAAAAAAAAAAAAAAAAnnAAAACgnwAAAAAAAAAAAAAAABf+X//9Hl//8DAAAAAAAAAAkEAAAACeoAAAAAAQEAAAF85f//Ff///wAAAAAAAakUAACjFAAACYUaAAAAAAAACgnnAAAABocaAAAEVGV4dAn3AAAACecAAAAJ9gAAAI2usnvM6s0BAAAACecAAAAJ5wAAAAmHGgAACgnnAAAAAAAAAAAAAAAACecAAAAKCfAAAAAAAAAAAAAAAAFx5f//0eX//wEAAAAAAAAACQQAAAAJ6gAAAAABAQAAAW7l//8V////AAAAAAAFrhQAAClDb2dub3MuQ09DLkRhdGFTb3VyY2UuUmVwb3J0RGF0YS5Dcm9zc3RhYjMAAAANbV9iYXNlRWxlbWVudBBtX0hlYWRlckVsZW1lbnRzEG1fRm9vdGVyRWxlbWVudHMObV9Sb3dzTWV0YURhdGERbV9Db2x1bW5zTWV0YURhdGENbV9BdXRvZml0Q29scw1tX0F1dG9maXRSb3dzEW1fUHJvcF9EaW1lbnNpb25zC21fR3JvdXBDb2xzC21fR3JvdXBSb3dzDG1fU2hvd0FzTGlzdAptX1Nob3dDb2xzCm1fU2hvd1Jvd3MNbV9TaG93TWVhc3VyZQxtX1JlcGVhdENvbHMJbV9Db250ZXh0Dm1fRGF0YVNvdXJjZUlECm1fT2JqZWN0SWQObV9GcmllbmRseU5hbWUGbV9OYW1lEG1fUG9ydGFsUmVwb3J0SUQQbV9Qb3J0YWxQcm92aWRlchJtX1BvcnRhbFByb3ZpZGVySWQNbV9MYXN0VXBkYXRlZAptX0ltcG9ydGVkCm1fU2hvd0l0ZW0SbV9JZ25vcmVGb3JtYXR0aW5nCm1fTG9jYXRpb24NbV9EZXNjcmlwdGlvbgttX1Byb3BfTmFtZQltX1Byb3BfSWQObV9Qcm9wX01lYXN1cmULbV9MaW1pdFJvd3MLbV9MaW1pdENvbHMMbV9BdXRvUmVzaXplD21fUHJvcF9Mb2NhdGlvbgltX3Byb21wdHMMbV9VbmlxdWVOYW1lDG1fUmVuZGVyTGVmdAttX1JlbmRlclRvcA5tX1BhZ2VMb2NhdGlvbgptX2luc3RhbmNlBm1fR1VJRA9tX0RhdGFTb3VyY2VVUkwRbV9JbnNlcnRQYWdlQnJlYWsObV9JbXBvcnRJbmxpbmUKbV9BdXRvU2l6ZQxtX1JlcGVhdFJvd3MPbV9JbXBvcnRBc0NoYXJ0D21fUGFnZUJyZWFrVHlwZRdtX1N1cHBvcnRTb2Z0UGFnZUJyZWFrcwQDAwMDAAACAAAAAAAAAAIAAQEBAQEBAAAAAAEBAQEBAAAAAQIBAAAEAAEBAAAAAAAEAC5Db2dub3MuQ09DLkRhdGFTb3VyY2UuUmVwb3J0RGF0YS5SZXBvcnRFbGVtZW505AAAABxTeXN0ZW0uQ29sbGVjdGlvbnMuQXJyYXlMaXN0HFN5c3RlbS5Db2xsZWN0aW9ucy5BcnJheUxpc3QcU3lzdGVtLkNvbGxlY3Rpb25zLkFycmF5TGlzdBxTeXN0ZW0uQ29sbGVjdGlvbnMuQXJyYXlMaXN0AQEBAQEBAQEBCAkBAQEICAEICDBDb2dub3MuQ09DLkVuZ2luZS5SZXBvcnREYXRhLkVsZW1lbnRMb2NhdGlvblR5cGXkAAAACAEBAQEBMENvZ25vcy5DT0MuRW5naW5lLlJlcG9ydERhdGEuUmVwb3J0UGFnZUJyZWFrVHlwZeQAAAAB5AAAAAmTGgAACZQaAAAJlRoAAAmWGgAACZcaAAAAAAoAAAABAQAACgAAAAAGmBoAAAlDcm9zc3RhYjEJ5wAAAAaaGgAANkxvbmdSYW5nZUZpbmFuY2lhbFBsYW5SYXRlUG9zaXRpb25fQ3Jvc3N0YWIxX0Nyb3NzdGFiMQkPAQAACecAAAAJDgEAADAk7/UO480BAQEABp4aAAAIU2xpZGUyNTYJ5wAAAAmaGgAACZgaAAAJ5wAAAAAAAAAZAAAAAAmeGgAACgkIAQAAFAAAABQAAAABW+X//9Hl//8CAAAAAAAAAAkFAAAACQIBAAAAAQEAAAFY5f//Ff///wAAAAAAAa8UAACjFAAACakaAAAAAAAACgnnAAAABqsaAAAEVGV4dAkPAQAACecAAAAJDgEAADAk7/UO480BAAAACecAAAAJ5wAAAAmrGgAACgnnAAAAAAAAAAAAAAAACecAAAAKCQgBAAAAAAAAAAAAAAFN5f//0eX//wMAAAAAAAAACQUAAAAJAgEAAAABAQAAAUrl//8V////AAAAAAABsBQAAKMUAAAJtxoAAAAAAAAKCecAAAAGuRoAAARUZXh0CQ8BAAAJ5wAAAAkOAQAAMCTv9Q7jzQEAAAAJ5wAAAAnnAAAACbkaAAAKCecAAAAAAAAAAAAAAAAJ5wAAAAoJCAEAAAAAAAAAAAAAAT/l///R5f//AwAAAAAAAAAJBQAAAAkCAQAAAAEBAAABPOX//xX///8AAAAAAAGxFAAAoxQAAAnFGgAAAAAAAAoJ5wAAAAbHGgAABFRleHQJDwEAAAnnAAAACQ4BAAAwJO/1DuPNAQAAAAnnAAAACecAAAAJxxoAAAoJ5wAAAAAAAAAAAAAAAAnnAAAACgkIAQAAAAAAAAAAAAABMeX//9Hl//8DAAAAAAAAAAkFAAAACQIBAAAAAQEAAAEu5f//Ff///wAAAAAAAbIUAACjFAAACdMaAAAAAAAACgnnAAAABtUaAAAEVGV4dAkPAQAACecAAAAJDgEAADAk7/UO480BAAAACecAAAAJ5wAAAAnVGgAACgnnAAAAAAAAAAAAAAAACecAAAAKCQgBAAAAAAAAAAAAAAEj5f//0eX//wEAAAAAAAAACQUAAAAJAgEAAAABAQAAASDl//8V////AAAAAAABuxQAAKMUAAAJ4RoAAAAAAAAKCecAAAAG4xoAAARUZXh0CScBAAAJ5wAAAAkmAQAA3MsYy1P0zQEAAAAJ5wAAAAnnAAAACeMaAAAKCecAAAAAAAAAAAAAAAAJ5wAAAAoJIAEAAAAAAAAAAAAAARXl///R5f//AgAAAAAAAAAJBgAAAAkaAQAAAAEBAAABEuX//xX///8AAAAAAAG8FAAArhQAAAnvGgAACfAaAAAJ8RoAAAnyGgAACfMaAAAAAAoAAAABAQAACgAAAAAG9BoAABN4dGFiX1Byb2R1Y3RfTWJyc2hwCecAAAAG9hoAADRMT0JEZXRhaWxzX3h0YWJfUHJvZHVjdF9NYnJzaHBfeHRhYl9Qcm9kdWN0X01icnNocF85CScBAAAJ5wAAAAkmAQAA3MsYy1P0zQEBAQAG+hoAAAhTbGlkZTQwNgnnAAAACfYaAAAJ9BoAAAnnAAAAAAAAABkAAAAACfoaAAAKCSABAAAUAAAAFAAAAAH/5P//0eX//wIAAAAAAAAACQYAAAAJGgEAAAABAQAAAfzk//8V////AAAAAAABvRQAAK4UAAAJBRsAAAkGGwAACQcbAAAJCBsAAAkJGwAAAAAKAAAAAQEAAAoAAAAABgobAAATeHRhYl9Qcm9kdWN0X0dyb3d0aAnnAAAABgwbAAA0TE9CRGV0YWlsc194dGFiX1Byb2R1Y3RfR3Jvd3RoX3h0YWJfUHJvZHVjdF9Hcm93dGhfOQknAQAACecAAAAJJgEAANzLGMtT9M0BAQEABhAbAAAIU2xpZGU0MDYJ5wAAAAkMGwAACQobAAAJ5wAAAAAAAAAZAAAAAAkQGwAACgkgAQAARgAAACgAAAAB6eT//9Hl//8CAAAAAAAAAAkGAAAACRoBAAAAAQEAAAHm5P//Ff///wAAAAAAAb4UAACuFAAACRsbAAAJHBsAAAkdGwAACR4bAAAJHxsAAAAACgAAAAEBAAAKAAAAAAYgGwAADHh0YWJfTWV0cmljcwnnAAAABiIbAAAmTE9CRGV0YWlsc194dGFiX01ldHJpY3NfeHRhYl9NZXRyaWNzXzkJJwEAAAnnAAAACSYBAADcyxjLU/TNAQEBAAYmGwAACFNsaWRlNDA2CecAAAAJIhsAAAkgGwAACecAAAAAAAAAGQAAAAAJJhsAAAoJIAEAAHgAAAA8AAAAAdPk///R5f//AgAAAAAAAAAJBgAAAAkaAQAAAAEBAAAB0OT//xX///8AAAAAAAG/FAAAoxQAAAkxGwAAAAAAAAoJ5wAAAAYzGwAABFRleHQJJwEAAAnnAAAACSYBAADcyxjLU/TNAQAAAAnnAAAACecAAAAJMxsAAAoJ5wAAAAAAAAAAAAAAAAnnAAAACgkgAQAAAAAAAAAAAAABxeT//9Hl//8DAAAAAAAAAAkGAAAACRoBAAAAAQEAAAHC5P//Ff///wAAAAAAAcAUAACjFAAACT8bAAAAAAAACgnnAAAABkEbAAAEVGV4dAknAQAACecAAAAJJgEAANzLGMtT9M0BAAAACecAAAAJ5wAAAAlBGwAACgnnAAAAAAAAAAAAAAAACecAAAAKCSABAAAAAAAAAAAAAAG35P//0eX//wMAAAAAAAAACQYAAAAJGgEAAAABAQAAAbTk//8V////AAAAAAABwRQAAKMUAAAJTRsAAAAAAAAKCecAAAAGTxsAAARUZXh0CScBAAAJ5wAAAAkmAQAA3MsYy1P0zQEAAAAJ5wAAAAnnAAAACU8bAAAKCecAAAAAAAAAAAAAAAAJ5wAAAAoJIAEAAAAAAAAAAAAAAank///R5f//AwAAAAAAAAAJBgAAAAkaAQAAAAEBAAABpuT//xX///8AAAAAAAHCFAAAoxQAAAlbGwAAAAAAAAoJ5wAAAAZdGwAABFRleHQJJwEAAAnnAAAACSYBAADcyxjLU/TNAQAAAAnnAAAACecAAAAJXRsAAAoJ5wAAAAAAAAAAAAAAAAnnAAAACgkgAQAAAAAAAAAAAAABm+T//9Hl//8BAAAAAAAAAAkGAAAACRoBAAAAAQEAAAGY5P//Ff///wAAAAAAAccUAACjFAAACWkbAAAAAAAACgnnAAAABmsbAAAEVGV4dAk/AQAACecAAAAJPgEAAMYBi9z54c0BAAAACecAAAAJ5wAAAAlrGwAACgnnAAAAAAAAAAAAAAAACecAAAAKCTgBAAAAAAAAAAAAAAGN5P//0eX//wIAAAAAAAAACQcAAAAJMgEAAAABAQAAAYrk//8V////AAAAAAAByBQAAK4UAAAJdxsAAAl4GwAACXkbAAAJehsAAAl7GwAAAAAKAAAAAQEAAAoAAAAABnwbAAAJQ3Jvc3N0YWIxCecAAAAGfhsAADxFZmZpY2llbmN5RXhwZW5zZVRyZW5kc2luTWFqb3JDYXRlZ29yaWVzX0Nyb3NzdGFiMV9Dcm9zc3RhYjEJPwEAAAnnAAAACT4BAADGAYvc+eHNAQEBAAaCGwAACFNsaWRlMzAxCecAAAAJfhsAAAl8GwAACecAAAAAAAAAGQAAAAAJghsAAAoJOAEAABQAAAAUAAAAAXfk///R5f//AgAAAAAAAAAJBwAAAAkyAQAAAAEBAAABdOT//xX///8AAAAAAAHJFAAApBQAAAmNGwAAAAAAAAaOGwAAEkNvbWJpbmF0aW9uIENoYXJ0MQnnAAAABpAbAABMRWZmaWNpZW5jeUV4cGVuc2VUcmVuZHNpbk1ham9yQ2F0ZWdvcmllc19Db21iaW5hdGlvbkNoYXJ0MV9Db21iaW5hdGlvbkNoYXJ0MQk/AQAACecAAAAJPgEAAMYBi9z54c0BAQEABpQbAAAIU2xpZGUzMDEJ5wAAAAmQGwAACY4bAAAJ5wAAAAAAAAAZAAAAAAmUGwAACgk4AQAARgAAACgAAAABZeT//9Hl//8CAAAAAAAAAAkHAAAACTIBAAAAAQEAAAFi5P//Ff///wAAAAAAAcoUAACkFAAACZ8bAAAAAAAABqAbAAATQ29tYmluYXRpb24gQ2hhcnQxMgnnAAAABqIbAABORWZmaWNpZW5jeUV4cGVuc2VUcmVuZHNpbk1ham9yQ2F0ZWdvcmllc19Db21iaW5hdGlvbkNoYXJ0MTJfQ29tYmluYXRpb25DaGFydDEyCT8BAAAJ5wAAAAk+AQAAxgGL3PnhzQEBAQAGphsAAAhTbGlkZTMwMQnnAAAACaIbAAAJoBsAAAnnAAAAAAAAABkAAAAACaYbAAAKCTgBAAB4AAAAPAAAAAFT5P//0eX//wIAAAAAAAAACQcAAAAJMgEAAAABAQAAAVDk//8V////AAAAAAAByxQAAKQUAAAJsRsAAAAAAAAGshsAABNDb21iaW5hdGlvbiBDaGFydDExCecAAAAGtBsAAE5FZmZpY2llbmN5RXhwZW5zZVRyZW5kc2luTWFqb3JDYXRlZ29yaWVzX0NvbWJpbmF0aW9uQ2hhcnQxMV9Db21iaW5hdGlvbkNoYXJ0MTEJPwEAAAnnAAAACT4BAADGAYvc+eHNAQEBAAa4GwAACFNsaWRlMzAxCecAAAAJtBsAAAmyGwAACecAAAAAAAAAGQAAAAAJuBsAAAoJOAEAAKoAAABQAAAAAUHk///R5f//AgAAAAAAAAAJBwAAAAkyAQAAAAEBAAABPuT//xX///8AAAAAAAHMFAAArhQAAAnDGwAACcQbAAAJxRsAAAnGGwAACccbAAAAAAoAAAABAQAACgAAAAAGyBsAAAlDcm9zc3RhYjIJ5wAAAAbKGwAAPEVmZmljaWVuY3lFeHBlbnNlVHJlbmRzaW5NYWpvckNhdGVnb3JpZXNfQ3Jvc3N0YWIyX0Nyb3NzdGFiMgk/AQAACecAAAAJPgEAAMYBi9z54c0BAQEABs4bAAAIU2xpZGUzMDEJ5wAAAAnKGwAACcgbAAAJ5wAAAAAAAAAZAAAAAAnOGwAACgk4AQAA3AAAAGQAAAABK+T//9Hl//8CAAAAAAAAAAkHAAAACTIBAAAAAQEAAAEo5P//Ff///wAAAAAAAc0UAACuFAAACdkbAAAJ2hsAAAnbGwAACdwbAAAJ3RsAAAAACgAAAAEBAAAKAAAAAAbeGwAACkNyb3NzdGFiMjEJ5wAAAAbgGwAAPkVmZmljaWVuY3lFeHBlbnNlVHJlbmRzaW5NYWpvckNhdGVnb3JpZXNfQ3Jvc3N0YWIyMV9Dcm9zc3RhYjIxCT8BAAAJ5wAAAAk+AQAAxgGL3PnhzQEBAQAG5BsAAAhTbGlkZTMwMQnnAAAACeAbAAAJ3hsAAAnnAAAAAAAAABkAAAAACeQbAAAKCTgBAAAOAQAAeAAAAAEV5P//0eX//wIAAAAAAAAACQcAAAAJMgEAAAABAQAAARLk//8V////AAAAAAABzhQAAK4UAAAJ7xsAAAnwGwAACfEbAAAJ8hsAAAnzGwAAAAAKAAAAAQEAAAoAAAAABvQbAAAKQ3Jvc3N0YWIyMgnnAAAABvYbAAA+RWZmaWNpZW5jeUV4cGVuc2VUcmVuZHNpbk1ham9yQ2F0ZWdvcmllc19Dcm9zc3RhYjIyX0Nyb3NzdGFiMjIJPwEAAAnnAAAACT4BAADGAYvc+eHNAQEBAAb6GwAACFNsaWRlMzAxCecAAAAJ9hsAAAn0GwAACecAAAAAAAAAGQAAAAAJ+hsAAAoJOAEAAEABAACMAAAAAf/j///R5f//AgAAAAAAAAAJBwAAAAkyAQAAAAEBAAAB/OP//xX///8AAAAAAAHPFAAAoxQAAAkFHAAAAAAAAAoJ5wAAAAYHHAAABFRleHQJPwEAAAnnAAAACT4BAADGAYvc+eHNAQAAAAnnAAAACecAAAAJBxwAAAoJ5wAAAAAAAAAAAAAAAAnnAAAACgk4AQAAAAAAAAAAAAAB8eP//9Hl//8DAAAAAAAAAAkHAAAACTIBAAAAAQEAAAHu4///Ff///wAAAAAAAdAUAACjFAAACRMcAAAAAAAACgnnAAAABhUcAAAEVGV4dAk/AQAACecAAAAJPgEAAMYBi9z54c0BAAAACecAAAAJ5wAAAAkVHAAACgnnAAAAAAAAAAAAAAAACecAAAAKCTgBAAAAAAAAAAAAAAHj4///0eX//wMAAAAAAAAACQcAAAAJMgEAAAABAQAAAeDj//8V////AAAAAAAB0RQAAKMUAAAJIRwAAAAAAAAKCecAAAAGIxwAAARUZXh0CT8BAAAJ5wAAAAk+AQAAxgGL3PnhzQEAAAAJ5wAAAAnnAAAACSMcAAAKCecAAAAAAAAAAAAAAAAJ5wAAAAoJOAEAAAAAAAAAAAAAAdXj///R5f//AwAAAAAAAAAJBwAAAAkyAQAAAAEBAAAB0uP//xX///8AAAAAAAHSFAAAoxQAAAkvHAAAAAAAAAoJ5wAAAAYxHAAABFRleHQJPwEAAAnnAAAACT4BAADGAYvc+eHNAQAAAAnnAAAACecAAAAJMRwAAAoJ5wAAAAAAAAAAAAAAAAnnAAAACgk4AQAAAAAAAAAAAAABx+P//9Hl//8BAAAAAAAAAAkHAAAACTIBAAAAAQEAAAHE4///Ff///wAAAAAAAdcUAACjFAAACT0cAAAAAAAACgnnAAAABj8cAAAEVGV4dAZAHAAAowEvY29udGVudC9mb2xkZXJbQG5hbWU9J1BPIEZQJkEgUmVwb3J0aW5nJ10vZm9sZGVyW0BuYW1lPSdTdHJhdGVnaWMgUGxhbiBTdGFuZGFyZCBSZXBvcnQgRWxlbWVudHMnXS9mb2xkZXJbQG5hbWU9J01hc3RlciBEZWNrJ10vcmVwb3J0W0BuYW1lPSdDWSBHcm93dGggU3RyYXRlZ3kgMiddCecAAAAJVgEAAIje+AHK480BAAAACecAAAAJ5wAAAAk/HAAACgnnAAAAAAAAAAAAAAAACecAAAAKCVABAAAAAAAAAAAAAAG54///0eX//wIAAAAAAAAACQgAAAAJSgEAAAABAQAAAbbj//8V////AAAAAAAB2BQAAKMUAAAJSxwAAAAAAAAKCecAAAAGTRwAAARUZXh0CUAcAAAJ5wAAAAlWAQAAiN74AcrjzQEAAAAJ5wAAAAnnAAAACU0cAAAKCecAAAAAAAAAAAAAAAAJ5wAAAAoJUAEAAAAAAAAAAAAAAavj///R5f//AgAAAAAAAAAJCAAAAAlKAQAAAAEBAAABqOP//xX///8AAAAAAAHZFAAArhQAAAlZHAAACVocAAAJWxwAAAlcHAAACV0cAAAAAAoAAAABAQAACgAAAAAGXhwAAAlDcm9zc3RhYjEJ5wAAAAZgHAAAJUNZR3Jvd3RoU3RyYXRlZ3kyX0Nyb3NzdGFiMV9Dcm9zc3RhYjEJQBwAAAnnAAAACVYBAACI3vgByuPNAQEBAAZkHAAACFNsaWRlMzQ2CecAAAAJYBwAAAleHAAACecAAAAAAAAAGQAAAAAJZBwAAAoJUAEAABQAAAAUAAAAAZXj///R5f//AgAAAAAAAAAJCAAAAAlKAQAAAAEBAAABkuP//xX///8AAAAAAAHaFAAAoxQAAAlvHAAAAAAAAAoJ5wAAAAZxHAAABFRleHQJQBwAAAnnAAAACVYBAACI3vgByuPNAQAAAAnnAAAACecAAAAJcRwAAAoJ5wAAAAAAAAAAAAAAAAnnAAAACglQAQAAAAAAAAAAAAABh+P//9Hl//8DAAAAAAAAAAkIAAAACUoBAAAAAQEAAAGE4///Ff///wAAAAAAAdsUAACjFAAACX0cAAAAAAAACgnnAAAABn8cAAAEVGV4dAlAHAAACecAAAAJVgEAAIje+AHK480BAAAACecAAAAJ5wAAAAl/HAAACgnnAAAAAAAAAAAAAAAACecAAAAKCVABAAAAAAAAAAAAAAF54///0eX//wMAAAAAAAAACQgAAAAJSgEAAAABAQAAAXbj//8V////AAAAAAAB3BQAAKMUAAAJixwAAAAAAAAKCecAAAAGjRwAAARUZXh0CUAcAAAJ5wAAAAlWAQAAiN74AcrjzQEAAAAJ5wAAAAnnAAAACY0cAAAKCecAAAAAAAAAAAAAAAAJ5wAAAAoJUAEAAAAAAAAAAAAAAWvj///R5f//AwAAAAAAAAAJCAAAAAlKAQAAAAEBAAABaOP//xX///8AAAAAAAHdFAAAoxQAAAmZHAAAAAAAAAoJ5wAAAAabHAAABFRleHQJQBwAAAnnAAAACVYBAACI3vgByuPNAQAAAAnnAAAACecAAAAJmxwAAAoJ5wAAAAAAAAAAAAAAAAnnAAAACglQAQAAAAAAAAAAAAABXeP//9Hl//8BAAAAAAAAAAkIAAAACUoBAAAAAQEAAAFa4///Ff///wAAAAAAAeYUAACkFAAACaccAAAAAAAABqgcAAASQ29tYmluYXRpb24gQ2hhcnQyCecAAAAGqhwAADBSaXNrU2NlbmFyaW9fQ29tYmluYXRpb25DaGFydDJfQ29tYmluYXRpb25DaGFydDIJbwEAAAnnAAAACW4BAACrtqItlOPNAQEBAAauHAAAB1NsaWRlNTMJ5wAAAAmqHAAACagcAAAJ5wAAAAAAAAAZAAAAAAmuHAAACgloAQAAFAAAABQAAAABS+P//9Hl//8CAAAAAAAAAAkJAAAACWIBAAAAAQEAAAFI4///Ff///wAAAAAAAecUAACuFAAACbkcAAAJuhwAAAm7HAAACbwcAAAJvRwAAAAACgAAAAEBAAAKAAAAAAa+HAAACUNyb3NzdGFiMQnnAAAABsAcAAAgUmlza1NjZW5hcmlvX0Nyb3NzdGFiMV9Dcm9zc3RhYjEJbwEAAAnnAAAACW4BAACrtqItlOPNAQEBAAbEHAAAB1NsaWRlNTMJ5wAAAAnAHAAACb4cAAAJ5wAAAAAAAAAZAAAAAAnEHAAACgloAQAARgAAACgAAAABNeP//9Hl//8CAAAAAAAAAAkJAAAACWIBAAAAAQEAAAEy4///Ff///wAAAAAAAegUAACjFAAACc8cAAAAAAAACgnnAAAABtEcAAAEVGV4dAlvAQAACecAAAAJbgEAAKu2oi2U480BAAAACecAAAAJ5wAAAAnRHAAACgnnAAAAAAAAAAAAAAAACecAAAAKCWgBAAAAAAAAAAAAAAEn4///0eX//wMAAAAAAAAACQkAAAAJYgEAAAABAQAAASTj//8V////AAAAAAAB6RQAAKMUAAAJ3RwAAAAAAAAKCecAAAAG3xwAAARUZXh0CW8BAAAJ5wAAAAluAQAAq7aiLZTjzQEAAAAJ5wAAAAnnAAAACd8cAAAKCecAAAAAAAAAAAAAAAAJ5wAAAAoJaAEAAAAAAAAAAAAAARnj///R5f//AwAAAAAAAAAJCQAAAAliAQAAAAEBAAABFuP//xX///8AAAAAAAHqFAAAoxQAAAnrHAAAAAAAAAoJ5wAAAAbtHAAABFRleHQJbwEAAAnnAAAACW4BAACrtqItlOPNAQAAAAnnAAAACecAAAAJ7RwAAAoJ5wAAAAAAAAAAAAAAAAnnAAAACgloAQAAAAAAAAAAAAABC+P//9Hl//8DAAAAAAAAAAkJAAAACWIBAAAAAQEAAAEI4///Ff///wAAAAAAAesUAACjFAAACfkcAAAAAAAACgnnAAAABvscAAAEVGV4dAlvAQAACecAAAAJbgEAAKu2oi2U480BAAAACecAAAAJ5wAAAAn7HAAACgnnAAAAAAAAAAAAAAAACecAAAAKCWgBAAAAAAAAAAAAAAH94v//0eX//wEAAAAAAAAACQkAAAAJYgEAAAABAQAAAfri//8V////AAAAAAAB9BQAAKMUAAAJBx0AAAAAAAAKCecAAAAGCR0AAARUZXh0CYcBAAAJ5wAAAAkmAQAA3MsYy1P0zQEAAAAJ5wAAAAnnAAAACQkdAAAKCecAAAAAAAAAAAAAAAAJ5wAAAAoJgAEAAAAAAAAAAAAAAe/i///R5f//AgAAAAAAAAAJCgAAAAkaAQAAAAEBAAAB7OL//xX///8AAAAAAAH1FAAArhQAAAkVHQAACRYdAAAJFx0AAAkYHQAACRkdAAAAAAoAAAABAQAACgAAAAAGGh0AAApDcm9zc3RhYjExCecAAAAGHB0AADJMT0JEZXRhaWxzTWVkaWNhcmVNZW1iZXJzaGlwX0Nyb3NzdGFiMTFfQ3Jvc3N0YWIxMQmHAQAACecAAAAJJgEAANzLGMtT9M0BAQEABiAdAAAIU2xpZGUzODgJ5wAAAAkcHQAACRodAAAJ5wAAAAAAAAAZAAAAAAkgHQAACgmAAQAAFAAAABQAAAAB2eL//9Hl//8CAAAAAAAAAAkKAAAACRoBAAAAAQEAAAHW4v//Ff///wAAAAAAAfYUAACuFAAACSsdAAAJLB0AAAktHQAACS4dAAAJLx0AAAAACgAAAAEBAAAKAAAAAAYwHQAACUNyb3NzdGFiOAnnAAAABjIdAAAwTE9CRGV0YWlsc01lZGljYXJlTWVtYmVyc2hpcF9Dcm9zc3RhYjhfQ3Jvc3N0YWI4CYcBAAAJ5wAAAAkmAQAA3MsYy1P0zQEBAQAGNh0AAAhTbGlkZTM4OAnnAAAACTIdAAAJMB0AAAnnAAAAAAAAABkAAAAACTYdAAAKCYABAABGAAAAKAAAAAHD4v//0eX//wIAAAAAAAAACQoAAAAJGgEAAAABAQAAAcDi//8V////AAAAAAAB9xQAAKMUAAAJQR0AAAAAAAAKCecAAAAGQx0AAARUZXh0CYcBAAAJ5wAAAAkmAQAA3MsYy1P0zQEAAAAJ5wAAAAnnAAAACUMdAAAKCecAAAAAAAAAAAAAAAAJ5wAAAAoJgAEAAAAAAAAAAAAAAbXi///R5f//AwAAAAAAAAAJCgAAAAkaAQAAAAEBAAABsuL//xX///8AAAAAAAH4FAAAoxQAAAlPHQAAAAAAAAoJ5wAAAAZRHQAABFRleHQJhwEAAAnnAAAACSYBAADcyxjLU/TNAQAAAAnnAAAACecAAAAJUR0AAAoJ5wAAAAAAAAAAAAAAAAnnAAAACgmAAQAAAAAAAAAAAAABp+L//9Hl//8DAAAAAAAAAAkKAAAACRoBAAAAAQEAAAGk4v//Ff///wAAAAAAAfkUAACjFAAACV0dAAAAAAAACgnnAAAABl8dAAAEVGV4dAmHAQAACecAAAAJJgEAANzLGMtT9M0BAAAACecAAAAJ5wAAAAlfHQAACgnnAAAAAAAAAAAAAAAACecAAAAKCYABAAAAAAAAAAAAAAGZ4v//0eX//wMAAAAAAAAACQoAAAAJGgEAAAABAQAAAZbi//8V////AAAAAAAB+hQAAKMUAAAJax0AAAAAAAAKCecAAAAGbR0AAARUZXh0CYcBAAAJ5wAAAAkmAQAA3MsYy1P0zQEAAAAJ5wAAAAnnAAAACW0dAAAKCecAAAAAAAAAAAAAAAAJ5wAAAAoJgAEAAAAAAAAAAAAAAYvi///R5f//AQAAAAAAAAAJCgAAAAkaAQAAAAEBAAABiOL//xX///8AAAAAAAH/FAAArhQAAAl5HQAACXodAAAJex0AAAl8HQAACX0dAAAAAAoAAAABAQAACgAAAAAGfh0AAAlDcm9zc3RhYjEJ5wAAAAaAHQAAKk9wZXJhdGlvbmFsTWV0cmljczRvZjRfQ3Jvc3N0YWIxX0Nyb3NzdGFiMQmfAQAACecAAAAJbgEAALDdqS2U480BAQEABoQdAAAIU2xpZGUxMzgJ5wAAAAmAHQAACX4dAAAJ5wAAAAAAAAAZAAAAAAmEHQAACgmYAQAAFAAAABQAAAABdeL//9Hl//8CAAAAAAAAAAkLAAAACWIBAAAAAQEAAAFy4v//Ff///wAAAAAAAQAVAACjFAAACY8dAAAAAAAACgnnAAAABpEdAAAEVGV4dAmfAQAACecAAAAJbgEAALDdqS2U480BAAAACecAAAAJ5wAAAAmRHQAACgnnAAAAAAAAAAAAAAAACecAAAAKCZgBAAAAAAAAAAAAAAFn4v//0eX//wMAAAAAAAAACQsAAAAJYgEAAAABAQAAAWTi//8V////AAAAAAABARUAAKMUAAAJnR0AAAAAAAAKCecAAAAGnx0AAARUZXh0CZ8BAAAJ5wAAAAluAQAAsN2pLZTjzQEAAAAJ5wAAAAnnAAAACZ8dAAAKCecAAAAAAAAAAAAAAAAJ5wAAAAoJmAEAAAAAAAAAAAAAAVni///R5f//AwAAAAAAAAAJCwAAAAliAQAAAAEBAAABVuL//xX///8AAAAAAAECFQAAoxQAAAmrHQAAAAAAAAoJ5wAAAAatHQAABFRleHQJnwEAAAnnAAAACW4BAACw3aktlOPNAQAAAAnnAAAACecAAAAJrR0AAAoJ5wAAAAAAAAAAAAAAAAnnAAAACgmYAQAAAAAAAAAAAAABS+L//9Hl//8DAAAAAAAAAAkLAAAACWIBAAAAAQEAAAFI4v//Ff///wAAAAAAAQMVAACjFAAACbkdAAAAAAAACgnnAAAABrsdAAAEVGV4dAmfAQAACecAAAAJbgEAALDdqS2U480BAAAACecAAAAJ5wAAAAm7HQAACgnnAAAAAAAAAAAAAAAACecAAAAKCZgBAAAAAAAAAAAAAAE94v//0eX//wEAAAAAAAAACQsAAAAJYgEAAAABAQAAATri//8V////AAAAAAABCBUAAK4UAAAJxx0AAAnIHQAACckdAAAJyh0AAAnLHQAAAAAKAAAAAQEAAAoAAAAABswdAAAJQ3Jvc3N0YWIxCecAAAAGzh0AACpPcGVyYXRpb25hbE1ldHJpY3Mxb2Y0X0Nyb3NzdGFiMV9Dcm9zc3RhYjEJtwEAAAnnAAAACW4BAACrtqItlOPNAQEBAAbSHQAACFNsaWRlMTM1CecAAAAJzh0AAAnMHQAACecAAAAAAAAAGQAAAAAJ0h0AAAoJsAEAABQAAAAUAAAAASfi///R5f//AgAAAAAAAAAJDAAAAAliAQAAAAEBAAABJOL//xX///8AAAAAAAEJFQAArhQAAAndHQAACd4dAAAJ3x0AAAngHQAACeEdAAAAAAoAAAABAQAACgAAAAAG4h0AAApDcm9zc3RhYjExCecAAAAG5B0AACxPcGVyYXRpb25hbE1ldHJpY3Mxb2Y0X0Nyb3NzdGFiMTFfQ3Jvc3N0YWIxMQm3AQAACecAAAAJbgEAAKu2oi2U480BAQEABugdAAAIU2xpZGUxMzUJ5wAAAAnkHQAACeIdAAAJ5wAAAAAAAAAZAAAAAAnoHQAACgmwAQAARgAAACgAAAABEeL//9Hl//8CAAAAAAAAAAkMAAAACWIBAAAAAQEAAAEO4v//Ff///wAAAAAAAQoVAACjFAAACfMdAAAAAAAACgnnAAAABvUdAAAEVGV4dAm3AQAACecAAAAJbgEAAKu2oi2U480BAAAACecAAAAJ5wAAAAn1HQAACgnnAAAAAAAAAAAAAAAACecAAAAKCbABAAAAAAAAAAAAAAED4v//0eX//wMAAAAAAAAACQwAAAAJYgEAAAABAQAAAQDi//8V////AAAAAAABCxUAAKMUAAAJAR4AAAAAAAAKCecAAAAGAx4AAARUZXh0CbcBAAAJ5wAAAAluAQAAq7aiLZTjzQEAAAAJ5wAAAAnnAAAACQMeAAAKCecAAAAAAAAAAAAAAAAJ5wAAAAoJsAEAAAAAAAAAAAAAAfXh///R5f//AwAAAAAAAAAJDAAAAAliAQAAAAEBAAAB8uH//xX///8AAAAAAAEMFQAAoxQAAAkPHgAAAAAAAAoJ5wAAAAYRHgAABFRleHQJtwEAAAnnAAAACW4BAACrtqItlOPNAQAAAAnnAAAACecAAAAJER4AAAoJ5wAAAAAAAAAAAAAAAAnnAAAACgmwAQAAAAAAAAAAAAAB5+H//9Hl//8DAAAAAAAAAAkMAAAACWIBAAAAAQEAAAHk4f//Ff///wAAAAAAAQ0VAACjFAAACR0eAAAAAAAACgnnAAAABh8eAAAEVGV4dAm3AQAACecAAAAJbgEAAKu2oi2U480BAAAACecAAAAJ5wAAAAkfHgAACgnnAAAAAAAAAAAAAAAACecAAAAKCbABAAAAAAAAAAAAAAHZ4f//0eX//wEAAAAAAAAACQwAAAAJYgEAAAABAQAAAdbh//8V////AAAAAAABEhUAAKUUAAAJKx4AAAEJLB4AAAktHgAACS4eAAAJLx4AAAAAAAAAAAYwHgAABUxpc3QxCecAAAAGMh4AAD9JbnRlcm5hbEV4dGVybmFsSGVhbHRoY2FyZUV4cGVuc2VUcmVuZEFuYWx5c2lzUGFnZTJfTGlzdDFfTGlzdDEJzwEAAAnnAAAACc4BAAD6a0LIdeTNAQEBAAY2HgAACFNsaWRlMzYwCecAAAAJMh4AAAkwHgAACecAAAAAAAAAGQAAAAAJNh4AAAoJyAEAABQAAAAUAAAAAcPh///R5f//AgAAAAAAAAAJDQAAAAnCAQAAAAEBAAABwOH//xX///8AAAAAAAETFQAApRQAAAlBHgAAAQlCHgAACUMeAAAJRB4AAAlFHgAAAAAAAAAABkYeAAAXTGlzdF9Db250cmFjdHVhbENoYW5nZXMJ5wAAAAZIHgAAY0ludGVybmFsRXh0ZXJuYWxIZWFsdGhjYXJlRXhwZW5zZVRyZW5kQW5hbHlzaXNQYWdlMl9MaXN0X0NvbnRyYWN0dWFsQ2hhbmdlc19MaXN0X0NvbnRyYWN0dWFsQ2hhbmdlcwnPAQAACecAAAAJzgEAAPprQsh15M0BAQEABkweAAAIU2xpZGUzNjAJ5wAAAAlIHgAACUYeAAAJ5wAAAAAAAAAZAAAAAAlMHgAACgnIAQAARgAAACgAAAABreH//9Hl//8CAAAAAAAAAAkNAAAACcIBAAAAAQEAAAGq4f//Ff///wAAAAAAARQVAACjFAAACVceAAAAAAAACgnnAAAABlkeAAAEVGV4dAnPAQAACecAAAAJzgEAAPprQsh15M0BAAAACecAAAAJ5wAAAAlZHgAACgnnAAAAAAAAAAAAAAAACecAAAAKCcgBAAAAAAAAAAAAAAGf4f//0eX//wMAAAAAAAAACQ0AAAAJwgEAAAABAQAAAZzh//8V////AAAAAAABFRUAAKMUAAAJZR4AAAAAAAAKCecAAAAGZx4AAARUZXh0Cc8BAAAJ5wAAAAnOAQAA+mtCyHXkzQEAAAAJ5wAAAAnnAAAACWceAAAKCecAAAAAAAAAAAAAAAAJ5wAAAAoJyAEAAAAAAAAAAAAAAZHh///R5f//AwAAAAAAAAAJDQAAAAnCAQAAAAEBAAABjuH//xX///8AAAAAAAEWFQAAoxQAAAlzHgAAAAAAAAoJ5wAAAAZ1HgAABFRleHQJzwEAAAnnAAAACc4BAAD6a0LIdeTNAQAAAAnnAAAACecAAAAJdR4AAAoJ5wAAAAAAAAAAAAAAAAnnAAAACgnIAQAAAAAAAAAAAAABg+H//9Hl//8DAAAAAAAAAAkNAAAACcIBAAAAAQEAAAGA4f//Ff///wAAAAAAARcVAACjFAAACYEeAAAAAAAACgnnAAAABoMeAAAEVGV4dAnPAQAACecAAAAJzgEAAPprQsh15M0BAAAACecAAAAJ5wAAAAmDHgAACgnnAAAAAAAAAAAAAAAACecAAAAKCcgBAAAAAAAAAAAAAAF14f//0eX//wEAAAAAAAAACQ0AAAAJwgEAAAABAQAAAXLh//8V////AAAAAAABHBUAAKQUAAAJjx4AAAAAAAAGkB4AABJDb21iaW5hdGlvbiBDaGFydDEJ5wAAAAaSHgAAOENhcmVTaXRlc2FuZFNldHRpbmdzX0NvbWJpbmF0aW9uQ2hhcnQxX0NvbWJpbmF0aW9uQ2hhcnQxCecBAAAJ5wAAAAnmAQAA6zawG9zfzQEBAQAGlh4AAAhTbGlkZTIxOAnnAAAACZIeAAAJkB4AAAnnAAAAAAAAABkAAAAACZYeAAAKCeABAAAUAAAAFAAAAAFj4f//0eX//wIAAAAAAAAACQ4AAAAJ2gEAAAABAQAAAWDh//8V////AAAAAAABHRUAAKMUAAAJoR4AAAAAAAAKCecAAAAGox4AAARUZXh0CecBAAAJ5wAAAAnmAQAA6zawG9zfzQEAAAAJ5wAAAAnnAAAACaMeAAAKCecAAAAAAAAAAAAAAAAJ5wAAAAoJ4AEAAAAAAAAAAAAAAVXh///R5f//AwAAAAAAAAAJDgAAAAnaAQAAAAEBAAABUuH//xX///8AAAAAAAEeFQAAoxQAAAmvHgAAAAAAAAoJ5wAAAAaxHgAABFRleHQJ5wEAAAnnAAAACeYBAADrNrAb3N/NAQAAAAnnAAAACecAAAAJsR4AAAoJ5wAAAAAAAAAAAAAAAAnnAAAACgngAQAAAAAAAAAAAAABR+H//9Hl//8DAAAAAAAAAAkOAAAACdoBAAAAAQEAAAFE4f//Ff///wAAAAAAAR8VAACjFAAACb0eAAAAAAAACgnnAAAABr8eAAAEVGV4dAnnAQAACecAAAAJ5gEAAOs2sBvc380BAAAACecAAAAJ5wAAAAm/HgAACgnnAAAAAAAAAAAAAAAACecAAAAKCeABAAAAAAAAAAAAAAE54f//0eX//wMAAAAAAAAACQ4AAAAJ2gEAAAABAQAAATbh//8V////AAAAAAABIBUAAKMUAAAJyx4AAAAAAAAKCecAAAAGzR4AAARUZXh0CecBAAAJ5wAAAAnmAQAA6zawG9zfzQEAAAAJ5wAAAAnnAAAACc0eAAAKCecAAAAAAAAAAAAAAAAJ5wAAAAoJ4AEAAAAAAAAAAAAAASvh///R5f//AQAAAAAAAAAJDgAAAAnaAQAAAAEBAAABKOH//xX///8AAAAAAAEhFQAAoxQAAAnZHgAAAAAAAAoJ5wAAAAbbHgAABFRleHQJ5wEAAAnnAAAACeYBAADrNrAb3N/NAQAAAAnnAAAACecAAAAJ2x4AAAoJ5wAAAAAAAAAAAAAAAAnnAAAACgngAQAAAAAAAAAAAAABHeH//9Hl//8BAAAAAAAAAAkOAAAACdoBAAAAAQEAAAEa4f//Ff///wAAAAAAASYVAACjFAAACeceAAAAAAAACgnnAAAABukeAAAEVGV4dAn/AQAACecAAAAJVgEAALSQ6gHK480BAAAACecAAAAJ5wAAAAnpHgAACgnnAAAAAAAAAAAAAAAACecAAAAKCfgBAAAAAAAAAAAAAAEP4f//0eX//wIAAAAAAAAACQ8AAAAJSgEAAAABAQAAAQzh//8V////AAAAAAABJxUAAK4UAAAJ9R4AAAn2HgAACfceAAAJ+B4AAAn5HgAAAAAKAAAAAQEAAAoAAAAABvoeAAAHeHRhYl8xMQnnAAAABvweAAAtTG9uZ1JhbmdlRmluYW5jaWFsUGxhbjEzeWVhcnNfeHRhYl8xMV94dGFiXzExCf8BAAAJ5wAAAAlWAQAAtJDqAcrjzQEAAQAJ5wAAAAnnAAAACfweAAAJ+h4AAAnnAAAAAAAAAAAAAAAACecAAAAKCfgBAAAAAAAAAAAAAAH74P//0eX//wIAAAAAAAAACQ8AAAAJSgEAAAABAQAAAfjg//8V////AAAAAAABKBUAAK4UAAAJCR8AAAkKHwAACQsfAAAJDB8AAAkNHwAAAAAKAAAAAQEAAAoAAAAABg4fAAASeHRhYjJfQ3VtQ2FzaEZsb3cxCecAAAAGEB8AAENMb25nUmFuZ2VGaW5hbmNpYWxQbGFuMTN5ZWFyc194dGFiMl9DdW1DYXNoRmxvdzFfeHRhYjJfQ3VtQ2FzaEZsb3cxCf8BAAAJ5wAAAAlWAQAAtJDqAcrjzQEAAQAJ5wAAAAnnAAAACRAfAAAJDh8AAAnnAAAAAAAAAAAAAAAACecAAAAKCfgBAAAAAAAAAAAAAAHn4P//0eX//wIAAAAAAAAACQ8AAAAJSgEAAAABAQAAAeTg//8V////AAAAAAABKRUAAKUUAAAJHR8AAAEJHh8AAAkfHwAACSAfAAAJIR8AAAAAAAAAAAYiHwAABUxpc3QxCecAAAAGJB8AAClMb25nUmFuZ2VGaW5hbmNpYWxQbGFuMTN5ZWFyc19MaXN0MV9MaXN0MQn/AQAACecAAAAJVgEAALSQ6gHK480BAAEACecAAAAJ5wAAAAkkHwAACSIfAAAJ5wAAAAAAAAAAAAAAAAnnAAAACgn4AQAAAAAAAAAAAAAB0+D//9Hl//8CAAAAAAAAAAkPAAAACUoBAAAAAQEAAAHQ4P//Ff///wAAAAAAASoVAACjFAAACTEfAAAAAAAACgnnAAAABjMfAAAEVGV4dAn/AQAACecAAAAJVgEAAALz7AHK480BAAAACecAAAAJ5wAAAAkzHwAACgnnAAAAAAAAAAAAAAAACecAAAAKCfgBAAAAAAAAAAAAAAHF4P//0eX//wMAAAAAAAAACQ8AAAAJSgEAAAABAQAAAcLg//8V////AAAAAAABKxUAAKMUAAAJPx8AAAAAAAAKCecAAAAGQR8AAARUZXh0Cf8BAAAJ5wAAAAlWAQAAAvPsAcrjzQEAAAAJ5wAAAAnnAAAACUEfAAAKCecAAAAAAAAAAAAAAAAJ5wAAAAoJ+AEAAAAAAAAAAAAAAbfg///R5f//AwAAAAAAAAAJDwAAAAlKAQAAAAEBAAABtOD//xX///8AAAAAAAEsFQAAoxQAAAlNHwAAAAAAAAoJ5wAAAAZPHwAABFRleHQJ/wEAAAnnAAAACVYBAAAC8+wByuPNAQAAAAnnAAAACecAAAAJTx8AAAoJ5wAAAAAAAAAAAAAAAAnnAAAACgn4AQAAAAAAAAAAAAABqeD//9Hl//8DAAAAAAAAAAkPAAAACUoBAAAAAQEAAAGm4P//Ff///wAAAAAAAS0VAACjFAAACVsfAAAAAAAACgnnAAAABl0fAAAEVGV4dAn/AQAACecAAAAJVgEAAALz7AHK480BAAAACecAAAAJ5wAAAAldHwAACgnnAAAAAAAAAAAAAAAACecAAAAKCfgBAAAAAAAAAAAAAAGb4P//0eX//wEAAAAAAAAACQ8AAAAJSgEAAAABAQAAAZjg//8V////AAAAAAABLhUAAKMUAAAJaR8AAAAAAAAKCecAAAAGax8AAARUZXh0Cf8BAAAJ5wAAAAlWAQAAAvPsAcrjzQEAAAAJ5wAAAAnnAAAACWsfAAAKCecAAAAAAAAAAAAAAAAJ5wAAAAoJ+AEAAAAAAAAAAAAAAY3g///R5f//AgAAAAAAAAAJDwAAAAlKAQAAAAEBAAABiuD//xX///8AAAAAAAEvFQAArhQAAAl3HwAACXgfAAAJeR8AAAl6HwAACXsfAAAAAAoAAAABAQAACgAAAAAGfB8AAAZ4dGFiXzEJ5wAAAAZ+HwAALUxvbmdSYW5nZUZpbmFuY2lhbFBsYW4xM3llYXJzX3h0YWJfMV94dGFiXzFfMQn/AQAACecAAAAJVgEAAALz7AHK480BAQEABoIfAAAIU2xpZGUyNTYJ5wAAAAl+HwAACXwfAAAJ5wAAAAAAAAAZAAAAAAmCHwAACgn4AQAAFAAAABQAAAABd+D//9Hl//8CAAAAAAAAAAkPAAAACUoBAAAAAQEAAAF04P//Ff///wAAAAAAATAVAACuFAAACY0fAAAJjh8AAAmPHwAACZAfAAAJkR8AAAAACgAAAAEBAAAKAAAAAAaSHwAAEXh0YWIyX0N1bUNhc2hGbG93CecAAAAGlB8AAENMb25nUmFuZ2VGaW5hbmNpYWxQbGFuMTN5ZWFyc194dGFiMl9DdW1DYXNoRmxvd194dGFiMl9DdW1DYXNoRmxvd18xCf8BAAAJ5wAAAAlWAQAAAvPsAcrjzQEBAQAGmB8AAAhTbGlkZTI1NgnnAAAACZQfAAAJkh8AAAnnAAAAAAAAABkAAAAACZgfAAAKCfgBAABGAAAAKAAAAAFh4P//0eX//wIAAAAAAAAACQ8AAAAJSgEAAAABAQAAAV7g//8V////AAAAAAABMRUAAKUUAAAJox8AAAEJpB8AAAmlHwAACaYfAAAJpx8AAAAAAAAAAAaoHwAABkxpc3QxMQnnAAAABqofAAArTG9uZ1JhbmdlRmluYW5jaWFsUGxhbjEzeWVhcnNfTGlzdDExX0xpc3QxMQn/AQAACecAAAAJVgEAAALz7AHK480BAQEABq4fAAAIU2xpZGUyNTYJ5wAAAAmqHwAACagfAAAJ5wAAAAAAAAAZAAAAAAmuHwAACgn4AQAAeAAAADwAAAABS+D//9Hl//8CAAAAAAAAAAkPAAAACUoBAAAAAQEAAAFI4P//Ff///wAAAAAAATIVAACjFAAACbkfAAAAAAAACgnnAAAABrsfAAAEVGV4dAn/AQAACecAAAAJVgEAAALz7AHK480BAAAACecAAAAJ5wAAAAm7HwAACgnnAAAAAAAAAAAAAAAACecAAAAKCfgBAAAAAAAAAAAAAAE94P//0eX//wMAAAAAAAAACQ8AAAAJSgEAAAABAQAAATrg//8V////AAAAAAABMxUAAKMUAAAJxx8AAAAAAAAKCecAAAAGyR8AAARUZXh0Cf8BAAAJ5wAAAAlWAQAAAvPsAcrjzQEAAAAJ5wAAAAnnAAAACckfAAAKCecAAAAAAAAAAAAAAAAJ5wAAAAoJ+AEAAAAAAAAAAAAAAS/g///R5f//AwAAAAAAAAAJDwAAAAlKAQAAAAEBAAABLOD//xX///8AAAAAAAE0FQAAoxQAAAnVHwAAAAAAAAoJ5wAAAAbXHwAABFRleHQJ/wEAAAnnAAAACVYBAAAC8+wByuPNAQAAAAnnAAAACecAAAAJ1x8AAAoJ5wAAAAAAAAAAAAAAAAnnAAAACgn4AQAAAAAAAAAAAAABIeD//9Hl//8DAAAAAAAAAAkPAAAACUoBAAAAAQEAAAEe4P//Ff///wAAAAAAATUVAACjFAAACeMfAAAAAAAACgnnAAAABuUfAAAEVGV4dAn/AQAACecAAAAJVgEAAALz7AHK480BAAAACecAAAAJ5wAAAAnlHwAACgnnAAAAAAAAAAAAAAAACecAAAAKCfgBAAAAAAAAAAAAAAET4P//0eX//wEAAAAAAAAACQ8AAAAJSgEAAAABAQAAARDg//8V////AAAAAAABOhUAAKMUAAAJ8R8AAAAAAAAKCecAAAAG8x8AAARUZXh0CRcCAAAJ5wAAAAnmAQAANZmyG9zfzQEAAAAJ5wAAAAnnAAAACfMfAAAKCecAAAAAAAAAAAAAAAAJ5wAAAAoJEAIAAAAAAAAAAAAAAQXg///R5f//AgAAAAAAAAAJEAAAAAnaAQAAAAEBAAABAuD//xX///8AAAAAAAE7FQAArhQAAAn/HwAACQAgAAAJASAAAAkCIAAACQMgAAAAAAoAAAABAQAACgAAAAAGBCAAAAlDcm9zc3RhYjIJ5wAAAAYGIAAALUtleUNhcmVQZXJmb3JtYW5jZU1ldHJpY3NfQ3Jvc3N0YWIyX0Nyb3NzdGFiMgkXAgAACecAAAAJ5gEAADWZshvc380BAQEABgogAAAIU2xpZGUyNDUJ5wAAAAkGIAAACQQgAAAJ5wAAAAAAAAAZAAAAAAkKIAAACgkQAgAAFAAAABQAAAAB79///9Hl//8CAAAAAAAAAAkQAAAACdoBAAAAAQEAAAHs3///Ff///wAAAAAAATwVAACjFAAACRUgAAAAAAAACgnnAAAABhcgAAAEVGV4dAkXAgAACecAAAAJ5gEAADWZshvc380BAAAACecAAAAJ5wAAAAkXIAAACgnnAAAAAAAAAAAAAAAACecAAAAKCRACAAAAAAAAAAAAAAHh3///0eX//wMAAAAAAAAACRAAAAAJ2gEAAAABAQAAAd7f//8V////AAAAAAABPRUAAKMUAAAJIyAAAAAAAAAKCecAAAAGJSAAAARUZXh0CRcCAAAJ5wAAAAnmAQAANZmyG9zfzQEAAAAJ5wAAAAnnAAAACSUgAAAKCecAAAAAAAAAAAAAAAAJ5wAAAAoJEAIAAAAAAAAAAAAAAdPf///R5f//AwAAAAAAAAAJEAAAAAnaAQAAAAEBAAAB0N///xX///8AAAAAAAE+FQAAoxQAAAkxIAAAAAAAAAoJ5wAAAAYzIAAABFRleHQJFwIAAAnnAAAACeYBAAA1mbIb3N/NAQAAAAnnAAAACecAAAAJMyAAAAoJ5wAAAAAAAAAAAAAAAAnnAAAACgkQAgAAAAAAAAAAAAABxd///9Hl//8DAAAAAAAAAAkQAAAACdoBAAAAAQEAAAHC3///Ff///wAAAAAAAT8VAACjFAAACT8gAAAAAAAACgnnAAAABkEgAAAEVGV4dAkXAgAACecAAAAJ5gEAADWZshvc380BAAAACecAAAAJ5wAAAAlBIAAACgnnAAAAAAAAAAAAAAAACecAAAAKCRACAAAAAAAAAAAAAAG33///0eX//wEAAAAAAAAACRAAAAAJ2gEAAAABAQAAAbTf//8V////AAAAAAABSBUAAK4UAAAJTSAAAAlOIAAACU8gAAAJUCAAAAlRIAAAAAAKAAAAAQEAAAoAAAAABlIgAAAJQ3Jvc3N0YWIxCecAAAAGVCAAADNHZW9ncmFwaGljQ292ZXJhZ2VhbmRDYXBhY2l0eV9Dcm9zc3RhYjFfQ3Jvc3N0YWIxXzQJLwIAAAnnAAAACQ4BAACKhvH1DuPNAQEBAAZYIAAACFNsaWRlMjgwCecAAAAJVCAAAAlSIAAACecAAAAAAAAAGQAAAAAJWCAAAAoJKAIAABQAAAAUAAAAAaHf///R5f//AgAAAAAAAAAJEQAAAAkCAQAAAAEBAAABnt///xX///8AAAAAAAFJFQAAoxQAAAljIAAAAAAAAAoJ5wAAAAZlIAAABFRleHQJLwIAAAnnAAAACQ4BAACKhvH1DuPNAQAAAAnnAAAACecAAAAJZSAAAAoJ5wAAAAAAAAAAAAAAAAnnAAAACgkoAgAAAAAAAAAAAAABk9///9Hl//8DAAAAAAAAAAkRAAAACQIBAAAAAQEAAAGQ3///Ff///wAAAAAAAUoVAACjFAAACXEgAAAAAAAACgnnAAAABnMgAAAEVGV4dAkvAgAACecAAAAJDgEAAIqG8fUO480BAAAACecAAAAJ5wAAAAlzIAAACgnnAAAAAAAAAAAAAAAACecAAAAKCSgCAAAAAAAAAAAAAAGF3///0eX//wMAAAAAAAAACREAAAAJAgEAAAABAQAAAYLf//8V////AAAAAAABSxUAAKMUAAAJfyAAAAAAAAAKCecAAAAGgSAAAARUZXh0CS8CAAAJ5wAAAAkOAQAAiobx9Q7jzQEAAAAJ5wAAAAnnAAAACYEgAAAKCecAAAAAAAAAAAAAAAAJ5wAAAAoJKAIAAAAAAAAAAAAAAXff///R5f//AwAAAAAAAAAJEQAAAAkCAQAAAAEBAAABdN///xX///8AAAAAAAFMFQAAoxQAAAmNIAAAAAAAAAoJ5wAAAAaPIAAABFRleHQJLwIAAAnnAAAACQ4BAACKhvH1DuPNAQAAAAnnAAAACecAAAAJjyAAAAoJ5wAAAAAAAAAAAAAAAAnnAAAACgkoAgAAAAAAAAAAAAABad///9Hl//8BAAAAAAAAAAkRAAAACQIBAAAAAQEAAAFm3///Ff///wAAAAAAAVUVAACjFAAACZsgAAAAAAAACgnnAAAABp0gAAAEVGV4dAknAQAACecAAAAJJgEAANzLGMtT9M0BAAAACecAAAAJ5wAAAAmdIAAACgnnAAAAAAAAAAAAAAAACecAAAAKCUACAAAAAAAAAAAAAAFb3///0eX//wIAAAAAAAAACRIAAAAJGgEAAAABAQAAAVjf//8V////AAAAAAABVhUAAK4UAAAJqSAAAAmqIAAACasgAAAJrCAAAAmtIAAAAAAKAAAAAQEAAAoAAAAABq4gAAATeHRhYl9Qcm9kdWN0X01icnNocAnnAAAABrAgAAA1TE9CRGV0YWlsc194dGFiX1Byb2R1Y3RfTWJyc2hwX3h0YWJfUHJvZHVjdF9NYnJzaHBfMTAJJwEAAAnnAAAACSYBAADcyxjLU/TNAQEBAAa0IAAACFNsaWRlNDA3CecAAAAJsCAAAAmuIAAACecAAAAAAAAAGQAAAAAJtCAAAAoJQAIAABQAAAAUAAAAAUXf///R5f//AgAAAAAAAAAJEgAAAAkaAQAAAAEBAAABQt///xX///8AAAAAAAFXFQAArhQAAAm/IAAACcAgAAAJwSAAAAnCIAAACcMgAAAAAAoAAAABAQAACgAAAAAGxCAAABN4dGFiX1Byb2R1Y3RfR3Jvd3RoCecAAAAGxiAAADVMT0JEZXRhaWxzX3h0YWJfUHJvZHVjdF9Hcm93dGhfeHRhYl9Qcm9kdWN0X0dyb3d0aF8xMAknAQAACecAAAAJJgEAANzLGMtT9M0BAQEABsogAAAIU2xpZGU0MDcJ5wAAAAnGIAAACcQgAAAJ5wAAAAAAAAAZAAAAAAnKIAAACglAAgAARgAAACgAAAABL9///9Hl//8CAAAAAAAAAAkSAAAACRoBAAAAAQEAAAEs3///Ff///wAAAAAAAVgVAACuFAAACdUgAAAJ1iAAAAnXIAAACdggAAAJ2SAAAAAACgAAAAEBAAAKAAAAAAbaIAAADHh0YWJfTWV0cmljcwnnAAAABtwgAAAnTE9CRGV0YWlsc194dGFiX01ldHJpY3NfeHRhYl9NZXRyaWNzXzEwCScBAAAJ5wAAAAkmAQAA3MsYy1P0zQEBAQAG4CAAAAhTbGlkZTQwNwnnAAAACdwgAAAJ2iAAAAnnAAAAAAAAABkAAAAACeAgAAAKCUACAAB4AAAAPAAAAAEZ3///0eX//wIAAAAAAAAACRIAAAAJGgEAAAABAQAAARbf//8V////AAAAAAABWRUAAKMUAAAJ6yAAAAAAAAAKCecAAAAG7SAAAARUZXh0CScBAAAJ5wAAAAkmAQAA3MsYy1P0zQEAAAAJ5wAAAAnnAAAACe0gAAAKCecAAAAAAAAAAAAAAAAJ5wAAAAoJQAIAAAAAAAAAAAAAAQvf///R5f//AwAAAAAAAAAJEgAAAAkaAQAAAAEBAAABCN///xX///8AAAAAAAFaFQAAoxQAAAn5IAAAAAAAAAoJ5wAAAAb7IAAABFRleHQJJwEAAAnnAAAACSYBAADcyxjLU/TNAQAAAAnnAAAACecAAAAJ+yAAAAoJ5wAAAAAAAAAAAAAAAAnnAAAACglAAgAAAAAAAAAAAAAB/d7//9Hl//8DAAAAAAAAAAkSAAAACRoBAAAAAQEAAAH63v//Ff///wAAAAAAAVsVAACjFAAACQchAAAAAAAACgnnAAAABgkhAAAEVGV4dAknAQAACecAAAAJJgEAANzLGMtT9M0BAAAACecAAAAJ5wAAAAkJIQAACgnnAAAAAAAAAAAAAAAACecAAAAKCUACAAAAAAAAAAAAAAHv3v//0eX//wMAAAAAAAAACRIAAAAJGgEAAAABAQAAAeze//8V////AAAAAAABXBUAAKMUAAAJFSEAAAAAAAAKCecAAAAGFyEAAARUZXh0CScBAAAJ5wAAAAkmAQAA3MsYy1P0zQEAAAAJ5wAAAAnnAAAACRchAAAKCecAAAAAAAAAAAAAAAAJ5wAAAAoJQAIAAAAAAAAAAAAAAeHe///R5f//AQAAAAAAAAAJEgAAAAkaAQAAAAEBAAAB3t7//xX///8AAAAAAAFhFQAArhQAAAkjIQAACSQhAAAJJSEAAAkmIQAACSchAAAAAAoAAAABAQAACgAAAAAGKCEAAA94dGFiX01lbWJlcnNoaXAJ5wAAAAYqIQAASlBZUGVyZm9ybWFuY2Vmb3JNZW1iZXJzaGlwYW5kRXhwZW5zZVRyZW5kc194dGFiX01lbWJlcnNoaXBfeHRhYl9NZW1iZXJzaGlwCV8CAAAJ5wAAAAlWAQAAtJDqAcrjzQEBAQAGLiEAAAhTbGlkZTMzNwnnAAAACSohAAAJKCEAAAnnAAAAAAAAABkAAAAACS4hAAAKCVgCAAAUAAAAFAAAAAHL3v//0eX//wIAAAAAAAAACRMAAAAJSgEAAAABAQAAAcje//8V////AAAAAAABYhUAAK4UAAAJOSEAAAk6IQAACTshAAAJPCEAAAk9IQAAAAAKAAAAAQEAAAoAAAAABj4hAAAReHRhYl9FeHBlbnNlVHJlbmQJ5wAAAAZAIQAATlBZUGVyZm9ybWFuY2Vmb3JNZW1iZXJzaGlwYW5kRXhwZW5zZVRyZW5kc194dGFiX0V4cGVuc2VUcmVuZF94dGFiX0V4cGVuc2VUcmVuZAlfAgAACecAAAAJVgEAALSQ6gHK480BAQEABkQhAAAIU2xpZGUzMzcJ5wAAAAlAIQAACT4hAAAJ5wAAAAAAAAAZAAAAAAlEIQAACglYAgAARgAAACgAAAABtd7//9Hl//8CAAAAAAAAAAkTAAAACUoBAAAAAQEAAAGy3v//Ff///wAAAAAAAWMVAACjFAAACU8hAAAAAAAACgnnAAAABlEhAAAEVGV4dAlfAgAACecAAAAJVgEAALSQ6gHK480BAAAACecAAAAJ5wAAAAlRIQAACgnnAAAAAAAAAAAAAAAACecAAAAKCVgCAAAAAAAAAAAAAAGn3v//0eX//wMAAAAAAAAACRMAAAAJSgEAAAABAQAAAaTe//8V////AAAAAAABZBUAAKMUAAAJXSEAAAAAAAAKCecAAAAGXyEAAARUZXh0CV8CAAAJ5wAAAAlWAQAAtJDqAcrjzQEAAAAJ5wAAAAnnAAAACV8hAAAKCecAAAAAAAAAAAAAAAAJ5wAAAAoJWAIAAAAAAAAAAAAAAZne///R5f//AwAAAAAAAAAJEwAAAAlKAQAAAAEBAAABlt7//xX///8AAAAAAAFlFQAAoxQAAAlrIQAAAAAAAAoJ5wAAAAZtIQAABFRleHQJXwIAAAnnAAAACVYBAAC0kOoByuPNAQAAAAnnAAAACecAAAAJbSEAAAoJ5wAAAAAAAAAAAAAAAAnnAAAACglYAgAAAAAAAAAAAAABi97//9Hl//8DAAAAAAAAAAkTAAAACUoBAAAAAQEAAAGI3v//Ff///wAAAAAAAWYVAACjFAAACXkhAAAAAAAACgnnAAAABnshAAAEVGV4dAlfAgAACecAAAAJVgEAALSQ6gHK480BAAAACecAAAAJ5wAAAAl7IQAACgnnAAAAAAAAAAAAAAAACecAAAAKCVgCAAAAAAAAAAAAAAF93v//0eX//wMAAAAAAAAACRMAAAAJSgEAAAABAQAAAXre//8V////AAAAAAABZxUAAKMUAAAJhyEAAAAAAAAKCecAAAAGiSEAAARUZXh0CV8CAAAJ5wAAAAlWAQAAtJDqAcrjzQEAAAAJ5wAAAAnnAAAACYkhAAAKCecAAAAAAAAAAAAAAAAJ5wAAAAoJWAIAAAAAAAAAAAAAAW/e///R5f//AwAAAAAAAAAJEwAAAAlKAQAAAAEBAAABbN7//xX///8AAAAAAAFoFQAAoxQAAAmVIQAAAAAAAAoJ5wAAAAaXIQAABFRleHQJXwIAAAnnAAAACVYBAAC0kOoByuPNAQAAAAnnAAAACecAAAAJlyEAAAoJ5wAAAAAAAAAAAAAAAAnnAAAACglYAgAAAAAAAAAAAAABYd7//9Hl//8BAAAAAAAAAAkTAAAACUoBAAAAAQEAAAFe3v//Ff///wAAAAAAAXEVAACuFAAACaMhAAAJpCEAAAmlIQAACaYhAAAJpyEAAAAACgAAAAEBAAAKAAAAAAaoIQAACUNyb3NzdGFiMQnnAAAABqohAAAzR2VvZ3JhcGhpY0NvdmVyYWdlYW5kQ2FwYWNpdHlfQ3Jvc3N0YWIxX0Nyb3NzdGFiMV8zCS8CAAAJ5wAAAAkOAQAAMCTv9Q7jzQEBAQAGriEAAAhTbGlkZTI3OQnnAAAACaohAAAJqCEAAAnnAAAAAAAAABkAAAAACa4hAAAKCXACAAAUAAAAFAAAAAFL3v//0eX//wIAAAAAAAAACRQAAAAJAgEAAAABAQAAAUje//8V////AAAAAAABchUAAKMUAAAJuSEAAAAAAAAKCecAAAAGuyEAAARUZXh0CS8CAAAJ5wAAAAkOAQAAMCTv9Q7jzQEAAAAJ5wAAAAnnAAAACbshAAAKCecAAAAAAAAAAAAAAAAJ5wAAAAoJcAIAAAAAAAAAAAAAAT3e///R5f//AwAAAAAAAAAJFAAAAAkCAQAAAAEBAAABOt7//xX///8AAAAAAAFzFQAAoxQAAAnHIQAAAAAAAAoJ5wAAAAbJIQAABFRleHQJLwIAAAnnAAAACQ4BAAAwJO/1DuPNAQAAAAnnAAAACecAAAAJySEAAAoJ5wAAAAAAAAAAAAAAAAnnAAAACglwAgAAAAAAAAAAAAABL97//9Hl//8DAAAAAAAAAAkUAAAACQIBAAAAAQEAAAEs3v//Ff///wAAAAAAAXQVAACjFAAACdUhAAAAAAAACgnnAAAABtchAAAEVGV4dAkvAgAACecAAAAJDgEAADAk7/UO480BAAAACecAAAAJ5wAAAAnXIQAACgnnAAAAAAAAAAAAAAAACecAAAAKCXACAAAAAAAAAAAAAAEh3v//0eX//wMAAAAAAAAACRQAAAAJAgEAAAABAQAAAR7e//8V////AAAAAAABdRUAAKMUAAAJ4yEAAAAAAAAKCecAAAAG5SEAAARUZXh0CS8CAAAJ5wAAAAkOAQAAMCTv9Q7jzQEAAAAJ5wAAAAnnAAAACeUhAAAKCecAAAAAAAAAAAAAAAAJ5wAAAAoJcAIAAAAAAAAAAAAAARPe///R5f//AQAAAAAAAAAJFAAAAAkCAQAAAAEBAAABEN7//xX///8AAAAAAAF6FQAApBQAAAnxIQAAAAAAAAbyIQAACWNoYXJ0X0xPQgnnAAAABvQhAAAvTWVtYmVyc2hpcFBvcnRmb2xpb092ZXJ2aWV3X2NoYXJ0X0xPQl9jaGFydF9MT0IJjwIAAAnnAAAACY4CAADRjer4ot/NAQEBAAb4IQAACFNsaWRlMzE2CecAAAAJ9CEAAAnyIQAACecAAAAAAAAAGQAAAAAJ+CEAAAoJiAIAABQAAAAUAAAAAQHe///R5f//AgAAAAAAAAAJFQAAAAmCAgAAAAEBAAAB/t3//xX///8AAAAAAAF7FQAArhQAAAkDIgAACQQiAAAJBSIAAAkGIgAACQciAAAAAAoAAAABAQAACgAAAAAGCCIAAAh4dGFiX0xPQgnnAAAABgoiAAAtTWVtYmVyc2hpcFBvcnRmb2xpb092ZXJ2aWV3X3h0YWJfTE9CX3h0YWJfTE9CCY8CAAAJ5wAAAAmOAgAA4O/s+KLfzQEBAQAGDiIAAAhTbGlkZTMxNgnnAAAACQoiAAAJCCIAAAnnAAAAAAAAABkAAAAACQ4iAAAKCYgCAABGAAAAKAAAAAHr3f//0eX//wIAAAAAAAAACRUAAAAJggIAAAABAQAAAejd//8V////AAAAAAABfBUAAKMUAAAJGSIAAAAAAAAKCecAAAAGGyIAAARUZXh0CY8CAAAJ5wAAAAmOAgAA4O/s+KLfzQEAAAAJ5wAAAAnnAAAACRsiAAAKCecAAAAAAAAAAAAAAAAJ5wAAAAoJiAIAAAAAAAAAAAAAAd3d///R5f//AwAAAAAAAAAJFQAAAAmCAgAAAAEBAAAB2t3//xX///8AAAAAAAF9FQAAoxQAAAknIgAAAAAAAAoJ5wAAAAYpIgAABFRleHQJjwIAAAnnAAAACY4CAADg7+z4ot/NAQAAAAnnAAAACecAAAAJKSIAAAoJ5wAAAAAAAAAAAAAAAAnnAAAACgmIAgAAAAAAAAAAAAABz93//9Hl//8DAAAAAAAAAAkVAAAACYICAAAAAQEAAAHM3f//Ff///wAAAAAAAX4VAACjFAAACTUiAAAAAAAACgnnAAAABjciAAAEVGV4dAmPAgAACecAAAAJjgIAAODv7Pii380BAAAACecAAAAJ5wAAAAk3IgAACgnnAAAAAAAAAAAAAAAACecAAAAKCYgCAAAAAAAAAAAAAAHB3f//0eX//wMAAAAAAAAACRUAAAAJggIAAAABAQAAAb7d//8V////AAAAAAABfxUAAKMUAAAJQyIAAAAAAAAKCecAAAAGRSIAAARUZXh0CY8CAAAJ5wAAAAmOAgAA4O/s+KLfzQEAAAAJ5wAAAAnnAAAACUUiAAAKCecAAAAAAAAAAAAAAAAJ5wAAAAoJiAIAAAAAAAAAAAAAAbPd///R5f//AQAAAAAAAAAJFQAAAAmCAgAAAAEBAAABsN3//xX///8AAAAAAAGAFQAApBQAAAlRIgAAAAAAAAZSIgAADWNoYXJ0X1Byb2R1Y3QJ5wAAAAZUIgAAN01lbWJlcnNoaXBQb3J0Zm9saW9PdmVydmlld19jaGFydF9Qcm9kdWN0X2NoYXJ0X1Byb2R1Y3QJjwIAAAnnAAAACY4CAADg7+z4ot/NAQEBAAZYIgAACFNsaWRlMzE2CecAAAAJVCIAAAlSIgAACecAAAAAAAAAGQAAAAAJWCIAAAoJiAIAAHgAAAA8AAAAAaHd///R5f//AgAAAAAAAAAJFQAAAAmCAgAAAAEBAAABnt3//xX///8AAAAAAAGBFQAArhQAAAljIgAACWQiAAAJZSIAAAlmIgAACWciAAAAAAoAAAABAQAACgAAAAAGaCIAAA14dGFiX1Byb2R1Y3QxCecAAAAGaiIAADdNZW1iZXJzaGlwUG9ydGZvbGlvT3ZlcnZpZXdfeHRhYl9Qcm9kdWN0MV94dGFiX1Byb2R1Y3QxCY8CAAAJ5wAAAAmOAgAA4O/s+KLfzQEBAQAGbiIAAAhTbGlkZTMxNgnnAAAACWoiAAAJaCIAAAnnAAAAAAAAABkAAAAACW4iAAAKCYgCAACqAAAAUAAAAAGL3f//0eX//wIAAAAAAAAACRUAAAAJggIAAAABAQAAAYjd//8V////AAAAAAABghUAAKMUAAAJeSIAAAAAAAAKCecAAAAGeyIAAARUZXh0CY8CAAAJ5wAAAAmOAgAA4O/s+KLfzQEAAAAJ5wAAAAnnAAAACXsiAAAKCecAAAAAAAAAAAAAAAAJ5wAAAAoJiAIAAAAAAAAAAAAAAX3d///R5f//AwAAAAAAAAAJFQAAAAmCAgAAAAEBAAABet3//xX///8AAAAAAAGDFQAAoxQAAAmHIgAAAAAAAAoJ5wAAAAaJIgAABFRleHQJjwIAAAnnAAAACY4CAADg7+z4ot/NAQAAAAnnAAAACecAAAAJiSIAAAoJ5wAAAAAAAAAAAAAAAAnnAAAACgmIAgAAAAAAAAAAAAABb93//9Hl//8DAAAAAAAAAAkVAAAACYICAAAAAQEAAAFs3f//Ff///wAAAAAAAYQVAACjFAAACZUiAAAAAAAACgnnAAAABpciAAAEVGV4dAmPAgAACecAAAAJjgIAAODv7Pii380BAAAACecAAAAJ5wAAAAmXIgAACgnnAAAAAAAAAAAAAAAACecAAAAKCYgCAAAAAAAAAAAAAAFh3f//0eX//wMAAAAAAAAACRUAAAAJggIAAAABAQAAAV7d//8V////AAAAAAABhRUAAKMUAAAJoyIAAAAAAAAKCecAAAAGpSIAAARUZXh0CY8CAAAJ5wAAAAmOAgAA4O/s+KLfzQEAAAAJ5wAAAAnnAAAACaUiAAAKCecAAAAAAAAAAAAAAAAJ5wAAAAoJiAIAAAAAAAAAAAAAAVPd///R5f//AQAAAAAAAAAJFQAAAAmCAgAAAAEBAAABUN3//xX///8AAAAAAAGOFQAArhQAAAmxIgAACbIiAAAJsyIAAAm0IgAACbUiAAAAAAoAAAABAQAACgAAAAAGtiIAAAlDcm9zc3RhYjEJ5wAAAAa4IgAAMExPQkRldGFpbHNNZWRpY2FyZVByb2R1Y3RzX0Nyb3NzdGFiMV9Dcm9zc3RhYjFfMQmnAgAACecAAAAJJgEAAC4uG8tT9M0BAQEABrwiAAAIU2xpZGUzODkJ5wAAAAm4IgAACbYiAAAJ5wAAAAAAAAAZAAAAAAm8IgAACgmgAgAAFAAAABQAAAABPd3//9Hl//8CAAAAAAAAAAkWAAAACRoBAAAAAQEAAAE63f//Ff///wAAAAAAAY8VAACjFAAACcciAAAAAAAACgnnAAAABskiAAAEVGV4dAmnAgAACecAAAAJJgEAAC4uG8tT9M0BAAAACecAAAAJ5wAAAAnJIgAACgnnAAAAAAAAAAAAAAAACecAAAAKCaACAAAAAAAAAAAAAAEv3f//0eX//wMAAAAAAAAACRYAAAAJGgEAAAABAQAAASzd//8V////AAAAAAABkBUAAKMUAAAJ1SIAAAAAAAAKCecAAAAG1yIAAARUZXh0CacCAAAJ5wAAAAkmAQAALi4by1P0zQEAAAAJ5wAAAAnnAAAACdciAAAKCecAAAAAAAAAAAAAAAAJ5wAAAAoJoAIAAAAAAAAAAAAAASHd///R5f//AwAAAAAAAAAJFgAAAAkaAQAAAAEBAAABHt3//xX///8AAAAAAAGRFQAAoxQAAAnjIgAAAAAAAAoJ5wAAAAblIgAABFRleHQJpwIAAAnnAAAACSYBAAAuLhvLU/TNAQAAAAnnAAAACecAAAAJ5SIAAAoJ5wAAAAAAAAAAAAAAAAnnAAAACgmgAgAAAAAAAAAAAAABE93//9Hl//8DAAAAAAAAAAkWAAAACRoBAAAAAQEAAAEQ3f//Ff///wAAAAAAAZIVAACjFAAACfEiAAAAAAAACgnnAAAABvMiAAAEVGV4dAmnAgAACecAAAAJJgEAAC4uG8tT9M0BAAAACecAAAAJ5wAAAAnzIgAACgnnAAAAAAAAAAAAAAAACecAAAAKCaACAAAAAAAAAAAAAAEF3f//0eX//wEAAAAAAAAACRYAAAAJGgEAAAABAQAAAQLd//8V////AAAAAAABmxUAAKMUAAAJ/yIAAAAAAAAKCecAAAAGASMAAARUZXh0CScBAAAJ5wAAAAkmAQAA3MsYy1P0zQEAAAAJ5wAAAAnnAAAACQEjAAAKCecAAAAAAAAAAAAAAAAJ5wAAAAoJuAIAAAAAAAAAAAAAAffc///R5f//AgAAAAAAAAAJFwAAAAkaAQAAAAEBAAAB9Nz//xX///8AAAAAAAGcFQAArhQAAAkNIwAACQ4jAAAJDyMAAAkQIwAACREjAAAAAAoAAAABAQAACgAAAAAGEiMAABN4dGFiX1Byb2R1Y3RfTWJyc2hwCecAAAAGFCMAADVMT0JEZXRhaWxzX3h0YWJfUHJvZHVjdF9NYnJzaHBfeHRhYl9Qcm9kdWN0X01icnNocF8xNgknAQAACecAAAAJJgEAANzLGMtT9M0BAQEABhgjAAAIU2xpZGUzOTMJ5wAAAAkUIwAACRIjAAAJ5wAAAAAAAAAZAAAAAAkYIwAACgm4AgAAFAAAABQAAAAB4dz//9Hl//8CAAAAAAAAAAkXAAAACRoBAAAAAQEAAAHe3P//Ff///wAAAAAAAZ0VAACuFAAACSMjAAAJJCMAAAklIwAACSYjAAAJJyMAAAAACgAAAAEBAAAKAAAAAAYoIwAAE3h0YWJfUHJvZHVjdF9Hcm93dGgJ5wAAAAYqIwAANUxPQkRldGFpbHNfeHRhYl9Qcm9kdWN0X0dyb3d0aF94dGFiX1Byb2R1Y3RfR3Jvd3RoXzE2CScBAAAJ5wAAAAkmAQAA3MsYy1P0zQEBAQAGLiMAAAhTbGlkZTM5MwnnAAAACSojAAAJKCMAAAnnAAAAAAAAABkAAAAACS4jAAAKCbgCAABGAAAAKAAAAAHL3P//0eX//wIAAAAAAAAACRcAAAAJGgEAAAABAQAAAcjc//8V////AAAAAAABnhUAAK4UAAAJOSMAAAk6IwAACTsjAAAJPCMAAAk9IwAAAAAKAAAAAQEAAAoAAAAABj4jAAAMeHRhYl9NZXRyaWNzCecAAAAGQCMAACdMT0JEZXRhaWxzX3h0YWJfTWV0cmljc194dGFiX01ldHJpY3NfMTYJJwEAAAnnAAAACSYBAADcyxjLU/TNAQEBAAZEIwAACFNsaWRlMzkzCecAAAAJQCMAAAk+IwAACecAAAAAAAAAGQAAAAAJRCMAAAoJuAIAAHgAAAA8AAAAAbXc///R5f//AgAAAAAAAAAJFwAAAAkaAQAAAAEBAAABstz//xX///8AAAAAAAGfFQAAoxQAAAlPIwAAAAAAAAoJ5wAAAAZRIwAABFRleHQJJwEAAAnnAAAACSYBAADcyxjLU/TNAQAAAAnnAAAACecAAAAJUSMAAAoJ5wAAAAAAAAAAAAAAAAnnAAAACgm4AgAAAAAAAAAAAAABp9z//9Hl//8DAAAAAAAAAAkXAAAACRoBAAAAAQEAAAGk3P//Ff///wAAAAAAAaAVAACjFAAACV0jAAAAAAAACgnnAAAABl8jAAAEVGV4dAknAQAACecAAAAJJgEAANzLGMtT9M0BAAAACecAAAAJ5wAAAAlfIwAACgnnAAAAAAAAAAAAAAAACecAAAAKCbgCAAAAAAAAAAAAAAGZ3P//0eX//wMAAAAAAAAACRcAAAAJGgEAAAABAQAAAZbc//8V////AAAAAAABoRUAAKMUAAAJayMAAAAAAAAKCecAAAAGbSMAAARUZXh0CScBAAAJ5wAAAAkmAQAA3MsYy1P0zQEAAAAJ5wAAAAnnAAAACW0jAAAKCecAAAAAAAAAAAAAAAAJ5wAAAAoJuAIAAAAAAAAAAAAAAYvc///R5f//AwAAAAAAAAAJFwAAAAkaAQAAAAEBAAABiNz//xX///8AAAAAAAGiFQAAoxQAAAl5IwAAAAAAAAoJ5wAAAAZ7IwAABFRleHQJJwEAAAnnAAAACSYBAADcyxjLU/TNAQAAAAnnAAAACecAAAAJeyMAAAoJ5wAAAAAAAAAAAAAAAAnnAAAACgm4AgAAAAAAAAAAAAABfdz//9Hl//8BAAAAAAAAAAkXAAAACRoBAAAAAQEAAAF63P//Ff///wAAAAAAAacVAACuFAAACYcjAAAJiCMAAAmJIwAACYojAAAJiyMAAAAACgAAAAEBAAAKAAAAAAaMIwAACUNyb3NzdGFiMQnnAAAABo4jAAA0SW5wdXRDb3N0VHJlbmRzaW5NYWpvckNhdGVnb3JpZXNfQ3Jvc3N0YWIxX0Nyb3NzdGFiMQnXAgAACecAAAAJPgEAAHOfiNz54c0BAQEABpIjAAAIU2xpZGUzMDIJ5wAAAAmOIwAACYwjAAAJ5wAAAAAAAAAZAAAAAAmSIwAACgnQAgAAFAAAABQAAAABZ9z//9Hl//8CAAAAAAAAAAkYAAAACTIBAAAAAQEAAAFk3P//Ff///wAAAAAAAagVAACjFAAACZ0jAAAAAAAACgnnAAAABp8jAAAEVGV4dAnXAgAACecAAAAJPgEAAHOfiNz54c0BAAAACecAAAAJ5wAAAAmfIwAACgnnAAAAAAAAAAAAAAAACecAAAAKCdACAAAAAAAAAAAAAAFZ3P//0eX//wIAAAAAAAAACRgAAAAJMgEAAAABAQAAAVbc//8V////AAAAAAABqRUAAKMUAAAJqyMAAAAAAAAKCecAAAAGrSMAAARUZXh0CdcCAAAJ5wAAAAk+AQAAc5+I3PnhzQEAAAAJ5wAAAAnnAAAACa0jAAAKCecAAAAAAAAAAAAAAAAJ5wAAAAoJ0AIAAAAAAAAAAAAAAUvc///R5f//AgAAAAAAAAAJGAAAAAkyAQAAAAEBAAABSNz//xX///8AAAAAAAGqFQAAoxQAAAm5IwAAAAAAAAoJ5wAAAAa7IwAABFRleHQJ1wIAAAnnAAAACT4BAABzn4jc+eHNAQAAAAnnAAAACecAAAAJuyMAAAoJ5wAAAAAAAAAAAAAAAAnnAAAACgnQAgAAAAAAAAAAAAABPdz//9Hl//8CAAAAAAAAAAkYAAAACTIBAAAAAQEAAAE63P//Ff///wAAAAAAAasVAACkFAAACccjAAAAAAAABsgjAAASQ29tYmluYXRpb24gQ2hhcnQxCecAAAAGyiMAAERJbnB1dENvc3RUcmVuZHNpbk1ham9yQ2F0ZWdvcmllc19Db21iaW5hdGlvbkNoYXJ0MV9Db21iaW5hdGlvbkNoYXJ0MQnXAgAACecAAAAJPgEAAHOfiNz54c0BAQEABs4jAAAIU2xpZGUzMDIJ5wAAAAnKIwAACcgjAAAJ5wAAAAAAAAAZAAAAAAnOIwAACgnQAgAARgAAACgAAAABK9z//9Hl//8CAAAAAAAAAAkYAAAACTIBAAAAAQEAAAEo3P//Ff///wAAAAAAAawVAACkFAAACdkjAAAAAAAABtojAAATQ29tYmluYXRpb24gQ2hhcnQxMQnnAAAABtwjAABGSW5wdXRDb3N0VHJlbmRzaW5NYWpvckNhdGVnb3JpZXNfQ29tYmluYXRpb25DaGFydDExX0NvbWJpbmF0aW9uQ2hhcnQxMQnXAgAACecAAAAJPgEAAHOfiNz54c0BAQEABuAjAAAIU2xpZGUzMDIJ5wAAAAncIwAACdojAAAJ5wAAAAAAAAAZAAAAAAngIwAACgnQAgAAeAAAADwAAAABGdz//9Hl//8CAAAAAAAAAAkYAAAACTIBAAAAAQEAAAEW3P//Ff///wAAAAAAAa0VAACkFAAACesjAAAAAAAABuwjAAATQ29tYmluYXRpb24gQ2hhcnQxMgnnAAAABu4jAABGSW5wdXRDb3N0VHJlbmRzaW5NYWpvckNhdGVnb3JpZXNfQ29tYmluYXRpb25DaGFydDEyX0NvbWJpbmF0aW9uQ2hhcnQxMgnXAgAACecAAAAJPgEAAHOfiNz54c0BAQEABvIjAAAIU2xpZGUzMDIJ5wAAAAnuIwAACewjAAAJ5wAAAAAAAAAZAAAAAAnyIwAACgnQAgAAqgAAAFAAAAABB9z//9Hl//8CAAAAAAAAAAkYAAAACTIBAAAAAQEAAAEE3P//Ff///wAAAAAAAa4VAACuFAAACf0jAAAJ/iMAAAn/IwAACQAkAAAJASQAAAAACgAAAAEBAAAKAAAAAAYCJAAACUNyb3NzdGFiMgnnAAAABgQkAAA0SW5wdXRDb3N0VHJlbmRzaW5NYWpvckNhdGVnb3JpZXNfQ3Jvc3N0YWIyX0Nyb3NzdGFiMgnXAgAACecAAAAJPgEAAHOfiNz54c0BAQEABggkAAAIU2xpZGUzMDIJ5wAAAAkEJAAACQIkAAAJ5wAAAAAAAAAZAAAAAAkIJAAACgnQAgAA3AAAAGQAAAAB8dv//9Hl//8CAAAAAAAAAAkYAAAACTIBAAAAAQEAAAHu2///Ff///wAAAAAAAa8VAACuFAAACRMkAAAJFCQAAAkVJAAACRYkAAAJFyQAAAAACgAAAAEBAAAKAAAAAAYYJAAACkNyb3NzdGFiMjEJ5wAAAAYaJAAANklucHV0Q29zdFRyZW5kc2luTWFqb3JDYXRlZ29yaWVzX0Nyb3NzdGFiMjFfQ3Jvc3N0YWIyMQnXAgAACecAAAAJPgEAAMYBi9z54c0BAQEABh4kAAAIU2xpZGUzMDIJ5wAAAAkaJAAACRgkAAAJ5wAAAAAAAAAZAAAAAAkeJAAACgnQAgAADgEAAHgAAAAB29v//9Hl//8CAAAAAAAAAAkYAAAACTIBAAAAAQEAAAHY2///Ff///wAAAAAAAbAVAACuFAAACSkkAAAJKiQAAAkrJAAACSwkAAAJLSQAAAAACgAAAAEBAAAKAAAAAAYuJAAACkNyb3NzdGFiMjIJ5wAAAAYwJAAANklucHV0Q29zdFRyZW5kc2luTWFqb3JDYXRlZ29yaWVzX0Nyb3NzdGFiMjJfQ3Jvc3N0YWIyMgnXAgAACecAAAAJPgEAAMYBi9z54c0BAQEABjQkAAAIU2xpZGUzMDIJ5wAAAAkwJAAACS4kAAAJ5wAAAAAAAAAZAAAAAAk0JAAACgnQAgAAQAEAAIwAAAABxdv//9Hl//8CAAAAAAAAAAkYAAAACTIBAAAAAQEAAAHC2///Ff///wAAAAAAAbEVAACjFAAACT8kAAAAAAAACgnnAAAABkEkAAAEVGV4dAnXAgAACecAAAAJPgEAAMYBi9z54c0BAAAACecAAAAJ5wAAAAlBJAAACgnnAAAAAAAAAAAAAAAACecAAAAKCdACAAAAAAAAAAAAAAG32///0eX//wMAAAAAAAAACRgAAAAJMgEAAAABAQAAAbTb//8V////AAAAAAABshUAAKMUAAAJTSQAAAAAAAAKCecAAAAGTyQAAARUZXh0CdcCAAAJ5wAAAAk+AQAAxgGL3PnhzQEAAAAJ5wAAAAnnAAAACU8kAAAKCecAAAAAAAAAAAAAAAAJ5wAAAAoJ0AIAAAAAAAAAAAAAAanb///R5f//AwAAAAAAAAAJGAAAAAkyAQAAAAEBAAABptv//xX///8AAAAAAAGzFQAAoxQAAAlbJAAAAAAAAAoJ5wAAAAZdJAAABFRleHQJ1wIAAAnnAAAACT4BAADGAYvc+eHNAQAAAAnnAAAACecAAAAJXSQAAAoJ5wAAAAAAAAAAAAAAAAnnAAAACgnQAgAAAAAAAAAAAAABm9v//9Hl//8DAAAAAAAAAAkYAAAACTIBAAAAAQEAAAGY2///Ff///wAAAAAAAbQVAACjFAAACWkkAAAAAAAACgnnAAAABmskAAAEVGV4dAnXAgAACecAAAAJPgEAAMYBi9z54c0BAAAACecAAAAJ5wAAAAlrJAAACgnnAAAAAAAAAAAAAAAACecAAAAKCdACAAAAAAAAAAAAAAGN2///0eX//wEAAAAAAAAACRgAAAAJMgEAAAABAQAAAYrb//8V////AAAAAAABuRUAAK4UAAAJdyQAAAl4JAAACXkkAAAJeiQAAAl7JAAAAAAKAAAAAQEAAAoAAAAABnwkAAAJQ3Jvc3N0YWIxCecAAAAGfiQAADxGYWNpbGl0aWVzT3BlbmluZ3NNZWRpY2FsT2ZmaWNlQnVpbGRpbmdzX0Nyb3NzdGFiMV9Dcm9zc3RhYjEJ7wIAAAnnAAAACQ4BAACKhvH1DuPNAQEBAAaCJAAACFNsaWRlMjExCecAAAAJfiQAAAl8JAAACecAAAAAAAAAGQAAAAAJgiQAAAoJ6AIAABQAAAAUAAAAAXfb///R5f//AgAAAAAAAAAJGQAAAAkCAQAAAAEBAAABdNv//xX///8AAAAAAAG6FQAAoxQAAAmNJAAAAAAAAAoJ5wAAAAaPJAAABFRleHQJ7wIAAAnnAAAACQ4BAACKhvH1DuPNAQAAAAnnAAAACecAAAAJjyQAAAoJ5wAAAAAAAAAAAAAAAAnnAAAACgnoAgAAAAAAAAAAAAABadv//9Hl//8DAAAAAAAAAAkZAAAACQIBAAAAAQEAAAFm2///Ff///wAAAAAAAbsVAACjFAAACZskAAAAAAAACgnnAAAABp0kAAAEVGV4dAnvAgAACecAAAAJDgEAAIqG8fUO480BAAAACecAAAAJ5wAAAAmdJAAACgnnAAAAAAAAAAAAAAAACecAAAAKCegCAAAAAAAAAAAAAAFb2///0eX//wMAAAAAAAAACRkAAAAJAgEAAAABAQAAAVjb//8V////AAAAAAABvBUAAKMUAAAJqSQAAAAAAAAKCecAAAAGqyQAAARUZXh0Ce8CAAAJ5wAAAAkOAQAAiobx9Q7jzQEAAAAJ5wAAAAnnAAAACaskAAAKCecAAAAAAAAAAAAAAAAJ5wAAAAoJ6AIAAAAAAAAAAAAAAU3b///R5f//AwAAAAAAAAAJGQAAAAkCAQAAAAEBAAABStv//xX///8AAAAAAAG9FQAAoxQAAAm3JAAAAAAAAAoJ5wAAAAa5JAAABFRleHQJ7wIAAAnnAAAACQ4BAACKhvH1DuPNAQAAAAnnAAAACecAAAAJuSQAAAoJ5wAAAAAAAAAAAAAAAAnnAAAACgnoAgAAAAAAAAAAAAABP9v//9Hl//8BAAAAAAAAAAkZAAAACQIBAAAAAQEAAAE82///Ff///wAAAAAAAcIVAACjFAAACcUkAAAAAAAACgnnAAAABsckAAAEVGV4dAkHAwAACecAAAAJBgMAAH2TSccP380BAAAACecAAAAJ5wAAAAnHJAAACgnnAAAAAAAAAAAAAAAACecAAAAKCQADAAAAAAAAAAAAAAEx2///0eX//wIAAAAAAAAACRoAAAAJ+gIAAAABAQAAAS7b//8V////AAAAAAABwxUAAKQUAAAJ0yQAAAAAAAAG1CQAABBjaGFydF9NZW1iZXJzaGlwCecAAAAG1iQAADhFY29ub21pY1BsYW5NZW1iZXJzaGlwX2NoYXJ0X01lbWJlcnNoaXBfY2hhcnRfTWVtYmVyc2hpcAkHAwAACecAAAAJBgMAAH2TSccP380BAQEABtokAAAIU2xpZGUxMDcJ5wAAAAnWJAAACdQkAAAJ5wAAAAAAAAAZAAAAAAnaJAAACgkAAwAAFAAAABQAAAABH9v//9Hl//8CAAAAAAAAAAkaAAAACfoCAAAAAQEAAAEc2///Ff///wAAAAAAAcQVAACuFAAACeUkAAAJ5iQAAAnnJAAACegkAAAJ6SQAAAAACgAAAAEBAAAKAAAAAAbqJAAAFXh0YWJfTWVtYmVyc2hpcEdyb3d0aAnnAAAABuwkAABCRWNvbm9taWNQbGFuTWVtYmVyc2hpcF94dGFiX01lbWJlcnNoaXBHcm93dGhfeHRhYl9NZW1iZXJzaGlwR3Jvd3RoCQcDAAAJ5wAAAAkGAwAAfZNJxw/fzQEBAQAG8CQAAAhTbGlkZTEwNwnnAAAACewkAAAJ6iQAAAnnAAAAAAAAABkAAAAACfAkAAAKCQADAABGAAAAKAAAAAEJ2///0eX//wIAAAAAAAAACRoAAAAJ+gIAAAABAQAAAQbb//8V////AAAAAAABxRUAAKMUAAAJ+yQAAAAAAAAKCecAAAAG/SQAAARUZXh0CQcDAAAJ5wAAAAkGAwAAfZNJxw/fzQEAAAAJ5wAAAAnnAAAACf0kAAAKCecAAAAAAAAAAAAAAAAJ5wAAAAoJAAMAAAAAAAAAAAAAAfva///R5f//AwAAAAAAAAAJGgAAAAn6AgAAAAEBAAAB+Nr//xX///8AAAAAAAHGFQAAoxQAAAkJJQAAAAAAAAoJ5wAAAAYLJQAABFRleHQJBwMAAAnnAAAACQYDAAB9k0nHD9/NAQAAAAnnAAAACecAAAAJCyUAAAoJ5wAAAAAAAAAAAAAAAAnnAAAACgkAAwAAAAAAAAAAAAAB7dr//9Hl//8DAAAAAAAAAAkaAAAACfoCAAAAAQEAAAHq2v//Ff///wAAAAAAAccVAACjFAAACRclAAAAAAAACgnnAAAABhklAAAEVGV4dAkHAwAACecAAAAJBgMAAH2TSccP380BAAAACecAAAAJ5wAAAAkZJQAACgnnAAAAAAAAAAAAAAAACecAAAAKCQADAAAAAAAAAAAAAAHf2v//0eX//wMAAAAAAAAACRoAAAAJ+gIAAAABAQAAAdza//8V////AAAAAAAByBUAAKMUAAAJJSUAAAAAAAAKCecAAAAGJyUAAARUZXh0CQcDAAAJ5wAAAAkGAwAAfZNJxw/fzQEAAAAJ5wAAAAnnAAAACSclAAAKCecAAAAAAAAAAAAAAAAJ5wAAAAoJAAMAAAAAAAAAAAAAAdHa///R5f//AQAAAAAAAAAJGgAAAAn6AgAAAAEBAAABztr//xX///8AAAAAAAHVFQAArhQAAAkzJQAACTQlAAAJNSUAAAk2JQAACTclAAAAAAoAAAABAQAACgAAAAAGOCUAAApDcm9zc3RhYjExCecAAAAGOiUAACFMT0JPdmVydmlld19Dcm9zc3RhYjExX0Nyb3NzdGFiMTEJHwMAAAnnAAAACVYBAABQVe8ByuPNAQABAAnnAAAACecAAAAJOiUAAAk4JQAACecAAAAAAAAAAAAAAAAJ5wAAAAoJGAMAAAAAAAAAAAAAAb3a///R5f//AgAAAAAAAAAJGwAAAAlKAQAAAAEBAAAButr//xX///8AAAAAAAHWFQAAoxQAAAlHJQAAAAAAAAoJ5wAAAAZJJQAABFRleHQJHwMAAAnnAAAACVYBAABQVe8ByuPNAQAAAAnnAAAACecAAAAJSSUAAAoJ5wAAAAAAAAAAAAAAAAnnAAAACgkYAwAAAAAAAAAAAAABr9r//9Hl//8DAAAAAAAAAAkbAAAACUoBAAAAAQEAAAGs2v//Ff///wAAAAAAAdcVAACjFAAACVUlAAAAAAAACgnnAAAABlclAAAEVGV4dAkfAwAACecAAAAJVgEAAFBV7wHK480BAAAACecAAAAJ5wAAAAlXJQAACgnnAAAAAAAAAAAAAAAACecAAAAKCRgDAAAAAAAAAAAAAAGh2v//0eX//wMAAAAAAAAACRsAAAAJSgEAAAABAQAAAZ7a//8V////AAAAAAAB2BUAAKMUAAAJYyUAAAAAAAAKCecAAAAGZSUAAARUZXh0CR8DAAAJ5wAAAAlWAQAAUFXvAcrjzQEAAAAJ5wAAAAnnAAAACWUlAAAKCecAAAAAAAAAAAAAAAAJ5wAAAAoJGAMAAAAAAAAAAAAAAZPa///R5f//AwAAAAAAAAAJGwAAAAlKAQAAAAEBAAABkNr//xX///8AAAAAAAHZFQAAoxQAAAlxJQAAAAAAAAoJ5wAAAAZzJQAABFRleHQJHwMAAAnnAAAACVYBAABQVe8ByuPNAQAAAAnnAAAACecAAAAJcyUAAAoJ5wAAAAAAAAAAAAAAAAnnAAAACgkYAwAAAAAAAAAAAAABhdr//9Hl//8BAAAAAAAAAAkbAAAACUoBAAAAAQEAAAGC2v//Ff///wAAAAAAAdoVAACuFAAACX8lAAAJgCUAAAmBJQAACYIlAAAJgyUAAAAACgAAAAEBAAAKAAAAAAaEJQAACUNyb3NzdGFiMQnnAAAABoYlAAAhTE9CT3ZlcnZpZXdfQ3Jvc3N0YWIxX0Nyb3NzdGFiMV8xCR8DAAAJ5wAAAAlWAQAAUFXvAcrjzQEBAQAGiiUAAAhTbGlkZTM0OQnnAAAACYYlAAAJhCUAAAnnAAAAAAAAABkAAAAACYolAAAKCRgDAAAUAAAAFAAAAAFv2v//0eX//wIAAAAAAAAACRsAAAAJSgEAAAABAQAAAWza//8V////AAAAAAAB2xUAAK4UAAAJlSUAAAmWJQAACZclAAAJmCUAAAmZJQAAAAAKAAAAAQEAAAoAAAAABpolAAAKQ3Jvc3N0YWIxMgnnAAAABpwlAAAjTE9CT3ZlcnZpZXdfQ3Jvc3N0YWIxMl9Dcm9zc3RhYjEyXzEJHwMAAAnnAAAACVYBAABQVe8ByuPNAQEBAAagJQAACFNsaWRlMzQ5CecAAAAJnCUAAAmaJQAACecAAAAAAAAAGQAAAAAJoCUAAAoJGAMAAEYAAAAoAAAAAVna///R5f//AgAAAAAAAAAJGwAAAAlKAQAAAAEBAAABVtr//xX///8AAAAAAAHcFQAAoxQAAAmrJQAAAAAAAAoJ5wAAAAatJQAABFRleHQJHwMAAAnnAAAACVYBAABQVe8ByuPNAQAAAAnnAAAACecAAAAJrSUAAAoJ5wAAAAAAAAAAAAAAAAnnAAAACgkYAwAAAAAAAAAAAAABS9r//9Hl//8DAAAAAAAAAAkbAAAACUoBAAAAAQEAAAFI2v//Ff///wAAAAAAAd0VAACjFAAACbklAAAAAAAACgnnAAAABrslAAAEVGV4dAkfAwAACecAAAAJVgEAAFBV7wHK480BAAAACecAAAAJ5wAAAAm7JQAACgnnAAAAAAAAAAAAAAAACecAAAAKCRgDAAAAAAAAAAAAAAE92v//0eX//wMAAAAAAAAACRsAAAAJSgEAAAABAQAAATra//8V////AAAAAAAB3hUAAKMUAAAJxyUAAAAAAAAKCecAAAAGySUAAARUZXh0CR8DAAAJ5wAAAAlWAQAAUFXvAcrjzQEAAAAJ5wAAAAnnAAAACcklAAAKCecAAAAAAAAAAAAAAAAJ5wAAAAoJGAMAAAAAAAAAAAAAAS/a///R5f//AwAAAAAAAAAJGwAAAAlKAQAAAAEBAAABLNr//xX///8AAAAAAAHfFQAAoxQAAAnVJQAAAAAAAAoJ5wAAAAbXJQAABFRleHQJHwMAAAnnAAAACVYBAABQVe8ByuPNAQAAAAnnAAAACecAAAAJ1yUAAAoJ5wAAAAAAAAAAAAAAAAnnAAAACgkYAwAAAAAAAAAAAAABIdr//9Hl//8BAAAAAAAAAAkbAAAACUoBAAAAAQEAAAEe2v//Ff///wAAAAAAAegVAACjFAAACeMlAAAAAAAACgnnAAAABuUlAAAEVGV4dAknAQAACecAAAAJJgEAAC4uG8tT9M0BAAAACecAAAAJ5wAAAAnlJQAACgnnAAAAAAAAAAAAAAAACecAAAAKCTADAAAAAAAAAAAAAAET2v//0eX//wIAAAAAAAAACRwAAAAJGgEAAAABAQAAARDa//8V////AAAAAAAB6RUAAK4UAAAJ8SUAAAnyJQAACfMlAAAJ9CUAAAn1JQAAAAAKAAAAAQEAAAoAAAAABvYlAAATeHRhYl9Qcm9kdWN0X01icnNocAnnAAAABvglAAAyTE9CRGV0YWlsc194dGFiX1Byb2R1Y3RfTWJyc2hwX3h0YWJfUHJvZHVjdF9NYnJzaHAJJwEAAAnnAAAACSYBAAAuLhvLU/TNAQEBAAb8JQAACFNsaWRlNDAyCecAAAAJ+CUAAAn2JQAACecAAAAAAAAAGQAAAAAJ/CUAAAoJMAMAABQAAAAUAAAAAf3Z///R5f//AgAAAAAAAAAJHAAAAAkaAQAAAAEBAAAB+tn//xX///8AAAAAAAHqFQAArhQAAAkHJgAACQgmAAAJCSYAAAkKJgAACQsmAAAAAAoAAAABAQAACgAAAAAGDCYAABN4dGFiX1Byb2R1Y3RfR3Jvd3RoCecAAAAGDiYAADJMT0JEZXRhaWxzX3h0YWJfUHJvZHVjdF9Hcm93dGhfeHRhYl9Qcm9kdWN0X0dyb3d0aAknAQAACecAAAAJJgEAAC4uG8tT9M0BAQEABhImAAAIU2xpZGU0MDIJ5wAAAAkOJgAACQwmAAAJ5wAAAAAAAAAZAAAAAAkSJgAACgkwAwAARgAAACgAAAAB59n//9Hl//8CAAAAAAAAAAkcAAAACRoBAAAAAQEAAAHk2f//Ff///wAAAAAAAesVAACuFAAACR0mAAAJHiYAAAkfJgAACSAmAAAJISYAAAAACgAAAAEBAAAKAAAAAAYiJgAADHh0YWJfTWV0cmljcwnnAAAABiQmAAAkTE9CRGV0YWlsc194dGFiX01ldHJpY3NfeHRhYl9NZXRyaWNzCScBAAAJ5wAAAAkmAQAALi4by1P0zQEBAQAGKCYAAAhTbGlkZTQwMgnnAAAACSQmAAAJIiYAAAnnAAAAAAAAABkAAAAACSgmAAAKCTADAAB4AAAAPAAAAAHR2f//0eX//wIAAAAAAAAACRwAAAAJGgEAAAABAQAAAc7Z//8V////AAAAAAAB7BUAAKMUAAAJMyYAAAAAAAAKCecAAAAGNSYAAARUZXh0CScBAAAJ5wAAAAkmAQAALi4by1P0zQEAAAAJ5wAAAAnnAAAACTUmAAAKCecAAAAAAAAAAAAAAAAJ5wAAAAoJMAMAAAAAAAAAAAAAAcPZ///R5f//AwAAAAAAAAAJHAAAAAkaAQAAAAEBAAABwNn//xX///8AAAAAAAHtFQAAoxQAAAlBJgAAAAAAAAoJ5wAAAAZDJgAABFRleHQJJwEAAAnnAAAACSYBAAAuLhvLU/TNAQAAAAnnAAAACecAAAAJQyYAAAoJ5wAAAAAAAAAAAAAAAAnnAAAACgkwAwAAAAAAAAAAAAABtdn//9Hl//8DAAAAAAAAAAkcAAAACRoBAAAAAQEAAAGy2f//Ff///wAAAAAAAe4VAACjFAAACU8mAAAAAAAACgnnAAAABlEmAAAEVGV4dAknAQAACecAAAAJJgEAAC4uG8tT9M0BAAAACecAAAAJ5wAAAAlRJgAACgnnAAAAAAAAAAAAAAAACecAAAAKCTADAAAAAAAAAAAAAAGn2f//0eX//wMAAAAAAAAACRwAAAAJGgEAAAABAQAAAaTZ//8V////AAAAAAAB7xUAAKMUAAAJXSYAAAAAAAAKCecAAAAGXyYAAARUZXh0CScBAAAJ5wAAAAkmAQAALi4by1P0zQEAAAAJ5wAAAAnnAAAACV8mAAAKCecAAAAAAAAAAAAAAAAJ5wAAAAoJMAMAAAAAAAAAAAAAAZnZ///R5f//AQAAAAAAAAAJHAAAAAkaAQAAAAEBAAABltn//xX///8AAAAAAAH4FQAAoxQAAAlrJgAAAAAAAAoJ5wAAAAZtJgAABFRleHQJhwEAAAnnAAAACSYBAADcyxjLU/TNAQAAAAnnAAAACecAAAAJbSYAAAoJ5wAAAAAAAAAAAAAAAAnnAAAACglIAwAAAAAAAAAAAAABi9n//9Hl//8CAAAAAAAAAAkdAAAACRoBAAAAAQEAAAGI2f//Ff///wAAAAAAAfkVAACuFAAACXkmAAAJeiYAAAl7JgAACXwmAAAJfSYAAAAACgAAAAEBAAAKAAAAAAZ+JgAACkNyb3NzdGFiMTEJ5wAAAAaAJgAANExPQkRldGFpbHNNZWRpY2FyZU1lbWJlcnNoaXBfQ3Jvc3N0YWIxMV9Dcm9zc3RhYjExXzIJhwEAAAnnAAAACSYBAADcyxjLU/TNAQEBAAaEJgAACFNsaWRlMzkwCecAAAAJgCYAAAl+JgAACecAAAAAAAAAGQAAAAAJhCYAAAoJSAMAABQAAAAUAAAAAXXZ///R5f//AgAAAAAAAAAJHQAAAAkaAQAAAAEBAAABctn//xX///8AAAAAAAH6FQAArhQAAAmPJgAACZAmAAAJkSYAAAmSJgAACZMmAAAAAAoAAAABAQAACgAAAAAGlCYAAAlDcm9zc3RhYjgJ5wAAAAaWJgAAMkxPQkRldGFpbHNNZWRpY2FyZU1lbWJlcnNoaXBfQ3Jvc3N0YWI4X0Nyb3NzdGFiOF8yCYcBAAAJ5wAAAAkmAQAA3MsYy1P0zQEBAQAGmiYAAAhTbGlkZTM5MAnnAAAACZYmAAAJlCYAAAnnAAAAAAAAABkAAAAACZomAAAKCUgDAABGAAAAKAAAAAFf2f//0eX//wIAAAAAAAAACR0AAAAJGgEAAAABAQAAAVzZ//8V////AAAAAAAB+xUAAKMUAAAJpSYAAAAAAAAKCecAAAAGpyYAAARUZXh0CYcBAAAJ5wAAAAkmAQAA3MsYy1P0zQEAAAAJ5wAAAAnnAAAACacmAAAKCecAAAAAAAAAAAAAAAAJ5wAAAAoJSAMAAAAAAAAAAAAAAVHZ///R5f//AwAAAAAAAAAJHQAAAAkaAQAAAAEBAAABTtn//xX///8AAAAAAAH8FQAAoxQAAAmzJgAAAAAAAAoJ5wAAAAa1JgAABFRleHQJhwEAAAnnAAAACSYBAADcyxjLU/TNAQAAAAnnAAAACecAAAAJtSYAAAoJ5wAAAAAAAAAAAAAAAAnnAAAACglIAwAAAAAAAAAAAAABQ9n//9Hl//8DAAAAAAAAAAkdAAAACRoBAAAAAQEAAAFA2f//Ff///wAAAAAAAf0VAACjFAAACcEmAAAAAAAACgnnAAAABsMmAAAEVGV4dAmHAQAACecAAAAJJgEAANzLGMtT9M0BAAAACecAAAAJ5wAAAAnDJgAACgnnAAAAAAAAAAAAAAAACecAAAAKCUgDAAAAAAAAAAAAAAE12f//0eX//wMAAAAAAAAACR0AAAAJGgEAAAABAQAAATLZ//8V////AAAAAAAB/hUAAKMUAAAJzyYAAAAAAAAKCecAAAAG0SYAAARUZXh0CYcBAAAJ5wAAAAkmAQAA3MsYy1P0zQEAAAAJ5wAAAAnnAAAACdEmAAAKCecAAAAAAAAAAAAAAAAJ5wAAAAoJSAMAAAAAAAAAAAAAASfZ///R5f//AQAAAAAAAAAJHQAAAAkaAQAAAAEBAAABJNn//xX///8AAAAAAAEDFgAApBQAAAndJgAAAAAAAAbeJgAAEkNvbWJpbmF0aW9uIENoYXJ0MQnnAAAABuAmAABATWFpbnRlbmFuY2VQbGFuQmlsbGlvbnNzY2FsZV9Db21iaW5hdGlvbkNoYXJ0MV9Db21iaW5hdGlvbkNoYXJ0MQlnAwAACecAAAAJDgEAANbB7PUO480BAQEABuQmAAAIU2xpZGUyMTIJ5wAAAAngJgAACd4mAAAJ5wAAAAAAAAAZAAAAAAnkJgAACglgAwAAFAAAABQAAAABFdn//9Hl//8CAAAAAAAAAAkeAAAACQIBAAAAAQEAAAES2f//Ff///wAAAAAAAQQWAACjFAAACe8mAAAAAAAACgnnAAAABvEmAAAEVGV4dAlnAwAACecAAAAJDgEAANbB7PUO480BAAAACecAAAAJ5wAAAAnxJgAACgnnAAAAAAAAAAAAAAAACecAAAAKCWADAAAAAAAAAAAAAAEH2f//0eX//wMAAAAAAAAACR4AAAAJAgEAAAABAQAAAQTZ//8V////AAAAAAABBRYAAKMUAAAJ/SYAAAAAAAAKCecAAAAG/yYAAARUZXh0CWcDAAAJ5wAAAAkOAQAA1sHs9Q7jzQEAAAAJ5wAAAAnnAAAACf8mAAAKCecAAAAAAAAAAAAAAAAJ5wAAAAoJYAMAAAAAAAAAAAAAAfnY///R5f//AwAAAAAAAAAJHgAAAAkCAQAAAAEBAAAB9tj//xX///8AAAAAAAEGFgAAoxQAAAkLJwAAAAAAAAoJ5wAAAAYNJwAABFRleHQJZwMAAAnnAAAACQ4BAADWwez1DuPNAQAAAAnnAAAACecAAAAJDScAAAoJ5wAAAAAAAAAAAAAAAAnnAAAACglgAwAAAAAAAAAAAAAB69j//9Hl//8DAAAAAAAAAAkeAAAACQIBAAAAAQEAAAHo2P//Ff///wAAAAAAAQcWAACjFAAACRknAAAAAAAACgnnAAAABhsnAAAEVGV4dAlnAwAACecAAAAJDgEAANbB7PUO480BAAAACecAAAAJ5wAAAAkbJwAACgnnAAAAAAAAAAAAAAAACecAAAAKCWADAAAAAAAAAAAAAAHd2P//0eX//wEAAAAAAAAACR4AAAAJAgEAAAABAQAAAdrY//8V////AAAAAAABCBYAAKMUAAAJJycAAAAAAAAKCecAAAAGKScAAARUZXh0CWcDAAAJ5wAAAAkOAQAA1sHs9Q7jzQEAAAAJ5wAAAAnnAAAACSknAAAKCecAAAAAAAAAAAAAAAAJ5wAAAAoJYAMAAAAAAAAAAAAAAc/Y///R5f//AQAAAAAAAAAJHgAAAAkCAQAAAAEBAAABzNj//xX///8AAAAAAAERFgAArhQAAAk1JwAACTYnAAAJNycAAAk4JwAACTknAAAAAAoAAAABAQAACgAAAAAGOicAAAlDcm9zc3RhYjEJ5wAAAAY8JwAALkxPQkRldGFpbHNNZWRpY2FyZVByb2R1Y3RzX0Nyb3NzdGFiMV9Dcm9zc3RhYjEJpwIAAAnnAAAACSYBAAAuLhvLU/TNAQEBAAZAJwAACFNsaWRlMzg4CecAAAAJPCcAAAk6JwAACecAAAAAAAAAGQAAAAAJQCcAAAoJeAMAABQAAAAUAAAAAbnY///R5f//AgAAAAAAAAAJHwAAAAkaAQAAAAEBAAABttj//xX///8AAAAAAAESFgAAoxQAAAlLJwAAAAAAAAoJ5wAAAAZNJwAABFRleHQJpwIAAAnnAAAACSYBAAAuLhvLU/TNAQAAAAnnAAAACecAAAAJTScAAAoJ5wAAAAAAAAAAAAAAAAnnAAAACgl4AwAAAAAAAAAAAAABq9j//9Hl//8DAAAAAAAAAAkfAAAACRoBAAAAAQEAAAGo2P//Ff///wAAAAAAARMWAACjFAAACVknAAAAAAAACgnnAAAABlsnAAAEVGV4dAmnAgAACecAAAAJJgEAAC4uG8tT9M0BAAAACecAAAAJ5wAAAAlbJwAACgnnAAAAAAAAAAAAAAAACecAAAAKCXgDAAAAAAAAAAAAAAGd2P//0eX//wMAAAAAAAAACR8AAAAJGgEAAAABAQAAAZrY//8V////AAAAAAABFBYAAKMUAAAJZycAAAAAAAAKCecAAAAGaScAAARUZXh0CacCAAAJ5wAAAAkmAQAALi4by1P0zQEAAAAJ5wAAAAnnAAAACWknAAAKCecAAAAAAAAAAAAAAAAJ5wAAAAoJeAMAAAAAAAAAAAAAAY/Y///R5f//AwAAAAAAAAAJHwAAAAkaAQAAAAEBAAABjNj//xX///8AAAAAAAEVFgAAoxQAAAl1JwAAAAAAAAoJ5wAAAAZ3JwAABFRleHQJpwIAAAnnAAAACSYBAAAuLhvLU/TNAQAAAAnnAAAACecAAAAJdycAAAoJ5wAAAAAAAAAAAAAAAAnnAAAACgl4AwAAAAAAAAAAAAABgdj//9Hl//8BAAAAAAAAAAkfAAAACRoBAAAAAQEAAAF+2P//Ff///wAAAAAAARoWAACkFAAACYMnAAAAAAAABoQnAAAOY2hhcnRfVG90YWxFeHAJ5wAAAAaGJwAAP0NvbW1lcmNpYWxFcXVpdmFsZW50RXhwZW5zZVRyZW5kc19jaGFydF9Ub3RhbEV4cF9jaGFydF9Ub3RhbEV4cAmXAwAACecAAAAJlgMAABnHGmJT5M0BAQEABoonAAAIU2xpZGUzNTgJ5wAAAAmGJwAACYQnAAAJ5wAAAAAAAAAZAAAAAAmKJwAACgmQAwAAFAAAABQAAAABb9j//9Hl//8CAAAAAAAAAAkgAAAACYoDAAAAAQEAAAFs2P//Ff///wAAAAAAARsWAACkFAAACZUnAAAAAAAABpYnAAANY2hhcnRfTWVkU3ZjcwnnAAAABpgnAAA9Q29tbWVyY2lhbEVxdWl2YWxlbnRFeHBlbnNlVHJlbmRzX2NoYXJ0X01lZFN2Y3NfY2hhcnRfTWVkU3ZjcwmXAwAACecAAAAJlgMAABnHGmJT5M0BAQEABpwnAAAIU2xpZGUzNTgJ5wAAAAmYJwAACZYnAAAJ5wAAAAAAAAAZAAAAAAmcJwAACgmQAwAARgAAACgAAAABXdj//9Hl//8CAAAAAAAAAAkgAAAACYoDAAAAAQEAAAFa2P//Ff///wAAAAAAARwWAACkFAAACacnAAAAAAAABqgnAAAOY2hhcnRfSG9zcGl0YWwJ5wAAAAaqJwAAP0NvbW1lcmNpYWxFcXVpdmFsZW50RXhwZW5zZVRyZW5kc19jaGFydF9Ib3NwaXRhbF9jaGFydF9Ib3NwaXRhbAmXAwAACecAAAAJlgMAABnHGmJT5M0BAQEABq4nAAAIU2xpZGUzNTgJ5wAAAAmqJwAACagnAAAJ5wAAAAAAAAAZAAAAAAmuJwAACgmQAwAAeAAAADwAAAABS9j//9Hl//8CAAAAAAAAAAkgAAAACYoDAAAAAQEAAAFI2P//Ff///wAAAAAAAR0WAACkFAAACbknAAAAAAAABronAAAOY2hhcnRfUGhhcm1hY3kJ5wAAAAa8JwAAP0NvbW1lcmNpYWxFcXVpdmFsZW50RXhwZW5zZVRyZW5kc19jaGFydF9QaGFybWFjeV9jaGFydF9QaGFybWFjeQmXAwAACecAAAAJlgMAABnHGmJT5M0BAQEABsAnAAAIU2xpZGUzNTgJ5wAAAAm8JwAACbonAAAJ5wAAAAAAAAAZAAAAAAnAJwAACgmQAwAAqgAAAFAAAAABOdj//9Hl//8CAAAAAAAAAAkgAAAACYoDAAAAAQEAAAE22P//Ff///wAAAAAAAR4WAACjFAAACcsnAAAAAAAACgnnAAAABs0nAAAEVGV4dAmXAwAACecAAAAJlgMAABnHGmJT5M0BAAAACecAAAAJ5wAAAAnNJwAACgnnAAAAAAAAAAAAAAAACecAAAAKCZADAAAAAAAAAAAAAAEr2P//0eX//wMAAAAAAAAACSAAAAAJigMAAAABAQAAASjY//8V////AAAAAAABHxYAAKMUAAAJ2ScAAAAAAAAKCecAAAAG2ycAAARUZXh0CZcDAAAJ5wAAAAmWAwAAGccaYlPkzQEAAAAJ5wAAAAnnAAAACdsnAAAKCecAAAAAAAAAAAAAAAAJ5wAAAAoJkAMAAAAAAAAAAAAAAR3Y///R5f//AwAAAAAAAAAJIAAAAAmKAwAAAAEBAAABGtj//xX///8AAAAAAAEgFgAAoxQAAAnnJwAAAAAAAAoJ5wAAAAbpJwAABFRleHQJlwMAAAnnAAAACZYDAAAZxxpiU+TNAQAAAAnnAAAACecAAAAJ6ScAAAoJ5wAAAAAAAAAAAAAAAAnnAAAACgmQAwAAAAAAAAAAAAABD9j//9Hl//8DAAAAAAAAAAkgAAAACYoDAAAAAQEAAAEM2P//Ff///wAAAAAAASEWAACjFAAACfUnAAAAAAAACgnnAAAABvcnAAAEVGV4dAmXAwAACecAAAAJlgMAAEcpHWJT5M0BAAAACecAAAAJ5wAAAAn3JwAACgnnAAAAAAAAAAAAAAAACecAAAAKCZADAAAAAAAAAAAAAAEB2P//0eX//wEAAAAAAAAACSAAAAAJigMAAAABAQAAAf7X//8V////AAAAAAABJhYAAK4UAAAJAygAAAkEKAAACQUoAAAJBigAAAkHKAAAAAAKAAAAAQEAAAoAAAAABggoAAAReHRhYl9Db21tTWVkaWNhcmUJ5wAAAAYKKAAALkxPQlN1bW1hcnlfeHRhYl9Db21tTWVkaWNhcmVfeHRhYl9Db21tTWVkaWNhcmUJrwMAAAnnAAAACc4BAACeV07IdeTNAQEBAAYOKAAACFNsaWRlMzY2CecAAAAJCigAAAkIKAAACecAAAAAAAAAGQAAAAAJDigAAAoJqAMAABQAAAAUAAAAAevX///R5f//AgAAAAAAAAAJIQAAAAnCAQAAAAEBAAAB6Nf//xX///8AAAAAAAEnFgAAoxQAAAkZKAAAAAAAAAoJ5wAAAAYbKAAABFRleHQJrwMAAAnnAAAACc4BAACeV07IdeTNAQAAAAnnAAAACecAAAAJGygAAAoJ5wAAAAAAAAAAAAAAAAnnAAAACgmoAwAAAAAAAAAAAAAB3df//9Hl//8DAAAAAAAAAAkhAAAACcIBAAAAAQEAAAHa1///Ff///wAAAAAAASgWAACjFAAACScoAAAAAAAACgnnAAAABikoAAAEVGV4dAmvAwAACecAAAAJzgEAAJ5XTsh15M0BAAAACecAAAAJ5wAAAAkpKAAACgnnAAAAAAAAAAAAAAAACecAAAAKCagDAAAAAAAAAAAAAAHP1///0eX//wMAAAAAAAAACSEAAAAJwgEAAAABAQAAAczX//8V////AAAAAAABKRYAAKMUAAAJNSgAAAAAAAAKCecAAAAGNygAAARUZXh0Ca8DAAAJ5wAAAAnOAQAAnldOyHXkzQEAAAAJ5wAAAAnnAAAACTcoAAAKCecAAAAAAAAAAAAAAAAJ5wAAAAoJqAMAAAAAAAAAAAAAAcHX///R5f//AwAAAAAAAAAJIQAAAAnCAQAAAAEBAAABvtf//xX///8AAAAAAAEqFgAAoxQAAAlDKAAAAAAAAAoJ5wAAAAZFKAAABFRleHQJrwMAAAnnAAAACc4BAACeV07IdeTNAQAAAAnnAAAACecAAAAJRSgAAAoJ5wAAAAAAAAAAAAAAAAnnAAAACgmoAwAAAAAAAAAAAAABs9f//9Hl//8BAAAAAAAAAAkhAAAACcIBAAAAAQEAAAGw1///Ff///wAAAAAAASsWAACuFAAACVEoAAAJUigAAAlTKAAACVQoAAAJVSgAAAAACgAAAAEBAAAKAAAAAAZWKAAACkNyb3NzdGFiMTEJ5wAAAAZYKAAAIExPQlN1bW1hcnlfQ3Jvc3N0YWIxMV9Dcm9zc3RhYjExCa8DAAAJ5wAAAAnOAQAAnldOyHXkzQEAAQAJ5wAAAAnnAAAACVgoAAAJVigAAAnnAAAAAAAAAAAAAAAACecAAAAKCagDAAAAAAAAAAAAAAGf1///0eX//wIAAAAAAAAACSEAAAAJwgEAAAABAQAAAZzX//8V////AAAAAAABLBYAAK4UAAAJZSgAAAlmKAAACWcoAAAJaCgAAAlpKAAAAAAKAAAAAQEAAAoAAAAABmooAAALQ3Jvc3N0YWIxMTEJ5wAAAAZsKAAAIkxPQlN1bW1hcnlfQ3Jvc3N0YWIxMTFfQ3Jvc3N0YWIxMTEJrwMAAAnnAAAACc4BAACeV07IdeTNAQABAAnnAAAACecAAAAJbCgAAAlqKAAACecAAAAAAAAAAAAAAAAJ5wAAAAoJqAMAAAAAAAAAAAAAAYvX///R5f//AgAAAAAAAAAJIQAAAAnCAQAAAAEBAAABiNf//xX///8AAAAAAAEtFgAAoxQAAAl5KAAAAAAAAAoJ5wAAAAZ7KAAABFRleHQJrwMAAAnnAAAACc4BAACeV07IdeTNAQAAAAnnAAAACecAAAAJeygAAAoJ5wAAAAAAAAAAAAAAAAnnAAAACgmoAwAAAAAAAAAAAAABfdf//9Hl//8DAAAAAAAAAAkhAAAACcIBAAAAAQEAAAF61///Ff///wAAAAAAAS4WAACjFAAACYcoAAAAAAAACgnnAAAABokoAAAEVGV4dAmvAwAACecAAAAJzgEAAJ5XTsh15M0BAAAACecAAAAJ5wAAAAmJKAAACgnnAAAAAAAAAAAAAAAACecAAAAKCagDAAAAAAAAAAAAAAFv1///0eX//wMAAAAAAAAACSEAAAAJwgEAAAABAQAAAWzX//8V////AAAAAAABLxYAAKMUAAAJlSgAAAAAAAAKCecAAAAGlygAAARUZXh0Ca8DAAAJ5wAAAAnOAQAAnldOyHXkzQEAAAAJ5wAAAAnnAAAACZcoAAAKCecAAAAAAAAAAAAAAAAJ5wAAAAoJqAMAAAAAAAAAAAAAAWHX///R5f//AwAAAAAAAAAJIQAAAAnCAQAAAAEBAAABXtf//xX///8AAAAAAAEwFgAAoxQAAAmjKAAAAAAAAAoJ5wAAAAalKAAABFRleHQJrwMAAAnnAAAACc4BAACeV07IdeTNAQAAAAnnAAAACecAAAAJpSgAAAoJ5wAAAAAAAAAAAAAAAAnnAAAACgmoAwAAAAAAAAAAAAABU9f//9Hl//8BAAAAAAAAAAkhAAAACcIBAAAAAQEAAAFQ1///Ff///wAAAAAAATEWAAClFAAACbEoAAABCbIoAAAJsygAAAm0KAAACbUoAAAAAAAAAAAGtigAAAVMaXN0MgnnAAAABrgoAAAyWkNvZ25vc1B1Ymxpc2hlZGFuZEVUTHJlcG9ydHNpZGVieXNpZGVfTGlzdDJfTGlzdDIJxgMAAAnnAAAACcUDAABw5bWXP+XNAQEBAAa8KAAACFNsaWRlMzk5CecAAAAJuCgAAAm2KAAACecAAAAAAAAAGQAAAAAJvCgAAAoJvwMAABQAAAAUAAAAAT3X///R5f//AgAAAAAAAAAJIgAAAAm6AwAAAAEBAAABOtf//xX///8AAAAAAAEyFgAApRQAAAnHKAAAAQnIKAAACckoAAAJyigAAAnLKAAAAAAAAAAABswoAAAFTGlzdDEJ5wAAAAbOKAAAMlpDb2dub3NQdWJsaXNoZWRhbmRFVExyZXBvcnRzaWRlYnlzaWRlX0xpc3QxX0xpc3QxCcYDAAAJ5wAAAAnFAwAAcOW1lz/lzQEBAQAG0igAAAhTbGlkZTM5OQnnAAAACc4oAAAJzCgAAAnnAAAAAAAAABkAAAAACdIoAAAKCb8DAABGAAAAKAAAAAEn1///0eX//wIAAAAAAAAACSIAAAAJugMAAAABAQAAASTX//8V////AAAAAAABOxYAAKQUAAAJ3SgAAAAAAAAG3igAABJDb21iaW5hdGlvbiBDaGFydDIJ5wAAAAbgKAAAMlJpc2tTY2VuYXJpb19Db21iaW5hdGlvbkNoYXJ0Ml9Db21iaW5hdGlvbkNoYXJ0Ml8zCW8BAAAJ5wAAAAluAQAAWXunLZTjzQEBAQAG5CgAAAhTbGlkZTIwMgnnAAAACeAoAAAJ3igAAAnnAAAAAAAAABkAAAAACeQoAAAKCdcDAAAUAAAAFAAAAAEV1///0eX//wIAAAAAAAAACSMAAAAJYgEAAAABAQAAARLX//8V////AAAAAAABPBYAAK4UAAAJ7ygAAAnwKAAACfEoAAAJ8igAAAnzKAAAAAAKAAAAAQEAAAoAAAAABvQoAAAJQ3Jvc3N0YWIxCecAAAAG9igAACJSaXNrU2NlbmFyaW9fQ3Jvc3N0YWIxX0Nyb3NzdGFiMV8zCW8BAAAJ5wAAAAluAQAAWXunLZTjzQEBAQAG+igAAAhTbGlkZTIwMgnnAAAACfYoAAAJ9CgAAAnnAAAAAAAAABkAAAAACfooAAAKCdcDAABGAAAAKAAAAAH/1v//0eX//wIAAAAAAAAACSMAAAAJYgEAAAABAQAAAfzW//8V////AAAAAAABPRYAAKMUAAAJBSkAAAAAAAAKCecAAAAGBykAAARUZXh0CW8BAAAJ5wAAAAluAQAAWXunLZTjzQEAAAAJ5wAAAAnnAAAACQcpAAAKCecAAAAAAAAAAAAAAAAJ5wAAAAoJ1wMAAAAAAAAAAAAAAfHW///R5f//AwAAAAAAAAAJIwAAAAliAQAAAAEBAAAB7tb//xX///8AAAAAAAE+FgAAoxQAAAkTKQAAAAAAAAoJ5wAAAAYVKQAABFRleHQJbwEAAAnnAAAACW4BAABZe6ctlOPNAQAAAAnnAAAACecAAAAJFSkAAAoJ5wAAAAAAAAAAAAAAAAnnAAAACgnXAwAAAAAAAAAAAAAB49b//9Hl//8DAAAAAAAAAAkjAAAACWIBAAAAAQEAAAHg1v//Ff///wAAAAAAAT8WAACjFAAACSEpAAAAAAAACgnnAAAABiMpAAAEVGV4dAlvAQAACecAAAAJbgEAAFl7py2U480BAAAACecAAAAJ5wAAAAkjKQAACgnnAAAAAAAAAAAAAAAACecAAAAKCdcDAAAAAAAAAAAAAAHV1v//0eX//wMAAAAAAAAACSMAAAAJYgEAAAABAQAAAdLW//8V////AAAAAAABQBYAAKMUAAAJLykAAAAAAAAKCecAAAAGMSkAAARUZXh0CW8BAAAJ5wAAAAluAQAAWXunLZTjzQEAAAAJ5wAAAAnnAAAACTEpAAAKCecAAAAAAAAAAAAAAAAJ5wAAAAoJ1wMAAAAAAAAAAAAAAcfW///R5f//AQAAAAAAAAAJIwAAAAliAQAAAAEBAAABxNb//xX///8AAAAAAAFJFgAAoxQAAAk9KQAAAAAAAAoJ5wAAAAY/KQAABFRleHQJ9gMAAAnnAAAACfUDAADuI26uG+XNAQAAAAnnAAAACecAAAAJPykAAAoJ5wAAAAAAAAAAAAAAAAnnAAAACgnvAwAAAAAAAAAAAAABudb//9Hl//8CAAAAAAAAAAkkAAAACekDAAAAAQEAAAG21v//Ff///wAAAAAAAUoWAACjFAAACUspAAAAAAAACgnnAAAABk0pAAAEVGV4dAn2AwAACecAAAAJ9QMAAO4jbq4b5c0BAAAACecAAAAJ5wAAAAlNKQAACgnnAAAAAAAAAAAAAAAACecAAAAKCe8DAAAAAAAAAAAAAAGr1v//0eX//wIAAAAAAAAACSQAAAAJ6QMAAAABAQAAAajW//8V////AAAAAAABSxYAAKMUAAAJWSkAAAAAAAAKCecAAAAGWykAAARUZXh0CfYDAAAJ5wAAAAn1AwAA7iNurhvlzQEAAAAJ5wAAAAnnAAAACVspAAAKCecAAAAAAAAAAAAAAAAJ5wAAAAoJ7wMAAAAAAAAAAAAAAZ3W///R5f//AgAAAAAAAAAJJAAAAAnpAwAAAAEBAAABmtb//xX///8AAAAAAAFMFgAAoxQAAAlnKQAAAAAAAAoJ5wAAAAZpKQAABFRleHQJ9gMAAAnnAAAACfUDAADuI26uG+XNAQAAAAnnAAAACecAAAAJaSkAAAoJ5wAAAAAAAAAAAAAAAAnnAAAACgnvAwAAAAAAAAAAAAABj9b//9Hl//8CAAAAAAAAAAkkAAAACekDAAAAAQEAAAGM1v//Ff///wAAAAAAAU0WAACuFAAACXUpAAAJdikAAAl3KQAACXgpAAAJeSkAAAAACgAAAAEBAAAKAAAAAAZ6KQAACUNyb3NzdGFiMQnnAAAABnwpAAAkVG90YWxSZXBsYWNlbWVudF9Dcm9zc3RhYjFfQ3Jvc3N0YWIxCfYDAAAJ5wAAAAn1AwAA7iNurhvlzQEBAQAGgCkAAAhTbGlkZTM3OQnnAAAACXwpAAAJeikAAAnnAAAAAAAAABkAAAAACYApAAAKCe8DAAAUAAAAFAAAAAF51v//0eX//wIAAAAAAAAACSQAAAAJ6QMAAAABAQAAAXbW//8V////AAAAAAABThYAAKMUAAAJiykAAAAAAAAKCecAAAAGjSkAAARUZXh0CfYDAAAJ5wAAAAn1AwAA7iNurhvlzQEAAAAJ5wAAAAnnAAAACY0pAAAKCecAAAAAAAAAAAAAAAAJ5wAAAAoJ7wMAAAAAAAAAAAAAAWvW///R5f//AwAAAAAAAAAJJAAAAAnpAwAAAAEBAAABaNb//xX///8AAAAAAAFPFgAAoxQAAAmZKQAAAAAAAAoJ5wAAAAabKQAABFRleHQJ9gMAAAnnAAAACfUDAADuI26uG+XNAQAAAAnnAAAACecAAAAJmykAAAoJ5wAAAAAAAAAAAAAAAAnnAAAACgnvAwAAAAAAAAAAAAABXdb//9Hl//8DAAAAAAAAAAkkAAAACekDAAAAAQEAAAFa1v//Ff///wAAAAAAAVAWAACjFAAACacpAAAAAAAACgnnAAAABqkpAAAEVGV4dAn2AwAACecAAAAJ9QMAAO4jbq4b5c0BAAAACecAAAAJ5wAAAAmpKQAACgnnAAAAAAAAAAAAAAAACecAAAAKCe8DAAAAAAAAAAAAAAFP1v//0eX//wMAAAAAAAAACSQAAAAJ6QMAAAABAQAAAUzW//8V////AAAAAAABURYAAKMUAAAJtSkAAAAAAAAKCecAAAAGtykAAARUZXh0CfYDAAAJ5wAAAAn1AwAA7iNurhvlzQEAAAAJ5wAAAAnnAAAACbcpAAAKCecAAAAAAAAAAAAAAAAJ5wAAAAoJ7wMAAAAAAAAAAAAAAUHW///R5f//AQAAAAAAAAAJJAAAAAnpAwAAAAEBAAABPtb//xX///8AAAAAAAVWFgAAKUNvZ25vcy5DT0MuRGF0YVNvdXJjZS5SZXBvcnREYXRhLkNyb3NzdGFiMwAAAA1tX2Jhc2VFbGVtZW50EG1fSGVhZGVyRWxlbWVudHMQbV9Gb290ZXJFbGVtZW50cw5tX1Jvd3NNZXRhRGF0YRFtX0NvbHVtbnNNZXRhRGF0YQ1tX0F1dG9maXRDb2xzDW1fQXV0b2ZpdFJvd3MRbV9Qcm9wX0RpbWVuc2lvbnMLbV9Hcm91cENvbHMLbV9Hcm91cFJvd3MMbV9TaG93QXNMaXN0Cm1fU2hvd0NvbHMKbV9TaG93Um93cw1tX1Nob3dNZWFzdXJlDG1fUmVwZWF0Q29scwltX0NvbnRleHQObV9EYXRhU291cmNlSUQKbV9PYmplY3RJZA5tX0ZyaWVuZGx5TmFtZQZtX05hbWUQbV9Qb3J0YWxSZXBvcnRJRBBtX1BvcnRhbFByb3ZpZGVyEm1fUG9ydGFsUHJvdmlkZXJJZA1tX0xhc3RVcGRhdGVkCm1fSW1wb3J0ZWQKbV9TaG93SXRlbRJtX0lnbm9yZUZvcm1hdHRpbmcKbV9Mb2NhdGlvbg1tX0Rlc2NyaXB0aW9uC21fUHJvcF9OYW1lCW1fUHJvcF9JZA5tX1Byb3BfTWVhc3VyZQttX0xpbWl0Um93cwttX0xpbWl0Q29scwxtX0F1dG9SZXNpemUPbV9Qcm9wX0xvY2F0aW9uCW1fcHJvbXB0cwxtX1VuaXF1ZU5hbWUMbV9SZW5kZXJMZWZ0C21fUmVuZGVyVG9wDm1fUGFnZUxvY2F0aW9uCm1faW5zdGFuY2UGbV9HVUlED21fRGF0YVNvdXJjZVVSTBFtX0luc2VydFBhZ2VCcmVhaw5tX0ltcG9ydElubGluZQptX0F1dG9TaXplDG1fUmVwZWF0Um93cw9tX0ltcG9ydEFzQ2hhcnQPbV9QYWdlQnJlYWtUeXBlF21fU3VwcG9ydFNvZnRQYWdlQnJlYWtzBAMDAwMAAAIAAAAAAAAAAgABAQEBAQEAAAAAAQEBAQEAAAABBAEAAAQAAQEAAAAAAAQALkNvZ25vcy5DT0MuRGF0YVNvdXJjZS5SZXBvcnREYXRhLlJlcG9ydEVsZW1lbnTkAAAAHFN5c3RlbS5Db2xsZWN0aW9ucy5BcnJheUxpc3QcU3lzdGVtLkNvbGxlY3Rpb25zLkFycmF5TGlzdBxTeXN0ZW0uQ29sbGVjdGlvbnMuQXJyYXlMaXN0HFN5c3RlbS5Db2xsZWN0aW9ucy5BcnJheUxpc3QBAQEBAQEBAQEICQEBAQgIAS5Db2dub3MuQ09DLkVuZ2luZS5SZXBvcnREYXRhLlByb21wdHNDb2xsZWN0aW9u5AAAAAgIMENvZ25vcy5DT0MuRW5naW5lLlJlcG9ydERhdGEuRWxlbWVudExvY2F0aW9uVHlwZeQAAAAIAQEBAQEwQ29nbm9zLkNPQy5FbmdpbmUuUmVwb3J0RGF0YS5SZXBvcnRQYWdlQnJlYWtUeXBl5AAAAAHkAAAACcMpAAAJxCkAAAnFKQAACcYpAAAJxykAAAAACgAAAAEBAAAKAAAAAAbIKQAACUNyb3NzdGFiMQnnAAAABsopAAAkQ1lHcm93dGhTdHJhdGVneV9Dcm9zc3RhYjFfQ3Jvc3N0YWIxCQ4EAAAJ5wAAAAkGAwAAbM8mCFT0zQEBAQAGzikAAAhTbGlkZTMxNQnnAAAACcopAAAJyCkAAAnnAAAAAAAAABkAAAAACc4pAAAJBQQAAAkHBAAAFAAAABQAAAABKtb//9Hl//8CAAAAAAAAAAklAAAACfoCAAAAAQEAAAEn1v//Ff///wAAAAAAAVcWAACjFAAACdopAAAAAAAACgnnAAAABtwpAAAEVGV4dAkOBAAACecAAAAJBgMAAH2TSccP380BAAAACecAAAAJ5wAAAAncKQAACgnnAAAAAAAAAAAAAAAACecAAAAKCQcEAAAAAAAAAAAAAAEc1v//0eX//wMAAAAAAAAACSUAAAAJ+gIAAAABAQAAARnW//8V////AAAAAAABWBYAAKMUAAAJ6CkAAAAAAAAKCecAAAAG6ikAAARUZXh0CQ4EAAAJ5wAAAAkGAwAAfZNJxw/fzQEAAAAJ5wAAAAnnAAAACeopAAAKCecAAAAAAAAAAAAAAAAJ5wAAAAoJBwQAAAAAAAAAAAAAAQ7W///R5f//AwAAAAAAAAAJJQAAAAn6AgAAAAEBAAABC9b//xX///8AAAAAAAFZFgAAoxQAAAn2KQAAAAAAAAoJ5wAAAAb4KQAABFRleHQJDgQAAAnnAAAACQYDAAB9k0nHD9/NAQAAAAnnAAAACecAAAAJ+CkAAAoJ5wAAAAAAAAAAAAAAAAnnAAAACgkHBAAAAAAAAAAAAAABANb//9Hl//8DAAAAAAAAAAklAAAACfoCAAAAAQEAAAH91f//Ff///wAAAAAAAVoWAACjFAAACQQqAAAAAAAACgnnAAAABgYqAAAEVGV4dAkOBAAACecAAAAJBgMAAH2TSccP380BAAAACecAAAAJ5wAAAAkGKgAACgnnAAAAAAAAAAAAAAAACecAAAAKCQcEAAAAAAAAAAAAAAHy1f//0eX//wEAAAAAAAAACSUAAAAJ+gIAAAABAQAAAe/V//8V////AAAAAAABYxYAAK4UAAAJEioAAAkTKgAACRQqAAAJFSoAAAkWKgAAAAAKAAAAAQEAAAoAAAAABhcqAAAJQ3Jvc3N0YWIxCecAAAAGGSoAADFHZW9ncmFwaGljQ292ZXJhZ2VhbmRDYXBhY2l0eV9Dcm9zc3RhYjFfQ3Jvc3N0YWIxCS8CAAAJ5wAAAAkOAQAA5Ojz9Q7jzQEBAQAGHSoAAAhTbGlkZTI3NgnnAAAACRkqAAAJFyoAAAnnAAAAAAAAABkAAAAACR0qAAAKCR8EAAAUAAAAFAAAAAHc1f//0eX//wIAAAAAAAAACSYAAAAJAgEAAAABAQAAAdnV//8V////AAAAAAABZBYAAKMUAAAJKCoAAAAAAAAKCecAAAAGKioAAARUZXh0CS8CAAAJ5wAAAAkOAQAA5Ojz9Q7jzQEAAAAJ5wAAAAnnAAAACSoqAAAKCecAAAAAAAAAAAAAAAAJ5wAAAAoJHwQAAAAAAAAAAAAAAc7V///R5f//AwAAAAAAAAAJJgAAAAkCAQAAAAEBAAABy9X//xX///8AAAAAAAFlFgAAoxQAAAk2KgAAAAAAAAoJ5wAAAAY4KgAABFRleHQJLwIAAAnnAAAACQ4BAADk6PP1DuPNAQAAAAnnAAAACecAAAAJOCoAAAoJ5wAAAAAAAAAAAAAAAAnnAAAACgkfBAAAAAAAAAAAAAABwNX//9Hl//8DAAAAAAAAAAkmAAAACQIBAAAAAQEAAAG91f//Ff///wAAAAAAAWYWAACjFAAACUQqAAAAAAAACgnnAAAABkYqAAAEVGV4dAkvAgAACecAAAAJDgEAAOTo8/UO480BAAAACecAAAAJ5wAAAAlGKgAACgnnAAAAAAAAAAAAAAAACecAAAAKCR8EAAAAAAAAAAAAAAGy1f//0eX//wMAAAAAAAAACSYAAAAJAgEAAAABAQAAAa/V//8V////AAAAAAABZxYAAKMUAAAJUioAAAAAAAAKCecAAAAGVCoAAARUZXh0CS8CAAAJ5wAAAAkOAQAA5Ojz9Q7jzQEAAAAJ5wAAAAnnAAAACVQqAAAKCecAAAAAAAAAAAAAAAAJ5wAAAAoJHwQAAAAAAAAAAAAAAaTV///R5f//AQAAAAAAAAAJJgAAAAkCAQAAAAEBAAABodX//xX///8AAAAAAAFsFgAApBQAAAlgKgAAAAAAAAZhKgAAElByb2dyZXNzaXZlIENoYXJ0MQnnAAAABmMqAABCRXhwZW5zZVRyZW5kSW5pdGlhdGl2ZXNTdW1tYXJ5X1Byb2dyZXNzaXZlQ2hhcnQxX1Byb2dyZXNzaXZlQ2hhcnQxCT4EAAAJ5wAAAAk9BAAA4ASIP+vhzQEBAQAGZyoAAAhTbGlkZTMwOAnnAAAACWMqAAAJYSoAAAnnAAAAAAAAABkAAAAACWcqAAAKCTcEAAAUAAAAFAAAAAGS1f//0eX//wIAAAAAAAAACScAAAAJMQQAAAABAQAAAY/V//8V////AAAAAAABbRYAAKMUAAAJcioAAAAAAAAKCecAAAAGdCoAAARUZXh0CT4EAAAJ5wAAAAk9BAAA4ASIP+vhzQEAAAAJ5wAAAAnnAAAACXQqAAAKCecAAAAAAAAAAAAAAAAJ5wAAAAoJNwQAAAAAAAAAAAAAAYTV///R5f//AwAAAAAAAAAJJwAAAAkxBAAAAAEBAAABgdX//xX///8AAAAAAAFuFgAAoxQAAAmAKgAAAAAAAAoJ5wAAAAaCKgAABFRleHQJPgQAAAnnAAAACT0EAADgBIg/6+HNAQAAAAnnAAAACecAAAAJgioAAAoJ5wAAAAAAAAAAAAAAAAnnAAAACgk3BAAAAAAAAAAAAAABdtX//9Hl//8DAAAAAAAAAAknAAAACTEEAAAAAQEAAAFz1f//Ff///wAAAAAAAW8WAACjFAAACY4qAAAAAAAACgnnAAAABpAqAAAEVGV4dAk+BAAACecAAAAJPQQAAOAEiD/r4c0BAAAACecAAAAJ5wAAAAmQKgAACgnnAAAAAAAAAAAAAAAACecAAAAKCTcEAAAAAAAAAAAAAAFo1f//0eX//wMAAAAAAAAACScAAAAJMQQAAAABAQAAAWXV//8V////AAAAAAABcBYAAKMUAAAJnCoAAAAAAAAKCecAAAAGnioAAARUZXh0CT4EAAAJ5wAAAAk9BAAA4ASIP+vhzQEAAAAJ5wAAAAnnAAAACZ4qAAAKCecAAAAAAAAAAAAAAAAJ5wAAAAoJNwQAAAAAAAAAAAAAAVrV///R5f//AQAAAAAAAAAJJwAAAAkxBAAAAAEBAAABV9X//xX///8AAAAAAAFxFgAAoxQAAAmqKgAAAAAAAAoJ5wAAAAasKgAABFRleHQJPgQAAAnnAAAACT0EAADgBIg/6+HNAQAAAAnnAAAACecAAAAJrCoAAAoJ5wAAAAAAAAAAAAAAAAnnAAAACgk3BAAAAAAAAAAAAAABTNX//9Hl//8BAAAAAAAAAAknAAAACTEEAAAAAQEAAAFJ1f//Ff///wAAAAAAAXYWAACuFAAACbgqAAAJuSoAAAm6KgAACbsqAAAJvCoAAAAACgAAAAEBAAAKAAAAAAa9KgAACUNyb3NzdGFiMQnnAAAABr8qAAA5Q29tbWVyY2lhbEdyb3d0aFNtYWxsMjUwYW5kSW5kaXZpZHVhbF9Dcm9zc3RhYjFfQ3Jvc3N0YWIxCVYEAAAJ5wAAAAlVBAAAlCJ0hdTfzQEBAQAGwyoAAAhTbGlkZTMyNgnnAAAACb8qAAAJvSoAAAnnAAAAAAAAABkAAAAACcMqAAAKCU8EAAAUAAAAFAAAAAE21f//0eX//wIAAAAAAAAACSgAAAAJSQQAAAABAQAAATPV//8V////AAAAAAABdxYAAK4UAAAJzioAAAnPKgAACdAqAAAJ0SoAAAnSKgAAAAAKAAAAAQEAAAoAAAAABtMqAAAKQ3Jvc3N0YWIxMQnnAAAABtUqAAA7Q29tbWVyY2lhbEdyb3d0aFNtYWxsMjUwYW5kSW5kaXZpZHVhbF9Dcm9zc3RhYjExX0Nyb3NzdGFiMTEJVgQAAAnnAAAACVUEAACUInSF1N/NAQEBAAbZKgAACFNsaWRlMzI2CecAAAAJ1SoAAAnTKgAACecAAAAAAAAAGQAAAAAJ2SoAAAoJTwQAAEYAAAAoAAAAASDV///R5f//AgAAAAAAAAAJKAAAAAlJBAAAAAEBAAABHdX//xX///8AAAAAAAF4FgAAoxQAAAnkKgAAAAAAAAoJ5wAAAAbmKgAABFRleHQJVgQAAAnnAAAACVUEAACUInSF1N/NAQAAAAnnAAAACecAAAAJ5ioAAAoJ5wAAAAAAAAAAAAAAAAnnAAAACglPBAAAAAAAAAAAAAABEtX//9Hl//8DAAAAAAAAAAkoAAAACUkEAAAAAQEAAAEP1f//Ff///wAAAAAAAXkWAACjFAAACfIqAAAAAAAACgnnAAAABvQqAAAEVGV4dAlWBAAACecAAAAJVQQAAJQidIXU380BAAAACecAAAAJ5wAAAAn0KgAACgnnAAAAAAAAAAAAAAAACecAAAAKCU8EAAAAAAAAAAAAAAEE1f//0eX//wMAAAAAAAAACSgAAAAJSQQAAAABAQAAAQHV//8V////AAAAAAABehYAAKMUAAAJACsAAAAAAAAKCecAAAAGAisAAARUZXh0CVYEAAAJ5wAAAAlVBAAAlCJ0hdTfzQEAAAAJ5wAAAAnnAAAACQIrAAAKCecAAAAAAAAAAAAAAAAJ5wAAAAoJTwQAAAAAAAAAAAAAAfbU///R5f//AwAAAAAAAAAJKAAAAAlJBAAAAAEBAAAB89T//xX///8AAAAAAAF7FgAAoxQAAAkOKwAAAAAAAAoJ5wAAAAYQKwAABFRleHQJVgQAAAnnAAAACVUEAACUInSF1N/NAQAAAAnnAAAACecAAAAJECsAAAoJ5wAAAAAAAAAAAAAAAAnnAAAACglPBAAAAAAAAAAAAAAB6NT//9Hl//8BAAAAAAAAAAkoAAAACUkEAAAAAQEAAAHl1P//Ff///wAAAAAAAYAWAACuFAAACRwrAAAJHSsAAAkeKwAACR8rAAAJICsAAAAACgAAAAEBAAAKAAAAAAYhKwAACUNyb3NzdGFiMQnnAAAABiMrAABBU2VsZkZ1bmRpbmdDb21wYXJpc29udG9GdWxseUluc3VyZWRMYXJnZUdyb3VwX0Nyb3NzdGFiMV9Dcm9zc3RhYjEJbgQAAAnnAAAACW0EAAAy0LZ7KOXNAQEBAAYnKwAACFNsaWRlMzk4CecAAAAJIysAAAkhKwAACecAAAAAAAAAGQAAAAAJJysAAAoJZwQAABQAAAAUAAAAAdLU///R5f//AgAAAAAAAAAJKQAAAAlhBAAAAAEBAAABz9T//xX///8AAAAAAAGBFgAArhQAAAkyKwAACTMrAAAJNCsAAAk1KwAACTYrAAAAAAoAAAABAQAACgAAAAAGNysAAApDcm9zc3RhYjExCecAAAAGOSsAAENTZWxmRnVuZGluZ0NvbXBhcmlzb250b0Z1bGx5SW5zdXJlZExhcmdlR3JvdXBfQ3Jvc3N0YWIxMV9Dcm9zc3RhYjExCW4EAAAJ5wAAAAltBAAAMtC2eyjlzQEBAQAGPSsAAAhTbGlkZTM5OAnnAAAACTkrAAAJNysAAAnnAAAAAAAAABkAAAAACT0rAAAKCWcEAABGAAAAKAAAAAG81P//0eX//wIAAAAAAAAACSkAAAAJYQQAAAABAQAAAbnU//8V////AAAAAAABghYAAKMUAAAJSCsAAAAAAAAKCecAAAAGSisAAARUZXh0CW4EAAAJ5wAAAAltBAAAMtC2eyjlzQEAAAAJ5wAAAAnnAAAACUorAAAKCecAAAAAAAAAAAAAAAAJ5wAAAAoJZwQAAAAAAAAAAAAAAa7U///R5f//AwAAAAAAAAAJKQAAAAlhBAAAAAEBAAABq9T//xX///8AAAAAAAGDFgAAoxQAAAlWKwAAAAAAAAoJ5wAAAAZYKwAABFRleHQJbgQAAAnnAAAACW0EAAAy0LZ7KOXNAQAAAAnnAAAACecAAAAJWCsAAAoJ5wAAAAAAAAAAAAAAAAnnAAAACglnBAAAAAAAAAAAAAABoNT//9Hl//8DAAAAAAAAAAkpAAAACWEEAAAAAQEAAAGd1P//Ff///wAAAAAAAYQWAACjFAAACWQrAAAAAAAACgnnAAAABmYrAAAEVGV4dAluBAAACecAAAAJbQQAADLQtnso5c0BAAAACecAAAAJ5wAAAAlmKwAACgnnAAAAAAAAAAAAAAAACecAAAAKCWcEAAAAAAAAAAAAAAGS1P//0eX//wMAAAAAAAAACSkAAAAJYQQAAAABAQAAAY/U//8V////AAAAAAABhRYAAKMUAAAJcisAAAAAAAAKCecAAAAGdCsAAARUZXh0CW4EAAAJ5wAAAAltBAAAMtC2eyjlzQEAAAAJ5wAAAAnnAAAACXQrAAAKCecAAAAAAAAAAAAAAAAJ5wAAAAoJZwQAAAAAAAAAAAAAAYTU///R5f//AQAAAAAAAAAJKQAAAAlhBAAAAAEBAAABgdT//xX///8AAAAAAAGKFgAAoxQAAAmAKwAAAAAAAAoJ5wAAAAaCKwAABFRleHQJhgQAAAnnAAAACQ4BAAB8X+r1DuPNAQAAAAnnAAAACecAAAAJgisAAAoJ5wAAAAAAAAAAAAAAAAnnAAAACgl/BAAAAAAAAAAAAAABdtT//9Hl//8CAAAAAAAAAAkqAAAACQIBAAAAAQEAAAFz1P//Ff///wAAAAAAAYsWAACjFAAACY4rAAAAAAAACgnnAAAABpArAAAEVGV4dAmGBAAACecAAAAJDgEAAHxf6vUO480BAAAACecAAAAJ5wAAAAmQKwAACgnnAAAAAAAAAAAAAAAACecAAAAKCX8EAAAAAAAAAAAAAAFo1P//0eX//wIAAAAAAAAACSoAAAAJAgEAAAABAQAAAWXU//8V////AAAAAAABjBYAAKMUAAAJnCsAAAAAAAAKCecAAAAGnisAAARUZXh0CYYEAAAJ5wAAAAkOAQAAfF/q9Q7jzQEAAAAJ5wAAAAnnAAAACZ4rAAAKCecAAAAAAAAAAAAAAAAJ5wAAAAoJfwQAAAAAAAAAAAAAAVrU///R5f//AgAAAAAAAAAJKgAAAAkCAQAAAAEBAAABV9T//xX///8AAAAAAAGNFgAAoxQAAAmqKwAAAAAAAAoJ5wAAAAasKwAABFRleHQJhgQAAAnnAAAACQ4BAAB8X+r1DuPNAQAAAAnnAAAACecAAAAJrCsAAAoJ5wAAAAAAAAAAAAAAAAnnAAAACgl/BAAAAAAAAAAAAAABTNT//9Hl//8CAAAAAAAAAAkqAAAACQIBAAAAAQEAAAFJ1P//Ff///wAAAAAAAY4WAACjFAAACbgrAAAAAAAACgnnAAAABrorAAAEVGV4dAmGBAAACecAAAAJDgEAAHxf6vUO480BAAAACecAAAAJ5wAAAAm6KwAACgnnAAAAAAAAAAAAAAAACecAAAAKCX8EAAAAAAAAAAAAAAE+1P//0eX//wIAAAAAAAAACSoAAAAJAgEAAAABAQAAATvU//8V////AAAAAAABjxYAAKQUAAAJxisAAAAAAAAGxysAACBjaGFydF9DYXBfUGxhbl9DaGFuZ2VzX1dhdGVyZmFsbAnnAAAABskrAABhQ2hhbmdlc2Zyb210aGUyMDEyU3RyYXRlZ2ljUGxhbl9jaGFydF9DYXBfUGxhbl9DaGFuZ2VzX1dhdGVyZmFsbF9jaGFydF9DYXBfUGxhbl9DaGFuZ2VzX1dhdGVyZmFsbAmGBAAACecAAAAJDgEAAHxf6vUO480BAQEABs0rAAAIU2xpZGUyNDQJ5wAAAAnJKwAACccrAAAJ5wAAAAAAAAAZAAAAAAnNKwAACgl/BAAAFAAAABQAAAABLNT//9Hl//8CAAAAAAAAAAkqAAAACQIBAAAAAQEAAAEp1P//Ff///wAAAAAAAZAWAACjFAAACdgrAAAAAAAACgnnAAAABtorAAAEVGV4dAmGBAAACecAAAAJDgEAAHxf6vUO480BAAAACecAAAAJ5wAAAAnaKwAACgnnAAAAAAAAAAAAAAAACecAAAAKCX8EAAAAAAAAAAAAAAEe1P//0eX//wMAAAAAAAAACSoAAAAJAgEAAAABAQAAARvU//8V////AAAAAAABkRYAAKMUAAAJ5isAAAAAAAAKCecAAAAG6CsAAARUZXh0CYYEAAAJ5wAAAAkOAQAAfF/q9Q7jzQEAAAAJ5wAAAAnnAAAACegrAAAKCecAAAAAAAAAAAAAAAAJ5wAAAAoJfwQAAAAAAAAAAAAAARDU///R5f//AwAAAAAAAAAJKgAAAAkCAQAAAAEBAAABDdT//xX///8AAAAAAAGSFgAAoxQAAAn0KwAAAAAAAAoJ5wAAAAb2KwAABFRleHQJhgQAAAnnAAAACQ4BAAB8X+r1DuPNAQAAAAnnAAAACecAAAAJ9isAAAoJ5wAAAAAAAAAAAAAAAAnnAAAACgl/BAAAAAAAAAAAAAABAtT//9Hl//8DAAAAAAAAAAkqAAAACQIBAAAAAQEAAAH/0///Ff///wAAAAAAAZMWAACjFAAACQIsAAAAAAAACgnnAAAABgQsAAAEVGV4dAmGBAAACecAAAAJDgEAAHxf6vUO480BAAAACecAAAAJ5wAAAAkELAAACgnnAAAAAAAAAAAAAAAACecAAAAKCX8EAAAAAAAAAAAAAAH00///0eX//wEAAAAAAAAACSoAAAAJAgEAAAABAQAAAfHT//8V////AAAAAAABnBYAAK4UAAAJECwAAAkRLAAACRIsAAAJEywAAAkULAAAAAAKAAAAAQEAAAoAAAAABhUsAAAJQ3Jvc3N0YWIxCecAAAAGFywAADNHZW9ncmFwaGljQ292ZXJhZ2VhbmRDYXBhY2l0eV9Dcm9zc3RhYjFfQ3Jvc3N0YWIxXzUJngQAAAnnAAAACW4BAAACGaUtlOPNAQEBAAYbLAAACFNsaWRlMjIyCecAAAAJFywAAAkVLAAACecAAAAAAAAAGQAAAAAJGywAAAoJlwQAABQAAAAUAAAAAd7T///R5f//AgAAAAAAAAAJKwAAAAliAQAAAAEBAAAB29P//xX///8AAAAAAAGdFgAAoxQAAAkmLAAAAAAAAAoJ5wAAAAYoLAAABFRleHQJngQAAAnnAAAACW4BAAACGaUtlOPNAQAAAAnnAAAACecAAAAJKCwAAAoJ5wAAAAAAAAAAAAAAAAnnAAAACgmXBAAAAAAAAAAAAAAB0NP//9Hl//8DAAAAAAAAAAkrAAAACWIBAAAAAQEAAAHN0///Ff///wAAAAAAAZ4WAACjFAAACTQsAAAAAAAACgnnAAAABjYsAAAEVGV4dAmeBAAACecAAAAJbgEAAAIZpS2U480BAAAACecAAAAJ5wAAAAk2LAAACgnnAAAAAAAAAAAAAAAACecAAAAKCZcEAAAAAAAAAAAAAAHC0///0eX//wMAAAAAAAAACSsAAAAJYgEAAAABAQAAAb/T//8V////AAAAAAABnxYAAKMUAAAJQiwAAAAAAAAKCecAAAAGRCwAAARUZXh0CZ4EAAAJ5wAAAAluAQAAAhmlLZTjzQEAAAAJ5wAAAAnnAAAACUQsAAAKCecAAAAAAAAAAAAAAAAJ5wAAAAoJlwQAAAAAAAAAAAAAAbTT///R5f//AwAAAAAAAAAJKwAAAAliAQAAAAEBAAABsdP//xX///8AAAAAAAGgFgAAoxQAAAlQLAAAAAAAAAoJ5wAAAAZSLAAABFRleHQJngQAAAnnAAAACW4BAAACGaUtlOPNAQAAAAnnAAAACecAAAAJUiwAAAoJ5wAAAAAAAAAAAAAAAAnnAAAACgmXBAAAAAAAAAAAAAABptP//9Hl//8BAAAAAAAAAAkrAAAACWIBAAAAAQEAAAGj0///Ff///wAAAAAAAakWAACjFAAACV4sAAAAAAAACgnnAAAABmAsAAAEVGV4dAknAQAACecAAAAJJgEAAC4uG8tT9M0BAAAACecAAAAJ5wAAAAlgLAAACgnnAAAAAAAAAAAAAAAACecAAAAKCa8EAAAAAAAAAAAAAAGY0///0eX//wIAAAAAAAAACSwAAAAJGgEAAAABAQAAAZXT//8V////AAAAAAABqhYAAK4UAAAJbCwAAAltLAAACW4sAAAJbywAAAlwLAAAAAAKAAAAAQEAAAoAAAAABnEsAAATeHRhYl9Qcm9kdWN0X01icnNocAnnAAAABnMsAAA1TE9CRGV0YWlsc194dGFiX1Byb2R1Y3RfTWJyc2hwX3h0YWJfUHJvZHVjdF9NYnJzaHBfMTIJJwEAAAnnAAAACSYBAAAuLhvLU/TNAQEBAAZ3LAAACFNsaWRlNDA5CecAAAAJcywAAAlxLAAACecAAAAAAAAAGQAAAAAJdywAAAoJrwQAABQAAAAUAAAAAYLT///R5f//AgAAAAAAAAAJLAAAAAkaAQAAAAEBAAABf9P//xX///8AAAAAAAGrFgAArhQAAAmCLAAACYMsAAAJhCwAAAmFLAAACYYsAAAAAAoAAAABAQAACgAAAAAGhywAABN4dGFiX1Byb2R1Y3RfR3Jvd3RoCecAAAAGiSwAADVMT0JEZXRhaWxzX3h0YWJfUHJvZHVjdF9Hcm93dGhfeHRhYl9Qcm9kdWN0X0dyb3d0aF8xMgknAQAACecAAAAJJgEAAC4uG8tT9M0BAQEABo0sAAAIU2xpZGU0MDkJ5wAAAAmJLAAACYcsAAAJ5wAAAAAAAAAZAAAAAAmNLAAACgmvBAAARgAAACgAAAABbNP//9Hl//8CAAAAAAAAAAksAAAACRoBAAAAAQEAAAFp0///Ff///wAAAAAAAawWAACuFAAACZgsAAAJmSwAAAmaLAAACZssAAAJnCwAAAAACgAAAAEBAAAKAAAAAAadLAAADHh0YWJfTWV0cmljcwnnAAAABp8sAAAnTE9CRGV0YWlsc194dGFiX01ldHJpY3NfeHRhYl9NZXRyaWNzXzEyCScBAAAJ5wAAAAkmAQAALi4by1P0zQEBAQAGoywAAAhTbGlkZTQwOQnnAAAACZ8sAAAJnSwAAAnnAAAAAAAAABkAAAAACaMsAAAKCa8EAAB4AAAAPAAAAAFW0///0eX//wIAAAAAAAAACSwAAAAJGgEAAAABAQAAAVPT//8V////AAAAAAABrRYAAKMUAAAJriwAAAAAAAAKCecAAAAGsCwAAARUZXh0CScBAAAJ5wAAAAkmAQAALi4by1P0zQEAAAAJ5wAAAAnnAAAACbAsAAAKCecAAAAAAAAAAAAAAAAJ5wAAAAoJrwQAAAAAAAAAAAAAAUjT///R5f//AwAAAAAAAAAJLAAAAAkaAQAAAAEBAAABRdP//xX///8AAAAAAAGuFgAAoxQAAAm8LAAAAAAAAAoJ5wAAAAa+LAAABFRleHQJJwEAAAnnAAAACSYBAAAuLhvLU/TNAQAAAAnnAAAACecAAAAJviwAAAoJ5wAAAAAAAAAAAAAAAAnnAAAACgmvBAAAAAAAAAAAAAABOtP//9Hl//8DAAAAAAAAAAksAAAACRoBAAAAAQEAAAE30///Ff///wAAAAAAAa8WAACjFAAACcosAAAAAAAACgnnAAAABswsAAAEVGV4dAknAQAACecAAAAJJgEAAC4uG8tT9M0BAAAACecAAAAJ5wAAAAnMLAAACgnnAAAAAAAAAAAAAAAACecAAAAKCa8EAAAAAAAAAAAAAAEs0///0eX//wMAAAAAAAAACSwAAAAJGgEAAAABAQAAASnT//8V////AAAAAAABsBYAAKMUAAAJ2CwAAAAAAAAKCecAAAAG2iwAAARUZXh0CScBAAAJ5wAAAAkmAQAALi4by1P0zQEAAAAJ5wAAAAnnAAAACdosAAAKCecAAAAAAAAAAAAAAAAJ5wAAAAoJrwQAAAAAAAAAAAAAAR7T///R5f//AQAAAAAAAAAJLAAAAAkaAQAAAAEBAAABG9P//xX///8AAAAAAAG1FgAArhQAAAnmLAAACecsAAAJ6CwAAAnpLAAACeosAAAAAAoAAAABAQAACgAAAAAG6ywAAAlDcm9zc3RhYjEJ5wAAAAbtLAAAMUNvbW1lcmNpYWxHcm93dGhNaWRMYXJnZTUxNDk5X0Nyb3NzdGFiMV9Dcm9zc3RhYjEJzgQAAAnnAAAACVUEAACUInSF1N/NAQEBAAbxLAAACFNsaWRlMzI0CecAAAAJ7SwAAAnrLAAACecAAAAAAAAAGQAAAAAJ8SwAAAoJxwQAABQAAAAUAAAAAQjT///R5f//AgAAAAAAAAAJLQAAAAlJBAAAAAEBAAABBdP//xX///8AAAAAAAG2FgAAoxQAAAn8LAAAAAAAAAoJ5wAAAAb+LAAABFRleHQJzgQAAAnnAAAACVUEAACUInSF1N/NAQAAAAnnAAAACecAAAAJ/iwAAAoJ5wAAAAAAAAAAAAAAAAnnAAAACgnHBAAAAAAAAAAAAAAB+tL//9Hl//8DAAAAAAAAAAktAAAACUkEAAAAAQEAAAH30v//Ff///wAAAAAAAbcWAACjFAAACQotAAAAAAAACgnnAAAABgwtAAAEVGV4dAnOBAAACecAAAAJVQQAAJQidIXU380BAAAACecAAAAJ5wAAAAkMLQAACgnnAAAAAAAAAAAAAAAACecAAAAKCccEAAAAAAAAAAAAAAHs0v//0eX//wMAAAAAAAAACS0AAAAJSQQAAAABAQAAAenS//8V////AAAAAAABuBYAAKMUAAAJGC0AAAAAAAAKCecAAAAGGi0AAARUZXh0Cc4EAAAJ5wAAAAlVBAAAlCJ0hdTfzQEAAAAJ5wAAAAnnAAAACRotAAAKCecAAAAAAAAAAAAAAAAJ5wAAAAoJxwQAAAAAAAAAAAAAAd7S///R5f//AwAAAAAAAAAJLQAAAAlJBAAAAAEBAAAB29L//xX///8AAAAAAAG5FgAAoxQAAAkmLQAAAAAAAAoJ5wAAAAYoLQAABFRleHQJzgQAAAnnAAAACVUEAACUInSF1N/NAQAAAAnnAAAACecAAAAJKC0AAAoJ5wAAAAAAAAAAAAAAAAnnAAAACgnHBAAAAAAAAAAAAAAB0NL//9Hl//8BAAAAAAAAAAktAAAACUkEAAAAAQEAAAHN0v//Ff///wAAAAAAAcIWAACjFAAACTQtAAAAAAAACgnnAAAABjYtAAAEVGV4dAknAQAACecAAAAJJgEAAICQHctT9M0BAAAACecAAAAJ5wAAAAk2LQAACgnnAAAAAAAAAAAAAAAACecAAAAKCd8EAAAAAAAAAAAAAAHC0v//0eX//wIAAAAAAAAACS4AAAAJGgEAAAABAQAAAb/S//8V////AAAAAAABwxYAAK4UAAAJQi0AAAlDLQAACUQtAAAJRS0AAAlGLQAAAAAKAAAAAQEAAAoAAAAABkctAAATeHRhYl9Qcm9kdWN0X01icnNocAnnAAAABkktAAA0TE9CRGV0YWlsc194dGFiX1Byb2R1Y3RfTWJyc2hwX3h0YWJfUHJvZHVjdF9NYnJzaHBfMwknAQAACecAAAAJJgEAAICQHctT9M0BAQEABk0tAAAIU2xpZGU0MDMJ5wAAAAlJLQAACUctAAAJ5wAAAAAAAAAZAAAAAAlNLQAACgnfBAAAFAAAABQAAAABrNL//9Hl//8CAAAAAAAAAAkuAAAACRoBAAAAAQEAAAGp0v//Ff///wAAAAAAAcQWAACuFAAACVgtAAAJWS0AAAlaLQAACVstAAAJXC0AAAAACgAAAAEBAAAKAAAAAAZdLQAAE3h0YWJfUHJvZHVjdF9Hcm93dGgJ5wAAAAZfLQAANExPQkRldGFpbHNfeHRhYl9Qcm9kdWN0X0dyb3d0aF94dGFiX1Byb2R1Y3RfR3Jvd3RoXzMJJwEAAAnnAAAACSYBAACAkB3LU/TNAQEBAAZjLQAACFNsaWRlNDAzCecAAAAJXy0AAAldLQAACecAAAAAAAAAGQAAAAAJYy0AAAoJ3wQAAEYAAAAoAAAAAZbS///R5f//AgAAAAAAAAAJLgAAAAkaAQAAAAEBAAABk9L//xX///8AAAAAAAHFFgAArhQAAAluLQAACW8tAAAJcC0AAAlxLQAACXItAAAAAAoAAAABAQAACgAAAAAGcy0AAAx4dGFiX01ldHJpY3MJ5wAAAAZ1LQAAJkxPQkRldGFpbHNfeHRhYl9NZXRyaWNzX3h0YWJfTWV0cmljc18zCScBAAAJ5wAAAAkmAQAAgJAdy1P0zQEBAQAGeS0AAAhTbGlkZTQwMwnnAAAACXUtAAAJcy0AAAnnAAAAAAAAABkAAAAACXktAAAKCd8EAAB4AAAAPAAAAAGA0v//0eX//wIAAAAAAAAACS4AAAAJGgEAAAABAQAAAX3S//8V////AAAAAAABxhYAAKMUAAAJhC0AAAAAAAAKCecAAAAGhi0AAARUZXh0CScBAAAJ5wAAAAkmAQAAgJAdy1P0zQEAAAAJ5wAAAAnnAAAACYYtAAAKCecAAAAAAAAAAAAAAAAJ5wAAAAoJ3wQAAAAAAAAAAAAAAXLS///R5f//AwAAAAAAAAAJLgAAAAkaAQAAAAEBAAABb9L//xX///8AAAAAAAHHFgAAoxQAAAmSLQAAAAAAAAoJ5wAAAAaULQAABFRleHQJJwEAAAnnAAAACSYBAACAkB3LU/TNAQAAAAnnAAAACecAAAAJlC0AAAoJ5wAAAAAAAAAAAAAAAAnnAAAACgnfBAAAAAAAAAAAAAABZNL//9Hl//8DAAAAAAAAAAkuAAAACRoBAAAAAQEAAAFh0v//Ff///wAAAAAAAcgWAACjFAAACaAtAAAAAAAACgnnAAAABqItAAAEVGV4dAknAQAACecAAAAJJgEAAICQHctT9M0BAAAACecAAAAJ5wAAAAmiLQAACgnnAAAAAAAAAAAAAAAACecAAAAKCd8EAAAAAAAAAAAAAAFW0v//0eX//wMAAAAAAAAACS4AAAAJGgEAAAABAQAAAVPS//8V////AAAAAAAByRYAAKMUAAAJri0AAAAAAAAKCecAAAAGsC0AAARUZXh0CScBAAAJ5wAAAAkmAQAAgJAdy1P0zQEAAAAJ5wAAAAnnAAAACbAtAAAKCecAAAAAAAAAAAAAAAAJ5wAAAAoJ3wQAAAAAAAAAAAAAAUjS///R5f//AQAAAAAAAAAJLgAAAAkaAQAAAAEBAAABRdL//xX///8AAAAAAAHOFgAAoxQAAAm8LQAAAAAAAAoJ5wAAAAa+LQAABFRleHQJ/gQAAAnnAAAACfUDAABKX2muG+XNAQAAAAnnAAAACecAAAAJvi0AAAoJ5wAAAAAAAAAAAAAAAAnnAAAACgn3BAAAAAAAAAAAAAABOtL//9Hl//8CAAAAAAAAAAkvAAAACekDAAAAAQEAAAE30v//Ff///wAAAAAAAc8WAACjFAAACcotAAAAAAAACgnnAAAABswtAAAEVGV4dAn+BAAACecAAAAJ9QMAAEpfaa4b5c0BAAAACecAAAAJ5wAAAAnMLQAACgnnAAAAAAAAAAAAAAAACecAAAAKCfcEAAAAAAAAAAAAAAEs0v//0eX//wIAAAAAAAAACS8AAAAJ6QMAAAABAQAAASnS//8V////AAAAAAAB0BYAAKMUAAAJ2C0AAAAAAAAKCecAAAAG2i0AAARUZXh0Cf4EAAAJ5wAAAAn1AwAASl9prhvlzQEAAAAJ5wAAAAnnAAAACdotAAAKCecAAAAAAAAAAAAAAAAJ5wAAAAoJ9wQAAAAAAAAAAAAAAR7S///R5f//AgAAAAAAAAAJLwAAAAnpAwAAAAEBAAABG9L//xX///8AAAAAAAHRFgAAoxQAAAnmLQAAAAAAAAoJ5wAAAAboLQAABFRleHQJ/gQAAAnnAAAACfUDAABKX2muG+XNAQAAAAnnAAAACecAAAAJ6C0AAAoJ5wAAAAAAAAAAAAAAAAnnAAAACgn3BAAAAAAAAAAAAAABENL//9Hl//8CAAAAAAAAAAkvAAAACekDAAAAAQEAAAEN0v//Ff///wAAAAAAAdIWAACuFAAACfQtAAAJ9S0AAAn2LQAACfctAAAJ+C0AAAAACgAAAAEBAAAKAAAAAAb5LQAACUNyb3NzdGFiMQnnAAAABvstAAA7VG90YWxSZXBsYWNlbWVudExhcmdlR3JvdXBhbmRTbWFsbEdyb3VwX0Nyb3NzdGFiMV9Dcm9zc3RhYjEJ/gQAAAnnAAAACfUDAABKX2muG+XNAQEBAAb/LQAACFNsaWRlMzgxCecAAAAJ+y0AAAn5LQAACecAAAAAAAAAGQAAAAAJ/y0AAAoJ9wQAABQAAAAUAAAAAfrR///R5f//AgAAAAAAAAAJLwAAAAnpAwAAAAEBAAAB99H//xX///8AAAAAAAHTFgAAoxQAAAkKLgAAAAAAAAoJ5wAAAAYMLgAABFRleHQJ/gQAAAnnAAAACfUDAABKX2muG+XNAQAAAAnnAAAACecAAAAJDC4AAAoJ5wAAAAAAAAAAAAAAAAnnAAAACgn3BAAAAAAAAAAAAAAB7NH//9Hl//8DAAAAAAAAAAkvAAAACekDAAAAAQEAAAHp0f//Ff///wAAAAAAAdQWAACjFAAACRguAAAAAAAACgnnAAAABhouAAAEVGV4dAn+BAAACecAAAAJ9QMAAEpfaa4b5c0BAAAACecAAAAJ5wAAAAkaLgAACgnnAAAAAAAAAAAAAAAACecAAAAKCfcEAAAAAAAAAAAAAAHe0f//0eX//wMAAAAAAAAACS8AAAAJ6QMAAAABAQAAAdvR//8V////AAAAAAAB1RYAAKMUAAAJJi4AAAAAAAAKCecAAAAGKC4AAARUZXh0Cf4EAAAJ5wAAAAn1AwAASl9prhvlzQEAAAAJ5wAAAAnnAAAACSguAAAKCecAAAAAAAAAAAAAAAAJ5wAAAAoJ9wQAAAAAAAAAAAAAAdDR///R5f//AwAAAAAAAAAJLwAAAAnpAwAAAAEBAAABzdH//xX///8AAAAAAAHWFgAAoxQAAAk0LgAAAAAAAAoJ5wAAAAY2LgAABFRleHQJ/gQAAAnnAAAACfUDAABKX2muG+XNAQAAAAnnAAAACecAAAAJNi4AAAoJ5wAAAAAAAAAAAAAAAAnnAAAACgn3BAAAAAAAAAAAAAABwtH//9Hl//8BAAAAAAAAAAkvAAAACekDAAAAAQEAAAG/0f//Ff///wAAAAAAAdsWAACuFAAACUIuAAAJQy4AAAlELgAACUUuAAAJRi4AAAAACgAAAAEBAAAKAAAAAAZHLgAAGHh0YWJfQ29tbUJlbkV4cGVuZGl0dXJlcwnnAAAABkkuAABCQ29tbXVuaXR5QmVuZWZpdF94dGFiX0NvbW1CZW5FeHBlbmRpdHVyZXNfeHRhYl9Db21tQmVuRXhwZW5kaXR1cmVzCRYFAAAJ5wAAAAkGAwAAfZNJxw/fzQEBAQAGTS4AAAhTbGlkZTEwOQnnAAAACUkuAAAJRy4AAAnnAAAAAAAAABkAAAAACU0uAAAKCQ8FAAAUAAAAFAAAAAGs0f//0eX//wIAAAAAAAAACTAAAAAJ+gIAAAABAQAAAanR//8V////AAAAAAAB3BYAAKQUAAAJWC4AAAAAAAAGWS4AABNwaWVfU3BlbmRCeUNhdGVnb3J5CecAAAAGWy4AADhDb21tdW5pdHlCZW5lZml0X3BpZV9TcGVuZEJ5Q2F0ZWdvcnlfcGllX1NwZW5kQnlDYXRlZ29yeQkWBQAACecAAAAJBgMAAH2TSccP380BAQEABl8uAAAIU2xpZGUxMDkJ5wAAAAlbLgAACVkuAAAJ5wAAAAAAAAAZAAAAAAlfLgAACgkPBQAARgAAACgAAAABmtH//9Hl//8CAAAAAAAAAAkwAAAACfoCAAAAAQEAAAGX0f//Ff///wAAAAAAAd0WAACkFAAACWouAAAAAAAABmsuAAAUY2hhcnRfQ0JfUGVyY19vZl9SZXYJ5wAAAAZtLgAAOkNvbW11bml0eUJlbmVmaXRfY2hhcnRfQ0JfUGVyY19vZl9SZXZfY2hhcnRfQ0JfUGVyY19vZl9SZXYJFgUAAAnnAAAACQYDAAB9k0nHD9/NAQEBAAZxLgAACFNsaWRlMTA5CecAAAAJbS4AAAlrLgAACecAAAAAAAAAGQAAAAAJcS4AAAoJDwUAAHgAAAA8AAAAAYjR///R5f//AgAAAAAAAAAJMAAAAAn6AgAAAAEBAAABhdH//xX///8AAAAAAAHiFgAArhQAAAl8LgAACX0uAAAJfi4AAAl/LgAACYAuAAAAAAoAAAABAQAACgAAAAAGgS4AAAlDcm9zc3RhYjEJ5wAAAAaDLgAALUNvbW1lcmNpYWxHcm93dGhMYXJnZVRlc3RfQ3Jvc3N0YWIxX0Nyb3NzdGFiMQaELgAArQEvY29udGVudC9mb2xkZXJbQG5hbWU9J1BPIEZQJkEgUmVwb3J0aW5nJ10vZm9sZGVyW0BuYW1lPSdTdHJhdGVnaWMgUGxhbiBTdGFuZGFyZCBSZXBvcnQgRWxlbWVudHMnXS9mb2xkZXJbQG5hbWU9J01hc3RlciBEZWNrJ10vcmVwb3J0W0BuYW1lPSdDb21tZXJjaWFsIEdyb3d0aCAtIExhcmdlIFRlc3QnXQnnAAAACS0FAACLCT/yyN/NAQEBAAaHLgAACFNsaWRlMzE4CecAAAAJgy4AAAmBLgAACecAAAAAAAAAGQAAAAAJhy4AAAoJJwUAABQAAAAUAAAAAXLR///R5f//AgAAAAAAAAAJMQAAAAkhBQAAAAEBAAABb9H//xX///8AAAAAAAHjFgAAoxQAAAmSLgAAAAAAAAoJ5wAAAAaULgAABFRleHQJhC4AAAnnAAAACS0FAACLCT/yyN/NAQAAAAnnAAAACecAAAAJlC4AAAoJ5wAAAAAAAAAAAAAAAAnnAAAACgknBQAAAAAAAAAAAAABZNH//9Hl//8DAAAAAAAAAAkxAAAACSEFAAAAAQEAAAFh0f//Ff///wAAAAAAAeQWAACjFAAACaAuAAAAAAAACgnnAAAABqIuAAAEVGV4dAmELgAACecAAAAJLQUAAIsJP/LI380BAAAACecAAAAJ5wAAAAmiLgAACgnnAAAAAAAAAAAAAAAACecAAAAKCScFAAAAAAAAAAAAAAFW0f//0eX//wMAAAAAAAAACTEAAAAJIQUAAAABAQAAAVPR//8V////AAAAAAAB5RYAAKMUAAAJri4AAAAAAAAKCecAAAAGsC4AAARUZXh0CYQuAAAJ5wAAAAktBQAAiwk/8sjfzQEAAAAJ5wAAAAnnAAAACbAuAAAKCecAAAAAAAAAAAAAAAAJ5wAAAAoJJwUAAAAAAAAAAAAAAUjR///R5f//AwAAAAAAAAAJMQAAAAkhBQAAAAEBAAABRdH//xX///8AAAAAAAHmFgAAoxQAAAm8LgAAAAAAAAoJ5wAAAAa+LgAABFRleHQJhC4AAAnnAAAACS0FAACLCT/yyN/NAQAAAAnnAAAACecAAAAJvi4AAAoJ5wAAAAAAAAAAAAAAAAnnAAAACgknBQAAAAAAAAAAAAABOtH//9Hl//8BAAAAAAAAAAkxAAAACSEFAAAAAQEAAAE30f//Ff///wAAAAAAAesWAACuFAAACcouAAAJyy4AAAnMLgAACc0uAAAJzi4AAAAACgAAAAEBAAAKAAAAAAbPLgAACUNyb3NzdGFiMQnnAAAABtEuAAAsRXhwZW5zZXNieU5hdHVyYWxBY2NvdW50X0Nyb3NzdGFiMV9Dcm9zc3RhYjEJRgUAAAnnAAAACW4BAAACGaUtlOPNAQEBAAbVLgAACFNsaWRlMTMwCecAAAAJ0S4AAAnPLgAACecAAAAAAAAAGQAAAAAJ1S4AAAoJPwUAABQAAAAUAAAAASTR///R5f//AgAAAAAAAAAJMgAAAAliAQAAAAEBAAABIdH//xX///8AAAAAAAHsFgAArhQAAAngLgAACeEuAAAJ4i4AAAnjLgAACeQuAAAAAAoAAAABAQAACgAAAAAG5S4AAApDcm9zc3RhYjEyCecAAAAG5y4AAC5FeHBlbnNlc2J5TmF0dXJhbEFjY291bnRfQ3Jvc3N0YWIxMl9Dcm9zc3RhYjEyCUYFAAAJ5wAAAAluAQAAAhmlLZTjzQEBAQAG6y4AAAhTbGlkZTEzMAnnAAAACecuAAAJ5S4AAAnnAAAAAAAAABkAAAAACesuAAAKCT8FAABGAAAAKAAAAAEO0f//0eX//wIAAAAAAAAACTIAAAAJYgEAAAABAQAAAQvR//8V////AAAAAAAB7RYAAK4UAAAJ9i4AAAn3LgAACfguAAAJ+S4AAAn6LgAAAAAKAAAAAQEAAAoAAAAABvsuAAAKQ3Jvc3N0YWIxMQnnAAAABv0uAAAuRXhwZW5zZXNieU5hdHVyYWxBY2NvdW50X0Nyb3NzdGFiMTFfQ3Jvc3N0YWIxMQlGBQAACecAAAAJbgEAAAIZpS2U480BAQEABgEvAAAIU2xpZGUxMzAJ5wAAAAn9LgAACfsuAAAJ5wAAAAAAAAAZAAAAAAkBLwAACgk/BQAAeAAAADwAAAAB+ND//9Hl//8CAAAAAAAAAAkyAAAACWIBAAAAAQEAAAH10P//Ff///wAAAAAAAe4WAACjFAAACQwvAAAAAAAACgnnAAAABg4vAAAEVGV4dAlGBQAACecAAAAJbgEAAAIZpS2U480BAAAACecAAAAJ5wAAAAkOLwAACgnnAAAAAAAAAAAAAAAACecAAAAKCT8FAAAAAAAAAAAAAAHq0P//0eX//wMAAAAAAAAACTIAAAAJYgEAAAABAQAAAefQ//8V////AAAAAAAB7xYAAKMUAAAJGi8AAAAAAAAKCecAAAAGHC8AAARUZXh0CUYFAAAJ5wAAAAluAQAAAhmlLZTjzQEAAAAJ5wAAAAnnAAAACRwvAAAKCecAAAAAAAAAAAAAAAAJ5wAAAAoJPwUAAAAAAAAAAAAAAdzQ///R5f//AwAAAAAAAAAJMgAAAAliAQAAAAEBAAAB2dD//xX///8AAAAAAAHwFgAAoxQAAAkoLwAAAAAAAAoJ5wAAAAYqLwAABFRleHQJRgUAAAnnAAAACW4BAAACGaUtlOPNAQAAAAnnAAAACecAAAAJKi8AAAoJ5wAAAAAAAAAAAAAAAAnnAAAACgk/BQAAAAAAAAAAAAABztD//9Hl//8DAAAAAAAAAAkyAAAACWIBAAAAAQEAAAHL0P//Ff///wAAAAAAAfEWAACjFAAACTYvAAAAAAAACgnnAAAABjgvAAAEVGV4dAlGBQAACecAAAAJbgEAAAIZpS2U480BAAAACecAAAAJ5wAAAAk4LwAACgnnAAAAAAAAAAAAAAAACecAAAAKCT8FAAAAAAAAAAAAAAHA0P//0eX//wEAAAAAAAAACTIAAAAJYgEAAAABAQAAAb3Q//8V////AAAAAAAB9hYAAKMUAAAJRC8AAAAAAAAKCecAAAAGRi8AAARUZXh0CV4FAAAJ5wAAAAkmAQAAgJAdy1P0zQEAAAAJ5wAAAAnnAAAACUYvAAAKCecAAAAAAAAAAAAAAAAJ5wAAAAoJVwUAAAAAAAAAAAAAAbLQ///R5f//AgAAAAAAAAAJMwAAAAkaAQAAAAEBAAABr9D//xX///8AAAAAAAH3FgAArhQAAAlSLwAACVMvAAAJVC8AAAlVLwAACVYvAAAAAAoAAAABAQAACgAAAAAGVy8AAAlDcm9zc3RhYjYJ5wAAAAZZLwAALExPQkRldGFpbHNOb25NZW1iZXJPdGhlcl9Dcm9zc3RhYjZfQ3Jvc3N0YWI2CV4FAAAJ5wAAAAkmAQAAgJAdy1P0zQEBAQAGXS8AAAhTbGlkZTM5NgnnAAAACVkvAAAJVy8AAAnnAAAAAAAAABkAAAAACV0vAAAKCVcFAAAUAAAAFAAAAAGc0P//0eX//wIAAAAAAAAACTMAAAAJGgEAAAABAQAAAZnQ//8V////AAAAAAAB+BYAAKMUAAAJaC8AAAAAAAAKCecAAAAGai8AAARUZXh0CV4FAAAJ5wAAAAkmAQAAgJAdy1P0zQEAAAAJ5wAAAAnnAAAACWovAAAKCecAAAAAAAAAAAAAAAAJ5wAAAAoJVwUAAAAAAAAAAAAAAY7Q///R5f//AwAAAAAAAAAJMwAAAAkaAQAAAAEBAAABi9D//xX///8AAAAAAAH5FgAAoxQAAAl2LwAAAAAAAAoJ5wAAAAZ4LwAABFRleHQJXgUAAAnnAAAACSYBAACAkB3LU/TNAQAAAAnnAAAACecAAAAJeC8AAAoJ5wAAAAAAAAAAAAAAAAnnAAAACglXBQAAAAAAAAAAAAABgND//9Hl//8DAAAAAAAAAAkzAAAACRoBAAAAAQEAAAF90P//Ff///wAAAAAAAfoWAACjFAAACYQvAAAAAAAACgnnAAAABoYvAAAEVGV4dAleBQAACecAAAAJJgEAAICQHctT9M0BAAAACecAAAAJ5wAAAAmGLwAACgnnAAAAAAAAAAAAAAAACecAAAAKCVcFAAAAAAAAAAAAAAFy0P//0eX//wMAAAAAAAAACTMAAAAJGgEAAAABAQAAAW/Q//8V////AAAAAAAB+xYAAKMUAAAJki8AAAAAAAAKCecAAAAGlC8AAARUZXh0CV4FAAAJ5wAAAAkmAQAAgJAdy1P0zQEAAAAJ5wAAAAnnAAAACZQvAAAKCecAAAAAAAAAAAAAAAAJ5wAAAAoJVwUAAAAAAAAAAAAAAWTQ///R5f//AQAAAAAAAAAJMwAAAAkaAQAAAAEBAAABYdD//xX///8AAAAAAAEEFwAAoxQAAAmgLwAAAAAAAAoJ5wAAAAaiLwAABFRleHQJ9gMAAAnnAAAACfUDAACcwWuuG+XNAQAAAAnnAAAACecAAAAJoi8AAAoJ5wAAAAAAAAAAAAAAAAnnAAAACglvBQAAAAAAAAAAAAABVtD//9Hl//8CAAAAAAAAAAk0AAAACekDAAAAAQEAAAFT0P//Ff///wAAAAAAAQUXAACjFAAACa4vAAAAAAAACgnnAAAABrAvAAAEVGV4dAn2AwAACecAAAAJ9QMAAJzBa64b5c0BAAAACecAAAAJ5wAAAAmwLwAACgnnAAAAAAAAAAAAAAAACecAAAAKCW8FAAAAAAAAAAAAAAFI0P//0eX//wIAAAAAAAAACTQAAAAJ6QMAAAABAQAAAUXQ//8V////AAAAAAABBhcAAKMUAAAJvC8AAAAAAAAKCecAAAAGvi8AAARUZXh0CfYDAAAJ5wAAAAn1AwAAnMFrrhvlzQEAAAAJ5wAAAAnnAAAACb4vAAAKCecAAAAAAAAAAAAAAAAJ5wAAAAoJbwUAAAAAAAAAAAAAATrQ///R5f//AgAAAAAAAAAJNAAAAAnpAwAAAAEBAAABN9D//xX///8AAAAAAAEHFwAAoxQAAAnKLwAAAAAAAAoJ5wAAAAbMLwAABFRleHQJ9gMAAAnnAAAACfUDAACcwWuuG+XNAQAAAAnnAAAACecAAAAJzC8AAAoJ5wAAAAAAAAAAAAAAAAnnAAAACglvBQAAAAAAAAAAAAABLND//9Hl//8CAAAAAAAAAAk0AAAACekDAAAAAQEAAAEp0P//Ff///wAAAAAAAQgXAACuFAAACdgvAAAJ2S8AAAnaLwAACdsvAAAJ3C8AAAAACgAAAAEBAAAKAAAAAAbdLwAACUNyb3NzdGFiMQnnAAAABt8vAAAmVG90YWxSZXBsYWNlbWVudF9Dcm9zc3RhYjFfQ3Jvc3N0YWIxXzEJ9gMAAAnnAAAACfUDAACcwWuuG+XNAQEBAAbjLwAACFNsaWRlMzgwCecAAAAJ3y8AAAndLwAACecAAAAAAAAAGQAAAAAJ4y8AAAoJbwUAABQAAAAUAAAAARbQ///R5f//AgAAAAAAAAAJNAAAAAnpAwAAAAEBAAABE9D//xX///8AAAAAAAEJFwAAoxQAAAnuLwAAAAAAAAoJ5wAAAAbwLwAABFRleHQJ9gMAAAnnAAAACfUDAACcwWuuG+XNAQAAAAnnAAAACecAAAAJ8C8AAAoJ5wAAAAAAAAAAAAAAAAnnAAAACglvBQAAAAAAAAAAAAABCND//9Hl//8DAAAAAAAAAAk0AAAACekDAAAAAQEAAAEF0P//Ff///wAAAAAAAQoXAACjFAAACfwvAAAAAAAACgnnAAAABv4vAAAEVGV4dAn2AwAACecAAAAJ9QMAAJzBa64b5c0BAAAACecAAAAJ5wAAAAn+LwAACgnnAAAAAAAAAAAAAAAACecAAAAKCW8FAAAAAAAAAAAAAAH6z///0eX//wMAAAAAAAAACTQAAAAJ6QMAAAABAQAAAffP//8V////AAAAAAABCxcAAKMUAAAJCjAAAAAAAAAKCecAAAAGDDAAAARUZXh0CfYDAAAJ5wAAAAn1AwAAnMFrrhvlzQEAAAAJ5wAAAAnnAAAACQwwAAAKCecAAAAAAAAAAAAAAAAJ5wAAAAoJbwUAAAAAAAAAAAAAAezP///R5f//AwAAAAAAAAAJNAAAAAnpAwAAAAEBAAAB6c///xX///8AAAAAAAEMFwAAoxQAAAkYMAAAAAAAAAoJ5wAAAAYaMAAABFRleHQJ9gMAAAnnAAAACfUDAACcwWuuG+XNAQAAAAnnAAAACecAAAAJGjAAAAoJ5wAAAAAAAAAAAAAAAAnnAAAACglvBQAAAAAAAAAAAAAB3s///9Hl//8BAAAAAAAAAAk0AAAACekDAAAAAQEAAAHbz///Ff///wAAAAAAAREXAACuFAAACSYwAAAJJzAAAAkoMAAACSkwAAAJKjAAAAAACgAAAAEBAAAKAAAAAAYrMAAACUNyb3NzdGFiMQnnAAAABi0wAAAuQ2FwaXRhbFBsYW5uaW5nTWV0cmljczFvZjJfQ3Jvc3N0YWIxX0Nyb3NzdGFiMQmOBQAACecAAAAJbgEAAKu2oi2U480BAQEABjEwAAAIU2xpZGUyMTQJ5wAAAAktMAAACSswAAAJ5wAAAAAAAAAZAAAAAAkxMAAACgmHBQAAFAAAABQAAAAByM///9Hl//8CAAAAAAAAAAk1AAAACWIBAAAAAQEAAAHFz///Ff///wAAAAAAARIXAACjFAAACTwwAAAAAAAACgnnAAAABj4wAAAEVGV4dAmOBQAACecAAAAJbgEAAKu2oi2U480BAAAACecAAAAJ5wAAAAk+MAAACgnnAAAAAAAAAAAAAAAACecAAAAKCYcFAAAAAAAAAAAAAAG6z///0eX//wMAAAAAAAAACTUAAAAJYgEAAAABAQAAAbfP//8V////AAAAAAABExcAAKMUAAAJSjAAAAAAAAAKCecAAAAGTDAAAARUZXh0CY4FAAAJ5wAAAAluAQAAq7aiLZTjzQEAAAAJ5wAAAAnnAAAACUwwAAAKCecAAAAAAAAAAAAAAAAJ5wAAAAoJhwUAAAAAAAAAAAAAAazP///R5f//AwAAAAAAAAAJNQAAAAliAQAAAAEBAAABqc///xX///8AAAAAAAEUFwAAoxQAAAlYMAAAAAAAAAoJ5wAAAAZaMAAABFRleHQJjgUAAAnnAAAACW4BAACrtqItlOPNAQAAAAnnAAAACecAAAAJWjAAAAoJ5wAAAAAAAAAAAAAAAAnnAAAACgmHBQAAAAAAAAAAAAABns///9Hl//8DAAAAAAAAAAk1AAAACWIBAAAAAQEAAAGbz///Ff///wAAAAAAARUXAACjFAAACWYwAAAAAAAACgnnAAAABmgwAAAEVGV4dAmOBQAACecAAAAJbgEAAKu2oi2U480BAAAACecAAAAJ5wAAAAloMAAACgnnAAAAAAAAAAAAAAAACecAAAAKCYcFAAAAAAAAAAAAAAGQz///0eX//wEAAAAAAAAACTUAAAAJYgEAAAABAQAAAY3P//8V////AAAAAAABHhcAAKQUAAAJdDAAAAAAAAAGdTAAABJDb21iaW5hdGlvbiBDaGFydDIJ5wAAAAZ3MAAAMlJpc2tTY2VuYXJpb19Db21iaW5hdGlvbkNoYXJ0Ml9Db21iaW5hdGlvbkNoYXJ0Ml8yCW8BAAAJ5wAAAAluAQAAWXunLZTjzQEBAQAGezAAAAhTbGlkZTIwMQnnAAAACXcwAAAJdTAAAAnnAAAAAAAAABkAAAAACXswAAAKCZ8FAAAUAAAAFAAAAAF+z///0eX//wIAAAAAAAAACTYAAAAJYgEAAAABAQAAAXvP//8V////AAAAAAABHxcAAK4UAAAJhjAAAAmHMAAACYgwAAAJiTAAAAmKMAAAAAAKAAAAAQEAAAoAAAAABoswAAAJQ3Jvc3N0YWIxCecAAAAGjTAAACJSaXNrU2NlbmFyaW9fQ3Jvc3N0YWIxX0Nyb3NzdGFiMV8yCW8BAAAJ5wAAAAluAQAAWXunLZTjzQEBAQAGkTAAAAhTbGlkZTIwMQnnAAAACY0wAAAJizAAAAnnAAAAAAAAABkAAAAACZEwAAAKCZ8FAABGAAAAKAAAAAFoz///0eX//wIAAAAAAAAACTYAAAAJYgEAAAABAQAAAWXP//8V////AAAAAAABIBcAAKMUAAAJnDAAAAAAAAAKCecAAAAGnjAAAARUZXh0CW8BAAAJ5wAAAAluAQAAWXunLZTjzQEAAAAJ5wAAAAnnAAAACZ4wAAAKCecAAAAAAAAAAAAAAAAJ5wAAAAoJnwUAAAAAAAAAAAAAAVrP///R5f//AwAAAAAAAAAJNgAAAAliAQAAAAEBAAABV8///xX///8AAAAAAAEhFwAAoxQAAAmqMAAAAAAAAAoJ5wAAAAasMAAABFRleHQJbwEAAAnnAAAACW4BAABZe6ctlOPNAQAAAAnnAAAACecAAAAJrDAAAAoJ5wAAAAAAAAAAAAAAAAnnAAAACgmfBQAAAAAAAAAAAAABTM///9Hl//8DAAAAAAAAAAk2AAAACWIBAAAAAQEAAAFJz///Ff///wAAAAAAASIXAACjFAAACbgwAAAAAAAACgnnAAAABrowAAAEVGV4dAlvAQAACecAAAAJbgEAAFl7py2U480BAAAACecAAAAJ5wAAAAm6MAAACgnnAAAAAAAAAAAAAAAACecAAAAKCZ8FAAAAAAAAAAAAAAE+z///0eX//wMAAAAAAAAACTYAAAAJYgEAAAABAQAAATvP//8V////AAAAAAABIxcAAKMUAAAJxjAAAAAAAAAKCecAAAAGyDAAAARUZXh0CW8BAAAJ5wAAAAluAQAAWXunLZTjzQEAAAAJ5wAAAAnnAAAACcgwAAAKCecAAAAAAAAAAAAAAAAJ5wAAAAoJnwUAAAAAAAAAAAAAATDP///R5f//AQAAAAAAAAAJNgAAAAliAQAAAAEBAAABLc///xX///8AAAAAAAEoFwAArhQAAAnUMAAACdUwAAAJ1jAAAAnXMAAACdgwAAAAAAoAAAABAQAACgAAAAAG2TAAAAlDcm9zc3RhYjEJ5wAAAAbbMAAAIUR1YWxFbGlnaWJsZXNfQ3Jvc3N0YWIxX0Nyb3NzdGFiMQm+BQAACecAAAAJbgEAAF6iri2U480BAQEABt8wAAAIU2xpZGUyMjEJ5wAAAAnbMAAACdkwAAAJ5wAAAAAAAAAZAAAAAAnfMAAACgm3BQAAFAAAABQAAAABGs///9Hl//8CAAAAAAAAAAk3AAAACWIBAAAAAQEAAAEXz///Ff///wAAAAAAASkXAACjFAAACeowAAAAAAAACgnnAAAABuwwAAAEVGV4dAm+BQAACecAAAAJbgEAAF6iri2U480BAAAACecAAAAJ5wAAAAnsMAAACgnnAAAAAAAAAAAAAAAACecAAAAKCbcFAAAAAAAAAAAAAAEMz///0eX//wMAAAAAAAAACTcAAAAJYgEAAAABAQAAAQnP//8V////AAAAAAABKhcAAKMUAAAJ+DAAAAAAAAAKCecAAAAG+jAAAARUZXh0Cb4FAAAJ5wAAAAluAQAAXqKuLZTjzQEAAAAJ5wAAAAnnAAAACfowAAAKCecAAAAAAAAAAAAAAAAJ5wAAAAoJtwUAAAAAAAAAAAAAAf7O///R5f//AwAAAAAAAAAJNwAAAAliAQAAAAEBAAAB+87//xX///8AAAAAAAErFwAAoxQAAAkGMQAAAAAAAAoJ5wAAAAYIMQAABFRleHQJvgUAAAnnAAAACW4BAABeoq4tlOPNAQAAAAnnAAAACecAAAAJCDEAAAoJ5wAAAAAAAAAAAAAAAAnnAAAACgm3BQAAAAAAAAAAAAAB8M7//9Hl//8DAAAAAAAAAAk3AAAACWIBAAAAAQEAAAHtzv//Ff///wAAAAAAASwXAACjFAAACRQxAAAAAAAACgnnAAAABhYxAAAEVGV4dAm+BQAACecAAAAJbgEAAF6iri2U480BAAAACecAAAAJ5wAAAAkWMQAACgnnAAAAAAAAAAAAAAAACecAAAAKCbcFAAAAAAAAAAAAAAHizv//0eX//wEAAAAAAAAACTcAAAAJYgEAAAABAQAAAd/O//8V////AAAAAAABNRcAAKQUAAAJIjEAAAAAAAAGIzEAABJDb21iaW5hdGlvbiBDaGFydDIJ5wAAAAYlMQAAMlJpc2tTY2VuYXJpb19Db21iaW5hdGlvbkNoYXJ0Ml9Db21iaW5hdGlvbkNoYXJ0Ml8xCW8BAAAJ5wAAAAluAQAAWXunLZTjzQEBAQAGKTEAAAhTbGlkZTIwMAnnAAAACSUxAAAJIzEAAAnnAAAAAAAAABkAAAAACSkxAAAKCc8FAAAUAAAAFAAAAAHQzv//0eX//wIAAAAAAAAACTgAAAAJYgEAAAABAQAAAc3O//8V////AAAAAAABNhcAAK4UAAAJNDEAAAk1MQAACTYxAAAJNzEAAAk4MQAAAAAKAAAAAQEAAAoAAAAABjkxAAAJQ3Jvc3N0YWIxCecAAAAGOzEAACJSaXNrU2NlbmFyaW9fQ3Jvc3N0YWIxX0Nyb3NzdGFiMV8xCW8BAAAJ5wAAAAluAQAAWXunLZTjzQEBAQAGPzEAAAhTbGlkZTIwMAnnAAAACTsxAAAJOTEAAAnnAAAAAAAAABkAAAAACT8xAAAKCc8FAABGAAAAKAAAAAG6zv//0eX//wIAAAAAAAAACTgAAAAJYgEAAAABAQAAAbfO//8V////AAAAAAABNxcAAKMUAAAJSjEAAAAAAAAKCecAAAAGTDEAAARUZXh0CW8BAAAJ5wAAAAluAQAAWXunLZTjzQEAAAAJ5wAAAAnnAAAACUwxAAAKCecAAAAAAAAAAAAAAAAJ5wAAAAoJzwUAAAAAAAAAAAAAAazO///R5f//AwAAAAAAAAAJOAAAAAliAQAAAAEBAAABqc7//xX///8AAAAAAAE4FwAAoxQAAAlYMQAAAAAAAAoJ5wAAAAZaMQAABFRleHQJbwEAAAnnAAAACW4BAABZe6ctlOPNAQAAAAnnAAAACecAAAAJWjEAAAoJ5wAAAAAAAAAAAAAAAAnnAAAACgnPBQAAAAAAAAAAAAABns7//9Hl//8DAAAAAAAAAAk4AAAACWIBAAAAAQEAAAGbzv//Ff///wAAAAAAATkXAACjFAAACWYxAAAAAAAACgnnAAAABmgxAAAEVGV4dAlvAQAACecAAAAJbgEAAFl7py2U480BAAAACecAAAAJ5wAAAAloMQAACgnnAAAAAAAAAAAAAAAACecAAAAKCc8FAAAAAAAAAAAAAAGQzv//0eX//wMAAAAAAAAACTgAAAAJYgEAAAABAQAAAY3O//8V////AAAAAAABOhcAAKMUAAAJdDEAAAAAAAAKCecAAAAGdjEAAARUZXh0CW8BAAAJ5wAAAAluAQAAWXunLZTjzQEAAAAJ5wAAAAnnAAAACXYxAAAKCecAAAAAAAAAAAAAAAAJ5wAAAAoJzwUAAAAAAAAAAAAAAYLO///R5f//AQAAAAAAAAAJOAAAAAliAQAAAAEBAAABf87//xX///8AAAAAAAE/FwAAoxQAAAmCMQAAAAAAAAoJ5wAAAAaEMQAABFRleHQJ7gUAAAnnAAAACT0EAADoen4/6+HNAQAAAAnnAAAACecAAAAJhDEAAAoJ5wAAAAAAAAAAAAAAAAnnAAAACgnnBQAAAAAAAAAAAAABdM7//9Hl//8CAAAAAAAAAAk5AAAACTEEAAAAAQEAAAFxzv//Ff///wAAAAAAAUAXAACkFAAACZAxAAAAAAAABpExAAASQ29tYmluYXRpb24gQ2hhcnQxCecAAAAGkzEAAEZFeHBlbnNlVHJlbmRJbml0aWF0aXZlc1N1bW1hcnlQWUNZX0NvbWJpbmF0aW9uQ2hhcnQxX0NvbWJpbmF0aW9uQ2hhcnQxCe4FAAAJ5wAAAAk9BAAAZt2AP+vhzQEBAQAGlzEAAAhTbGlkZTMwOAnnAAAACZMxAAAJkTEAAAnnAAAAAAAAABkAAAAACZcxAAAKCecFAAAUAAAAFAAAAAFizv//0eX//wIAAAAAAAAACTkAAAAJMQQAAAABAQAAAV/O//8V////AAAAAAABQRcAAKMUAAAJojEAAAAAAAAKCecAAAAGpDEAAARUZXh0Ce4FAAAJ5wAAAAk9BAAAZt2AP+vhzQEAAAAJ5wAAAAnnAAAACaQxAAAKCecAAAAAAAAAAAAAAAAJ5wAAAAoJ5wUAAAAAAAAAAAAAAVTO///R5f//AwAAAAAAAAAJOQAAAAkxBAAAAAEBAAABUc7//xX///8AAAAAAAFCFwAAoxQAAAmwMQAAAAAAAAoJ5wAAAAayMQAABFRleHQJ7gUAAAnnAAAACT0EAABm3YA/6+HNAQAAAAnnAAAACecAAAAJsjEAAAoJ5wAAAAAAAAAAAAAAAAnnAAAACgnnBQAAAAAAAAAAAAABRs7//9Hl//8DAAAAAAAAAAk5AAAACTEEAAAAAQEAAAFDzv//Ff///wAAAAAAAUMXAACjFAAACb4xAAAAAAAACgnnAAAABsAxAAAEVGV4dAnuBQAACecAAAAJPQQAAGbdgD/r4c0BAAAACecAAAAJ5wAAAAnAMQAACgnnAAAAAAAAAAAAAAAACecAAAAKCecFAAAAAAAAAAAAAAE4zv//0eX//wMAAAAAAAAACTkAAAAJMQQAAAABAQAAATXO//8V////AAAAAAABRBcAAKMUAAAJzDEAAAAAAAAKCecAAAAGzjEAAARUZXh0Ce4FAAAJ5wAAAAk9BAAAZt2AP+vhzQEAAAAJ5wAAAAnnAAAACc4xAAAKCecAAAAAAAAAAAAAAAAJ5wAAAAoJ5wUAAAAAAAAAAAAAASrO///R5f//AQAAAAAAAAAJOQAAAAkxBAAAAAEBAAABJ87//xX///8AAAAAAAFJFwAApBQAAAnaMQAAAAAAAAbbMQAAEkNvbWJpbmF0aW9uIENoYXJ0MQnnAAAABt0xAAA3T3V0c2lkZU1lZGljYWxDb3N0c19Db21iaW5hdGlvbkNoYXJ0MV9Db21iaW5hdGlvbkNoYXJ0MQkGBgAACecAAAAJDgEAADAk7/UO480BAQEABuExAAAIU2xpZGUzMDQJ5wAAAAndMQAACdsxAAAJ5wAAAAAAAAAZAAAAAAnhMQAACgn/BQAAFAAAABQAAAABGM7//9Hl//8CAAAAAAAAAAk6AAAACQIBAAAAAQEAAAEVzv//Ff///wAAAAAAAUoXAACjFAAACewxAAAAAAAACgnnAAAABu4xAAAEVGV4dAkGBgAACecAAAAJDgEAADAk7/UO480BAAAACecAAAAJ5wAAAAnuMQAACgnnAAAAAAAAAAAAAAAACecAAAAKCf8FAAAAAAAAAAAAAAEKzv//0eX//wMAAAAAAAAACToAAAAJAgEAAAABAQAAAQfO//8V////AAAAAAABSxcAAKMUAAAJ+jEAAAAAAAAKCecAAAAG/DEAAARUZXh0CQYGAAAJ5wAAAAkOAQAAMCTv9Q7jzQEAAAAJ5wAAAAnnAAAACfwxAAAKCecAAAAAAAAAAAAAAAAJ5wAAAAoJ/wUAAAAAAAAAAAAAAfzN///R5f//AwAAAAAAAAAJOgAAAAkCAQAAAAEBAAAB+c3//xX///8AAAAAAAFMFwAAoxQAAAkIMgAAAAAAAAoJ5wAAAAYKMgAABFRleHQJBgYAAAnnAAAACQ4BAAAwJO/1DuPNAQAAAAnnAAAACecAAAAJCjIAAAoJ5wAAAAAAAAAAAAAAAAnnAAAACgn/BQAAAAAAAAAAAAAB7s3//9Hl//8DAAAAAAAAAAk6AAAACQIBAAAAAQEAAAHrzf//Ff///wAAAAAAAU0XAACjFAAACRYyAAAAAAAACgnnAAAABhgyAAAEVGV4dAkGBgAACecAAAAJDgEAADAk7/UO480BAAAACecAAAAJ5wAAAAkYMgAACgnnAAAAAAAAAAAAAAAACecAAAAKCf8FAAAAAAAAAAAAAAHgzf//0eX//wEAAAAAAAAACToAAAAJAgEAAAABAQAAAd3N//8V////AAAAAAABVhcAAKMUAAAJJDIAAAAAAAAKCecAAAAGJjIAAARUZXh0CScBAAAJ5wAAAAkmAQAAGnwpy1P0zQEAAAAJ5wAAAAnnAAAACSYyAAAKCecAAAAAAAAAAAAAAAAJ5wAAAAoJFwYAAAAAAAAAAAAAAdLN///R5f//AgAAAAAAAAAJOwAAAAkaAQAAAAEBAAABz83//xX///8AAAAAAAFXFwAArhQAAAkyMgAACTMyAAAJNDIAAAk1MgAACTYyAAAAAAoAAAABAQAACgAAAAAGNzIAABN4dGFiX1Byb2R1Y3RfTWJyc2hwCecAAAAGOTIAADVMT0JEZXRhaWxzX3h0YWJfUHJvZHVjdF9NYnJzaHBfeHRhYl9Qcm9kdWN0X01icnNocF8xNAknAQAACecAAAAJJgEAABp8KctT9M0BAQEABj0yAAAIU2xpZGUzODcJ5wAAAAk5MgAACTcyAAAJ5wAAAAAAAAAZAAAAAAk9MgAACgkXBgAAFAAAABQAAAABvM3//9Hl//8CAAAAAAAAAAk7AAAACRoBAAAAAQEAAAG5zf//Ff///wAAAAAAAVgXAACuFAAACUgyAAAJSTIAAAlKMgAACUsyAAAJTDIAAAAACgAAAAEBAAAKAAAAAAZNMgAAE3h0YWJfUHJvZHVjdF9Hcm93dGgJ5wAAAAZPMgAANUxPQkRldGFpbHNfeHRhYl9Qcm9kdWN0X0dyb3d0aF94dGFiX1Byb2R1Y3RfR3Jvd3RoXzE0CScBAAAJ5wAAAAkmAQAAGnwpy1P0zQEBAQAGUzIAAAhTbGlkZTM4NwnnAAAACU8yAAAJTTIAAAnnAAAAAAAAABkAAAAACVMyAAAKCRcGAABGAAAAKAAAAAGmzf//0eX//wIAAAAAAAAACTsAAAAJGgEAAAABAQAAAaPN//8V////AAAAAAABWRcAAK4UAAAJXjIAAAlfMgAACWAyAAAJYTIAAAliMgAAAAAKAAAAAQEAAAoAAAAABmMyAAAMeHRhYl9NZXRyaWNzCecAAAAGZTIAACdMT0JEZXRhaWxzX3h0YWJfTWV0cmljc194dGFiX01ldHJpY3NfMTQJJwEAAAnnAAAACSYBAAAafCnLU/TNAQEBAAZpMgAACFNsaWRlMzg3CecAAAAJZTIAAAljMgAACecAAAAAAAAAGQAAAAAJaTIAAAoJFwYAAHgAAAA8AAAAAZDN///R5f//AgAAAAAAAAAJOwAAAAkaAQAAAAEBAAABjc3//xX///8AAAAAAAFaFwAAoxQAAAl0MgAAAAAAAAoJ5wAAAAZ2MgAABFRleHQJJwEAAAnnAAAACSYBAAAafCnLU/TNAQAAAAnnAAAACecAAAAJdjIAAAoJ5wAAAAAAAAAAAAAAAAnnAAAACgkXBgAAAAAAAAAAAAABgs3//9Hl//8DAAAAAAAAAAk7AAAACRoBAAAAAQEAAAF/zf//Ff///wAAAAAAAVsXAACjFAAACYIyAAAAAAAACgnnAAAABoQyAAAEVGV4dAknAQAACecAAAAJJgEAABp8KctT9M0BAAAACecAAAAJ5wAAAAmEMgAACgnnAAAAAAAAAAAAAAAACecAAAAKCRcGAAAAAAAAAAAAAAF0zf//0eX//wMAAAAAAAAACTsAAAAJGgEAAAABAQAAAXHN//8V////AAAAAAABXBcAAKMUAAAJkDIAAAAAAAAKCecAAAAGkjIAAARUZXh0CScBAAAJ5wAAAAkmAQAAGnwpy1P0zQEAAAAJ5wAAAAnnAAAACZIyAAAKCecAAAAAAAAAAAAAAAAJ5wAAAAoJFwYAAAAAAAAAAAAAAWbN///R5f//AwAAAAAAAAAJOwAAAAkaAQAAAAEBAAABY83//xX///8AAAAAAAFdFwAAoxQAAAmeMgAAAAAAAAoJ5wAAAAagMgAABFRleHQJJwEAAAnnAAAACSYBAAAafCnLU/TNAQAAAAnnAAAACecAAAAJoDIAAAoJ5wAAAAAAAAAAAAAAAAnnAAAACgkXBgAAAAAAAAAAAAABWM3//9Hl//8BAAAAAAAAAAk7AAAACRoBAAAAAQEAAAFVzf//Ff///wAAAAAAAWIXAACuFAAACawyAAAJrTIAAAmuMgAACa8yAAAJsDIAAAAACgAAAAEBAAAKAAAAAAaxMgAACUNyb3NzdGFiMQnnAAAABrMyAAAuRmFjaWxpdGllc09wZW5pbmdzSG9zcGl0YWxfQ3Jvc3N0YWIxX0Nyb3NzdGFiMQk2BgAACecAAAAJDgEAAHxf6vUO480BAQEABrcyAAAIU2xpZGUyNDgJ5wAAAAmzMgAACbEyAAAJ5wAAAAAAAAAZAAAAAAm3MgAACgkvBgAAFAAAABQAAAABQs3//9Hl//8CAAAAAAAAAAk8AAAACQIBAAAAAQEAAAE/zf//Ff///wAAAAAAAWMXAACjFAAACcIyAAAAAAAACgnnAAAABsQyAAAEVGV4dAk2BgAACecAAAAJDgEAAHxf6vUO480BAAAACecAAAAJ5wAAAAnEMgAACgnnAAAAAAAAAAAAAAAACecAAAAKCS8GAAAAAAAAAAAAAAE0zf//0eX//wMAAAAAAAAACTwAAAAJAgEAAAABAQAAATHN//8V////AAAAAAABZBcAAKMUAAAJ0DIAAAAAAAAKCecAAAAG0jIAAARUZXh0CTYGAAAJ5wAAAAkOAQAA1sHs9Q7jzQEAAAAJ5wAAAAnnAAAACdIyAAAKCecAAAAAAAAAAAAAAAAJ5wAAAAoJLwYAAAAAAAAAAAAAASbN///R5f//AwAAAAAAAAAJPAAAAAkCAQAAAAEBAAABI83//xX///8AAAAAAAFlFwAAoxQAAAneMgAAAAAAAAoJ5wAAAAbgMgAABFRleHQJNgYAAAnnAAAACQ4BAADWwez1DuPNAQAAAAnnAAAACecAAAAJ4DIAAAoJ5wAAAAAAAAAAAAAAAAnnAAAACgkvBgAAAAAAAAAAAAABGM3//9Hl//8DAAAAAAAAAAk8AAAACQIBAAAAAQEAAAEVzf//Ff///wAAAAAAAWYXAACjFAAACewyAAAAAAAACgnnAAAABu4yAAAEVGV4dAk2BgAACecAAAAJDgEAANbB7PUO480BAAAACecAAAAJ5wAAAAnuMgAACgnnAAAAAAAAAAAAAAAACecAAAAKCS8GAAAAAAAAAAAAAAEKzf//0eX//wEAAAAAAAAACTwAAAAJAgEAAAABAQAAAQfN//8V////AAAAAAABaxcAAKMUAAAJ+jIAAAAAAAAKCecAAAAG/DIAAARUZXh0CU4GAAAJ5wAAAAkGAwAA0vVLxw/fzQEAAAAJ5wAAAAnnAAAACfwyAAAKCecAAAAAAAAAAAAAAAAJ5wAAAAoJRwYAAAAAAAAAAAAAAfzM///R5f//AgAAAAAAAAAJPQAAAAn6AgAAAAEBAAAB+cz//xX///8AAAAAAAFsFwAApBQAAAkIMwAAAAAAAAYJMwAADGNoYXJ0X01hcmdpbgnnAAAABgszAAAsRWNvbm9taWNQbGFuTWFyZ2luX2NoYXJ0X01hcmdpbl9jaGFydF9NYXJnaW4JTgYAAAnnAAAACQYDAADS9UvHD9/NAQEBAAYPMwAACFNsaWRlMTA3CecAAAAJCzMAAAkJMwAACecAAAAAAAAAGQAAAAAJDzMAAAoJRwYAABQAAAAUAAAAAerM///R5f//AgAAAAAAAAAJPQAAAAn6AgAAAAEBAAAB58z//xX///8AAAAAAAFtFwAArhQAAAkaMwAACRszAAAJHDMAAAkdMwAACR4zAAAAAAoAAAABAQAACgAAAAAGHzMAAAp4dGFiX09wSW5jCecAAAAGITMAAChFY29ub21pY1BsYW5NYXJnaW5feHRhYl9PcEluY194dGFiX09wSW5jCU4GAAAJ5wAAAAkGAwAA0vVLxw/fzQEBAQAGJTMAAAhTbGlkZTEwNwnnAAAACSEzAAAJHzMAAAnnAAAAAAAAABkAAAAACSUzAAAKCUcGAABGAAAAKAAAAAHUzP//0eX//wIAAAAAAAAACT0AAAAJ+gIAAAABAQAAAdHM//8V////AAAAAAABbhcAAKMUAAAJMDMAAAAAAAAKCecAAAAGMjMAAARUZXh0CU4GAAAJ5wAAAAkGAwAA0vVLxw/fzQEAAAAJ5wAAAAnnAAAACTIzAAAKCecAAAAAAAAAAAAAAAAJ5wAAAAoJRwYAAAAAAAAAAAAAAcbM///R5f//AwAAAAAAAAAJPQAAAAn6AgAAAAEBAAABw8z//xX///8AAAAAAAFvFwAAoxQAAAk+MwAAAAAAAAoJ5wAAAAZAMwAABFRleHQJTgYAAAnnAAAACQYDAADS9UvHD9/NAQAAAAnnAAAACecAAAAJQDMAAAoJ5wAAAAAAAAAAAAAAAAnnAAAACglHBgAAAAAAAAAAAAABuMz//9Hl//8DAAAAAAAAAAk9AAAACfoCAAAAAQEAAAG1zP//Ff///wAAAAAAAXAXAACjFAAACUwzAAAAAAAACgnnAAAABk4zAAAEVGV4dAlOBgAACecAAAAJBgMAANL1S8cP380BAAAACecAAAAJ5wAAAAlOMwAACgnnAAAAAAAAAAAAAAAACecAAAAKCUcGAAAAAAAAAAAAAAGqzP//0eX//wMAAAAAAAAACT0AAAAJ+gIAAAABAQAAAafM//8V////AAAAAAABcRcAAKMUAAAJWjMAAAAAAAAKCecAAAAGXDMAAARUZXh0CU4GAAAJ5wAAAAkGAwAA0vVLxw/fzQEAAAAJ5wAAAAnnAAAACVwzAAAKCecAAAAAAAAAAAAAAAAJ5wAAAAoJRwYAAAAAAAAAAAAAAZzM///R5f//AQAAAAAAAAAJPQAAAAn6AgAAAAEBAAABmcz//xX///8AAAAAAAF6FwAApBQAAAloMwAAAAAAAAZpMwAAE0NvbWJpbmF0aW9uIENoYXJ0MjEJ5wAAAAZrMwAAM1Jpc2tTY2VuYXJpbzJfQ29tYmluYXRpb25DaGFydDIxX0NvbWJpbmF0aW9uQ2hhcnQyMQlmBgAACecAAAAJZQYAAI7C5Rrh9c0BAAEACecAAAAJ5wAAAAlrMwAACWkzAAAJ5wAAAAAAAAAAAAAAAAnnAAAACglfBgAAAAAAAAAAAAABjMz//9Hl//8CAAAAAAAAAAk+AAAACVkGAAAAAQEAAAGJzP//Ff///wAAAAAAAXsXAACuFAAACXgzAAAJeTMAAAl6MwAACXszAAAJfDMAAAAACgAAAAEBAAAKAAAAAAZ9MwAACkNyb3NzdGFiMTEJ5wAAAAZ/MwAAI1Jpc2tTY2VuYXJpbzJfQ3Jvc3N0YWIxMV9Dcm9zc3RhYjExCWYGAAAJ5wAAAAllBgAA0yToGuH1zQEAAQAJ5wAAAAnnAAAACX8zAAAJfTMAAAnnAAAAAAAAAAAAAAAACecAAAAKCV8GAAAAAAAAAAAAAAF4zP//0eX//wIAAAAAAAAACT4AAAAJWQYAAAABAQAAAXXM//8V////AAAAAAABfBcAAKMUAAAJjDMAAAAAAAAKCecAAAAGjjMAAARUZXh0CWYGAAAJ5wAAAAllBgAA0yToGuH1zQEAAAAJ5wAAAAnnAAAACY4zAAAKCecAAAAAAAAAAAAAAAAJ5wAAAAoJXwYAAAAAAAAAAAAAAWrM///R5f//AwAAAAAAAAAJPgAAAAlZBgAAAAEBAAABZ8z//xX///8AAAAAAAF9FwAAoxQAAAmaMwAAAAAAAAoJ5wAAAAacMwAABFRleHQJZgYAAAnnAAAACWUGAADTJOga4fXNAQAAAAnnAAAACecAAAAJnDMAAAoJ5wAAAAAAAAAAAAAAAAnnAAAACglfBgAAAAAAAAAAAAABXMz//9Hl//8DAAAAAAAAAAk+AAAACVkGAAAAAQEAAAFZzP//Ff///wAAAAAAAX4XAACjFAAACagzAAAAAAAACgnnAAAABqozAAAEVGV4dAlmBgAACecAAAAJZQYAANMk6Brh9c0BAAAACecAAAAJ5wAAAAmqMwAACgnnAAAAAAAAAAAAAAAACecAAAAKCV8GAAAAAAAAAAAAAAFOzP//0eX//wMAAAAAAAAACT4AAAAJWQYAAAABAQAAAUvM//8V////AAAAAAABfxcAAKMUAAAJtjMAAAAAAAAKCecAAAAGuDMAAARUZXh0CWYGAAAJ5wAAAAllBgAA0yToGuH1zQEAAAAJ5wAAAAnnAAAACbgzAAAKCecAAAAAAAAAAAAAAAAJ5wAAAAoJXwYAAAAAAAAAAAAAAUDM///R5f//AQAAAAAAAAAJPgAAAAlZBgAAAAEBAAABPcz//xX///8AAAAAAAGAFwAAoxQAAAnEMwAAAAAAAAoJ5wAAAAbGMwAABFRleHQJZgYAAAnnAAAACWUGAADTJOga4fXNAQAAAAnnAAAACecAAAAJxjMAAAoJ5wAAAAAAAAAAAAAAAAnnAAAACglfBgAAAAAAAAAAAAABMsz//9Hl//8CAAAAAAAAAAk+AAAACVkGAAAAAQEAAAEvzP//Ff///wAAAAAAAYEXAACkFAAACdIzAAAAAAAABtMzAAASQ29tYmluYXRpb24gQ2hhcnQyCecAAAAG1TMAADFSaXNrU2NlbmFyaW8yX0NvbWJpbmF0aW9uQ2hhcnQyX0NvbWJpbmF0aW9uQ2hhcnQyCWYGAAAJ5wAAAAllBgAA0yToGuH1zQEBAQAG2TMAAAhTbGlkZTQzNQnnAAAACdUzAAAJ0zMAAAnnAAAAAAAAABkAAAAACdkzAAAKCV8GAAAUAAAAFAAAAAEgzP//0eX//wIAAAAAAAAACT4AAAAJWQYAAAABAQAAAR3M//8V////AAAAAAABghcAAK4UAAAJ5DMAAAnlMwAACeYzAAAJ5zMAAAnoMwAAAAAKAAAAAQEAAAoAAAAABukzAAAJQ3Jvc3N0YWIxCecAAAAG6zMAACFSaXNrU2NlbmFyaW8yX0Nyb3NzdGFiMV9Dcm9zc3RhYjEJZgYAAAnnAAAACWUGAADTJOga4fXNAQEBAAbvMwAACFNsaWRlNDM1CecAAAAJ6zMAAAnpMwAACecAAAAAAAAAGQAAAAAJ7zMAAAoJXwYAAEYAAAAoAAAAAQrM///R5f//AgAAAAAAAAAJPgAAAAlZBgAAAAEBAAABB8z//xX///8AAAAAAAGDFwAAoxQAAAn6MwAAAAAAAAoJ5wAAAAb8MwAABFRleHQJZgYAAAnnAAAACWUGAADTJOga4fXNAQAAAAnnAAAACecAAAAJ/DMAAAoJ5wAAAAAAAAAAAAAAAAnnAAAACglfBgAAAAAAAAAAAAAB/Mv//9Hl//8DAAAAAAAAAAk+AAAACVkGAAAAAQEAAAH5y///Ff///wAAAAAAAYQXAACjFAAACQg0AAAAAAAACgnnAAAABgo0AAAEVGV4dAlmBgAACecAAAAJZQYAANMk6Brh9c0BAAAACecAAAAJ5wAAAAkKNAAACgnnAAAAAAAAAAAAAAAACecAAAAKCV8GAAAAAAAAAAAAAAHuy///0eX//wMAAAAAAAAACT4AAAAJWQYAAAABAQAAAevL//8V////AAAAAAABhRcAAKMUAAAJFjQAAAAAAAAKCecAAAAGGDQAAARUZXh0CWYGAAAJ5wAAAAllBgAA0yToGuH1zQEAAAAJ5wAAAAnnAAAACRg0AAAKCecAAAAAAAAAAAAAAAAJ5wAAAAoJXwYAAAAAAAAAAAAAAeDL///R5f//AwAAAAAAAAAJPgAAAAlZBgAAAAEBAAAB3cv//xX///8AAAAAAAGGFwAAoxQAAAkkNAAAAAAAAAoJ5wAAAAYmNAAABFRleHQJZgYAAAnnAAAACWUGAADTJOga4fXNAQAAAAnnAAAACecAAAAJJjQAAAoJ5wAAAAAAAAAAAAAAAAnnAAAACglfBgAAAAAAAAAAAAAB0sv//9Hl//8BAAAAAAAAAAk+AAAACVkGAAAAAQEAAAHPy///Ff///wAAAAAAAY8XAACjFAAACTI0AAAAAAAACgnnAAAABjQ0AAAEVGV4dAknAQAACecAAAAJJgEAAICQHctT9M0BAAAACecAAAAJ5wAAAAk0NAAACgnnAAAAAAAAAAAAAAAACecAAAAKCXcGAAAAAAAAAAAAAAHEy///0eX//wIAAAAAAAAACT8AAAAJGgEAAAABAQAAAcHL//8V////AAAAAAABkBcAAK4UAAAJQDQAAAlBNAAACUI0AAAJQzQAAAlENAAAAAAKAAAAAQEAAAoAAAAABkU0AAATeHRhYl9Qcm9kdWN0X01icnNocAnnAAAABkc0AAA1TE9CRGV0YWlsc194dGFiX1Byb2R1Y3RfTWJyc2hwX3h0YWJfUHJvZHVjdF9NYnJzaHBfMTUJJwEAAAnnAAAACSYBAACAkB3LU/TNAQEBAAZLNAAACFNsaWRlMzkyCecAAAAJRzQAAAlFNAAACecAAAAAAAAAGQAAAAAJSzQAAAoJdwYAABQAAAAUAAAAAa7L///R5f//AgAAAAAAAAAJPwAAAAkaAQAAAAEBAAABq8v//xX///8AAAAAAAGRFwAArhQAAAlWNAAACVc0AAAJWDQAAAlZNAAACVo0AAAAAAoAAAABAQAACgAAAAAGWzQAABN4dGFiX1Byb2R1Y3RfR3Jvd3RoCecAAAAGXTQAADVMT0JEZXRhaWxzX3h0YWJfUHJvZHVjdF9Hcm93dGhfeHRhYl9Qcm9kdWN0X0dyb3d0aF8xNQknAQAACecAAAAJJgEAAICQHctT9M0BAQEABmE0AAAIU2xpZGUzOTIJ5wAAAAldNAAACVs0AAAJ5wAAAAAAAAAZAAAAAAlhNAAACgl3BgAARgAAACgAAAABmMv//9Hl//8CAAAAAAAAAAk/AAAACRoBAAAAAQEAAAGVy///Ff///wAAAAAAAZIXAACuFAAACWw0AAAJbTQAAAluNAAACW80AAAJcDQAAAAACgAAAAEBAAAKAAAAAAZxNAAADHh0YWJfTWV0cmljcwnnAAAABnM0AAAnTE9CRGV0YWlsc194dGFiX01ldHJpY3NfeHRhYl9NZXRyaWNzXzE1CScBAAAJ5wAAAAkmAQAAgJAdy1P0zQEBAQAGdzQAAAhTbGlkZTM5MgnnAAAACXM0AAAJcTQAAAnnAAAAAAAAABkAAAAACXc0AAAKCXcGAAB4AAAAPAAAAAGCy///0eX//wIAAAAAAAAACT8AAAAJGgEAAAABAQAAAX/L//8V////AAAAAAABkxcAAKMUAAAJgjQAAAAAAAAKCecAAAAGhDQAAARUZXh0CScBAAAJ5wAAAAkmAQAAgJAdy1P0zQEAAAAJ5wAAAAnnAAAACYQ0AAAKCecAAAAAAAAAAAAAAAAJ5wAAAAoJdwYAAAAAAAAAAAAAAXTL///R5f//AwAAAAAAAAAJPwAAAAkaAQAAAAEBAAABccv//xX///8AAAAAAAGUFwAAoxQAAAmQNAAAAAAAAAoJ5wAAAAaSNAAABFRleHQJJwEAAAnnAAAACSYBAACAkB3LU/TNAQAAAAnnAAAACecAAAAJkjQAAAoJ5wAAAAAAAAAAAAAAAAnnAAAACgl3BgAAAAAAAAAAAAABZsv//9Hl//8DAAAAAAAAAAk/AAAACRoBAAAAAQEAAAFjy///Ff///wAAAAAAAZUXAACjFAAACZ40AAAAAAAACgnnAAAABqA0AAAEVGV4dAknAQAACecAAAAJJgEAAICQHctT9M0BAAAACecAAAAJ5wAAAAmgNAAACgnnAAAAAAAAAAAAAAAACecAAAAKCXcGAAAAAAAAAAAAAAFYy///0eX//wMAAAAAAAAACT8AAAAJGgEAAAABAQAAAVXL//8V////AAAAAAABlhcAAKMUAAAJrDQAAAAAAAAKCecAAAAGrjQAAARUZXh0CScBAAAJ5wAAAAkmAQAAgJAdy1P0zQEAAAAJ5wAAAAnnAAAACa40AAAKCecAAAAAAAAAAAAAAAAJ5wAAAAoJdwYAAAAAAAAAAAAAAUrL///R5f//AQAAAAAAAAAJPwAAAAkaAQAAAAEBAAABR8v//xX///8AAAAAAAGbFwAApBQAAAm6NAAAAAAAAAa7NAAAEkNvbWJpbmF0aW9uIENoYXJ0MQnnAAAABr00AAATUGVyZm9ybWFuY2VPdmVydmlldwmWBgAACecAAAAJBgMAAH2TSccP380BAQEABsE0AAAIU2xpZGUxMDYJ5wAAAAm9NAAACbs0AAAJ5wAAAAAAAAAZAAAAAAnBNAAACgmPBgAAFAAAABQAAAABOMv//9Hl//8CAAAAAAAAAAlAAAAACfoCAAAAAQEAAAE1y///Ff///wAAAAAAAZwXAACjFAAACcw0AAAAAAAACgnnAAAABs40AAAEVGV4dAmWBgAACecAAAAJBgMAAH2TSccP380BAAAACecAAAAJ5wAAAAnONAAACgnnAAAAAAAAAAAAAAAACecAAAAKCY8GAAAAAAAAAAAAAAEqy///0eX//wMAAAAAAAAACUAAAAAJ+gIAAAABAQAAASfL//8V////AAAAAAABnRcAAKMUAAAJ2jQAAAAAAAAKCecAAAAG3DQAAARUZXh0CZYGAAAJ5wAAAAkGAwAAfZNJxw/fzQEAAAAJ5wAAAAnnAAAACdw0AAAKCecAAAAAAAAAAAAAAAAJ5wAAAAoJjwYAAAAAAAAAAAAAARzL///R5f//AwAAAAAAAAAJQAAAAAn6AgAAAAEBAAABGcv//xX///8AAAAAAAGeFwAAoxQAAAnoNAAAAAAAAAoJ5wAAAAbqNAAABFRleHQJlgYAAAnnAAAACQYDAAB9k0nHD9/NAQAAAAnnAAAACecAAAAJ6jQAAAoJ5wAAAAAAAAAAAAAAAAnnAAAACgmPBgAAAAAAAAAAAAABDsv//9Hl//8DAAAAAAAAAAlAAAAACfoCAAAAAQEAAAELy///Ff///wAAAAAAAZ8XAACjFAAACfY0AAAAAAAACgnnAAAABvg0AAAEVGV4dAmWBgAACecAAAAJBgMAAH2TSccP380BAAAACecAAAAJ5wAAAAn4NAAACgnnAAAAAAAAAAAAAAAACecAAAAKCY8GAAAAAAAAAAAAAAEAy///0eX//wEAAAAAAAAACUAAAAAJ+gIAAAABAQAAAf3K//8V////AAAAAAABoBcAAKMUAAAJBDUAAAAAAAAKCecAAAAGBjUAAARUZXh0CZYGAAAJ5wAAAAkGAwAAfZNJxw/fzQEAAAAJ5wAAAAnnAAAACQY1AAAKCecAAAAAAAAAAAAAAAAJ5wAAAAoJjwYAAAAAAAAAAAAAAfLK///R5f//AQAAAAAAAAAJQAAAAAn6AgAAAAEBAAAB78r//xX///8AAAAAAAGpFwAAoxQAAAkSNQAAAAAAAAoJ5wAAAAYUNQAABFRleHQJJwEAAAnnAAAACSYBAACAkB3LU/TNAQAAAAnnAAAACecAAAAJFDUAAAoJ5wAAAAAAAAAAAAAAAAnnAAAACgmnBgAAAAAAAAAAAAAB5Mr//9Hl//8CAAAAAAAAAAlBAAAACRoBAAAAAQEAAAHhyv//Ff///wAAAAAAAaoXAACuFAAACSA1AAAJITUAAAkiNQAACSM1AAAJJDUAAAAACgAAAAEBAAAKAAAAAAYlNQAAE3h0YWJfUHJvZHVjdF9NYnJzaHAJ5wAAAAYnNQAANUxPQkRldGFpbHNfeHRhYl9Qcm9kdWN0X01icnNocF94dGFiX1Byb2R1Y3RfTWJyc2hwXzExCScBAAAJ5wAAAAkmAQAAgJAdy1P0zQEBAQAGKzUAAAhTbGlkZTQwOAnnAAAACSc1AAAJJTUAAAnnAAAAAAAAABkAAAAACSs1AAAKCacGAAAUAAAAFAAAAAHOyv//0eX//wIAAAAAAAAACUEAAAAJGgEAAAABAQAAAcvK//8V////AAAAAAABqxcAAK4UAAAJNjUAAAk3NQAACTg1AAAJOTUAAAk6NQAAAAAKAAAAAQEAAAoAAAAABjs1AAATeHRhYl9Qcm9kdWN0X0dyb3d0aAnnAAAABj01AAA1TE9CRGV0YWlsc194dGFiX1Byb2R1Y3RfR3Jvd3RoX3h0YWJfUHJvZHVjdF9Hcm93dGhfMTEJJwEAAAnnAAAACSYBAACAkB3LU/TNAQEBAAZBNQAACFNsaWRlNDA4CecAAAAJPTUAAAk7NQAACecAAAAAAAAAGQAAAAAJQTUAAAoJpwYAAEYAAAAoAAAAAbjK///R5f//AgAAAAAAAAAJQQAAAAkaAQAAAAEBAAABtcr//xX///8AAAAAAAGsFwAArhQAAAlMNQAACU01AAAJTjUAAAlPNQAACVA1AAAAAAoAAAABAQAACgAAAAAGUTUAAAx4dGFiX01ldHJpY3MJ5wAAAAZTNQAAJ0xPQkRldGFpbHNfeHRhYl9NZXRyaWNzX3h0YWJfTWV0cmljc18xMQknAQAACecAAAAJJgEAAICQHctT9M0BAQEABlc1AAAIU2xpZGU0MDgJ5wAAAAlTNQAACVE1AAAJ5wAAAAAAAAAZAAAAAAlXNQAACgmnBgAAeAAAADwAAAABosr//9Hl//8CAAAAAAAAAAlBAAAACRoBAAAAAQEAAAGfyv//Ff///wAAAAAAAa0XAACjFAAACWI1AAAAAAAACgnnAAAABmQ1AAAEVGV4dAknAQAACecAAAAJJgEAANLyH8tT9M0BAAAACecAAAAJ5wAAAAlkNQAACgnnAAAAAAAAAAAAAAAACecAAAAKCacGAAAAAAAAAAAAAAGUyv//0eX//wMAAAAAAAAACUEAAAAJGgEAAAABAQAAAZHK//8V////AAAAAAABrhcAAKMUAAAJcDUAAAAAAAAKCecAAAAGcjUAAARUZXh0CScBAAAJ5wAAAAkmAQAA0vIfy1P0zQEAAAAJ5wAAAAnnAAAACXI1AAAKCecAAAAAAAAAAAAAAAAJ5wAAAAoJpwYAAAAAAAAAAAAAAYbK///R5f//AwAAAAAAAAAJQQAAAAkaAQAAAAEBAAABg8r//xX///8AAAAAAAGvFwAAoxQAAAl+NQAAAAAAAAoJ5wAAAAaANQAABFRleHQJJwEAAAnnAAAACSYBAADS8h/LU/TNAQAAAAnnAAAACecAAAAJgDUAAAoJ5wAAAAAAAAAAAAAAAAnnAAAACgmnBgAAAAAAAAAAAAABeMr//9Hl//8DAAAAAAAAAAlBAAAACRoBAAAAAQEAAAF1yv//Ff///wAAAAAAAbAXAACjFAAACYw1AAAAAAAACgnnAAAABo41AAAEVGV4dAknAQAACecAAAAJJgEAANLyH8tT9M0BAAAACecAAAAJ5wAAAAmONQAACgnnAAAAAAAAAAAAAAAACecAAAAKCacGAAAAAAAAAAAAAAFqyv//0eX//wEAAAAAAAAACUEAAAAJGgEAAAABAQAAAWfK//8V////AAAAAAABtRcAAK4UAAAJmjUAAAmbNQAACZw1AAAJnTUAAAmeNQAAAAAKAAAAAQEAAAoAAAAABp81AAAReHRhYl9Db21tTWVkaWNhcmUJ5wAAAAahNQAAMExPQlN1bW1hcnlfeHRhYl9Db21tTWVkaWNhcmVfeHRhYl9Db21tTWVkaWNhcmVfMQmvAwAACecAAAAJzgEAAPaSSch15M0BAAEACecAAAAJ5wAAAAmhNQAACZ81AAAJ5wAAAAAAAAAAAAAAAAnnAAAACgm/BgAAAAAAAAAAAAABVsr//9Hl//8CAAAAAAAAAAlCAAAACcIBAAAAAQEAAAFTyv//Ff///wAAAAAAAbYXAACjFAAACa41AAAAAAAACgnnAAAABrA1AAAEVGV4dAmvAwAACecAAAAJzgEAAPaSSch15M0BAAAACecAAAAJ5wAAAAmwNQAACgnnAAAAAAAAAAAAAAAACecAAAAKCb8GAAAAAAAAAAAAAAFIyv//0eX//wMAAAAAAAAACUIAAAAJwgEAAAABAQAAAUXK//8V////AAAAAAABtxcAAKMUAAAJvDUAAAAAAAAKCecAAAAGvjUAAARUZXh0Ca8DAAAJ5wAAAAnOAQAA9pJJyHXkzQEAAAAJ5wAAAAnnAAAACb41AAAKCecAAAAAAAAAAAAAAAAJ5wAAAAoJvwYAAAAAAAAAAAAAATrK///R5f//AwAAAAAAAAAJQgAAAAnCAQAAAAEBAAABN8r//xX///8AAAAAAAG4FwAAoxQAAAnKNQAAAAAAAAoJ5wAAAAbMNQAABFRleHQJrwMAAAnnAAAACc4BAAD2kknIdeTNAQAAAAnnAAAACecAAAAJzDUAAAoJ5wAAAAAAAAAAAAAAAAnnAAAACgm/BgAAAAAAAAAAAAABLMr//9Hl//8DAAAAAAAAAAlCAAAACcIBAAAAAQEAAAEpyv//Ff///wAAAAAAAbkXAACjFAAACdg1AAAAAAAACgnnAAAABto1AAAEVGV4dAmvAwAACecAAAAJzgEAAPaSSch15M0BAAAACecAAAAJ5wAAAAnaNQAACgnnAAAAAAAAAAAAAAAACecAAAAKCb8GAAAAAAAAAAAAAAEeyv//0eX//wEAAAAAAAAACUIAAAAJwgEAAAABAQAAARvK//8V////AAAAAAABuhcAAK4UAAAJ5jUAAAnnNQAACeg1AAAJ6TUAAAnqNQAAAAAKAAAAAQEAAAoAAAAABus1AAAKQ3Jvc3N0YWIxMQnnAAAABu01AAAgTE9CU3VtbWFyeV9Dcm9zc3RhYjExX0Nyb3NzdGFiMTEJrwMAAAnnAAAACc4BAAD2kknIdeTNAQEBAAbxNQAACFNsaWRlMzY3CecAAAAJ7TUAAAnrNQAACecAAAAAAAAAGQAAAAAJ8TUAAAoJvwYAABQAAAAUAAAAAQjK///R5f//AgAAAAAAAAAJQgAAAAnCAQAAAAEBAAABBcr//xX///8AAAAAAAG7FwAArhQAAAn8NQAACf01AAAJ/jUAAAn/NQAACQA2AAAAAAoAAAABAQAACgAAAAAGATYAAAtDcm9zc3RhYjExMQnnAAAABgM2AAAiTE9CU3VtbWFyeV9Dcm9zc3RhYjExMV9Dcm9zc3RhYjExMQmvAwAACecAAAAJzgEAAPaSSch15M0BAQEABgc2AAAIU2xpZGUzNjcJ5wAAAAkDNgAACQE2AAAJ5wAAAAAAAAAZAAAAAAkHNgAACgm/BgAARgAAACgAAAAB8sn//9Hl//8CAAAAAAAAAAlCAAAACcIBAAAAAQEAAAHvyf//Ff///wAAAAAAAbwXAACjFAAACRI2AAAAAAAACgnnAAAABhQ2AAAEVGV4dAmvAwAACecAAAAJzgEAAPaSSch15M0BAAAACecAAAAJ5wAAAAkUNgAACgnnAAAAAAAAAAAAAAAACecAAAAKCb8GAAAAAAAAAAAAAAHkyf//0eX//wMAAAAAAAAACUIAAAAJwgEAAAABAQAAAeHJ//8V////AAAAAAABvRcAAKMUAAAJIDYAAAAAAAAKCecAAAAGIjYAAARUZXh0Ca8DAAAJ5wAAAAnOAQAA9pJJyHXkzQEAAAAJ5wAAAAnnAAAACSI2AAAKCecAAAAAAAAAAAAAAAAJ5wAAAAoJvwYAAAAAAAAAAAAAAdbJ///R5f//AwAAAAAAAAAJQgAAAAnCAQAAAAEBAAAB08n//xX///8AAAAAAAG+FwAAoxQAAAkuNgAAAAAAAAoJ5wAAAAYwNgAABFRleHQJrwMAAAnnAAAACc4BAAD2kknIdeTNAQAAAAnnAAAACecAAAAJMDYAAAoJ5wAAAAAAAAAAAAAAAAnnAAAACgm/BgAAAAAAAAAAAAAByMn//9Hl//8DAAAAAAAAAAlCAAAACcIBAAAAAQEAAAHFyf//Ff///wAAAAAAAb8XAACjFAAACTw2AAAAAAAACgnnAAAABj42AAAEVGV4dAmvAwAACecAAAAJzgEAAPaSSch15M0BAAAACecAAAAJ5wAAAAk+NgAACgnnAAAAAAAAAAAAAAAACecAAAAKCb8GAAAAAAAAAAAAAAG6yf//0eX//wEAAAAAAAAACUIAAAAJwgEAAAABAQAAAbfJ//8V////AAAAAAABxBcAAK4UAAAJSjYAAAlLNgAACUw2AAAJTTYAAAlONgAAAAAKAAAAAQEAAAoAAAAABk82AAAJQ3Jvc3N0YWIxCecAAAAGUTYAAC5DYXBpdGFsUGxhbm5pbmdNZXRyaWNzMm9mMl9Dcm9zc3RhYjFfQ3Jvc3N0YWIxCd4GAAAJ5wAAAAluAQAAAhmlLZTjzQEBAQAGVTYAAAhTbGlkZTIxNQnnAAAACVE2AAAJTzYAAAnnAAAAAAAAABkAAAAACVU2AAAKCdcGAAAUAAAAFAAAAAGkyf//0eX//wIAAAAAAAAACUMAAAAJYgEAAAABAQAAAaHJ//8V////AAAAAAABxRcAAKMUAAAJYDYAAAAAAAAKCecAAAAGYjYAAARUZXh0Cd4GAAAJ5wAAAAluAQAAAhmlLZTjzQEAAAAJ5wAAAAnnAAAACWI2AAAKCecAAAAAAAAAAAAAAAAJ5wAAAAoJ1wYAAAAAAAAAAAAAAZbJ///R5f//AwAAAAAAAAAJQwAAAAliAQAAAAEBAAABk8n//xX///8AAAAAAAHGFwAAoxQAAAluNgAAAAAAAAoJ5wAAAAZwNgAABFRleHQJ3gYAAAnnAAAACW4BAAACGaUtlOPNAQAAAAnnAAAACecAAAAJcDYAAAoJ5wAAAAAAAAAAAAAAAAnnAAAACgnXBgAAAAAAAAAAAAABiMn//9Hl//8DAAAAAAAAAAlDAAAACWIBAAAAAQEAAAGFyf//Ff///wAAAAAAAccXAACjFAAACXw2AAAAAAAACgnnAAAABn42AAAEVGV4dAneBgAACecAAAAJbgEAAAIZpS2U480BAAAACecAAAAJ5wAAAAl+NgAACgnnAAAAAAAAAAAAAAAACecAAAAKCdcGAAAAAAAAAAAAAAF6yf//0eX//wMAAAAAAAAACUMAAAAJYgEAAAABAQAAAXfJ//8V////AAAAAAAByBcAAKMUAAAJijYAAAAAAAAKCecAAAAGjDYAAARUZXh0Cd4GAAAJ5wAAAAluAQAAAhmlLZTjzQEAAAAJ5wAAAAnnAAAACYw2AAAKCecAAAAAAAAAAAAAAAAJ5wAAAAoJ1wYAAAAAAAAAAAAAAWzJ///R5f//AQAAAAAAAAAJQwAAAAliAQAAAAEBAAABacn//xX///8AAAAAAAHNFwAAoxQAAAmYNgAAAAAAAAoJ5wAAAAaaNgAABFRleHQJ9gYAAAnnAAAACQYDAAB9k0nHD9/NAQAAAAnnAAAACecAAAAJmjYAAAoJ5wAAAAAAAAAAAAAAAAnnAAAACgnvBgAAAAAAAAAAAAABXsn//9Hl//8CAAAAAAAAAAlEAAAACfoCAAAAAQEAAAFbyf//Ff///wAAAAAAAc4XAACkFAAACaY2AAAAAAAABqc2AAASY2hhcnRfZXhwZW5zZVRyZW5kCecAAAAGqTYAAD5FY29ub21pY1BsYW5FeHBlbnNlVHJlbmRfY2hhcnRfZXhwZW5zZVRyZW5kX2NoYXJ0X2V4cGVuc2VUcmVuZAn2BgAACecAAAAJBgMAAH2TSccP380BAQEABq02AAAIU2xpZGUxMDcJ5wAAAAmpNgAACac2AAAJ5wAAAAAAAAAZAAAAAAmtNgAACgnvBgAAFAAAABQAAAABTMn//9Hl//8CAAAAAAAAAAlEAAAACfoCAAAAAQEAAAFJyf//Ff///wAAAAAAAc8XAACuFAAACbg2AAAJuTYAAAm6NgAACbs2AAAJvDYAAAAACgAAAAEBAAAKAAAAAAa9NgAADXh0YWJfRXhwZW5zZXMJ5wAAAAa/NgAANEVjb25vbWljUGxhbkV4cGVuc2VUcmVuZF94dGFiX0V4cGVuc2VzX3h0YWJfRXhwZW5zZXMJ9gYAAAnnAAAACQYDAAB9k0nHD9/NAQEBAAbDNgAACFNsaWRlMTA3CecAAAAJvzYAAAm9NgAACecAAAAAAAAAGQAAAAAJwzYAAAoJ7wYAAEYAAAAoAAAAATbJ///R5f//AgAAAAAAAAAJRAAAAAn6AgAAAAEBAAABM8n//xX///8AAAAAAAHQFwAAoxQAAAnONgAAAAAAAAoJ5wAAAAbQNgAABFRleHQJ9gYAAAnnAAAACQYDAADS9UvHD9/NAQAAAAnnAAAACecAAAAJ0DYAAAoJ5wAAAAAAAAAAAAAAAAnnAAAACgnvBgAAAAAAAAAAAAABKMn//9Hl//8DAAAAAAAAAAlEAAAACfoCAAAAAQEAAAElyf//Ff///wAAAAAAAdEXAACjFAAACdw2AAAAAAAACgnnAAAABt42AAAEVGV4dAn2BgAACecAAAAJBgMAANL1S8cP380BAAAACecAAAAJ5wAAAAneNgAACgnnAAAAAAAAAAAAAAAACecAAAAKCe8GAAAAAAAAAAAAAAEayf//0eX//wMAAAAAAAAACUQAAAAJ+gIAAAABAQAAARfJ//8V////AAAAAAAB0hcAAKMUAAAJ6jYAAAAAAAAKCecAAAAG7DYAAARUZXh0CfYGAAAJ5wAAAAkGAwAA0vVLxw/fzQEAAAAJ5wAAAAnnAAAACew2AAAKCecAAAAAAAAAAAAAAAAJ5wAAAAoJ7wYAAAAAAAAAAAAAAQzJ///R5f//AwAAAAAAAAAJRAAAAAn6AgAAAAEBAAABCcn//xX///8AAAAAAAHTFwAAoxQAAAn4NgAAAAAAAAoJ5wAAAAb6NgAABFRleHQJ9gYAAAnnAAAACQYDAADS9UvHD9/NAQAAAAnnAAAACecAAAAJ+jYAAAoJ5wAAAAAAAAAAAAAAAAnnAAAACgnvBgAAAAAAAAAAAAAB/sj//9Hl//8BAAAAAAAAAAlEAAAACfoCAAAAAQEAAAH7yP//Ff///wAAAAAAAdgXAACkFAAACQY3AAAAAAAABgc3AAASQ29tYmluYXRpb24gQ2hhcnQxCecAAAAGCTcAADJQZW9wbGVTdHJhdGVneV9Db21iaW5hdGlvbkNoYXJ0MV9Db21iaW5hdGlvbkNoYXJ0MQkOBwAACecAAAAJDgEAANbB7PUO480BAQEABg03AAAIU2xpZGUyMDQJ5wAAAAkJNwAACQc3AAAJ5wAAAAAAAAAZAAAAAAkNNwAACgkHBwAAFAAAABQAAAAB7Mj//9Hl//8CAAAAAAAAAAlFAAAACQIBAAAAAQEAAAHpyP//Ff///wAAAAAAAdkXAACuFAAACRg3AAAJGTcAAAkaNwAACRs3AAAJHDcAAAAACgAAAAEBAAAKAAAAAAYdNwAACUNyb3NzdGFiMQnnAAAABh83AAAiUGVvcGxlU3RyYXRlZ3lfQ3Jvc3N0YWIxX0Nyb3NzdGFiMQkOBwAACecAAAAJDgEAANbB7PUO480BAQEABiM3AAAIU2xpZGUyMDQJ5wAAAAkfNwAACR03AAAJ5wAAAAAAAAAZAAAAAAkjNwAACgkHBwAARgAAACgAAAAB1sj//9Hl//8CAAAAAAAAAAlFAAAACQIBAAAAAQEAAAHTyP//Ff///wAAAAAAAdoXAACjFAAACS43AAAAAAAACgnnAAAABjA3AAAEVGV4dAkOBwAACecAAAAJDgEAANbB7PUO480BAAAACecAAAAJ5wAAAAkwNwAACgnnAAAAAAAAAAAAAAAACecAAAAKCQcHAAAAAAAAAAAAAAHIyP//0eX//wMAAAAAAAAACUUAAAAJAgEAAAABAQAAAcXI//8V////AAAAAAAB2xcAAKMUAAAJPDcAAAAAAAAKCecAAAAGPjcAAARUZXh0CQ4HAAAJ5wAAAAkOAQAA1sHs9Q7jzQEAAAAJ5wAAAAnnAAAACT43AAAKCecAAAAAAAAAAAAAAAAJ5wAAAAoJBwcAAAAAAAAAAAAAAbrI///R5f//AwAAAAAAAAAJRQAAAAkCAQAAAAEBAAABt8j//xX///8AAAAAAAHcFwAAoxQAAAlKNwAAAAAAAAoJ5wAAAAZMNwAABFRleHQJDgcAAAnnAAAACQ4BAADWwez1DuPNAQAAAAnnAAAACecAAAAJTDcAAAoJ5wAAAAAAAAAAAAAAAAnnAAAACgkHBwAAAAAAAAAAAAABrMj//9Hl//8DAAAAAAAAAAlFAAAACQIBAAAAAQEAAAGpyP//Ff///wAAAAAAAd0XAACjFAAACVg3AAAAAAAACgnnAAAABlo3AAAEVGV4dAkOBwAACecAAAAJDgEAANbB7PUO480BAAAACecAAAAJ5wAAAAlaNwAACgnnAAAAAAAAAAAAAAAACecAAAAKCQcHAAAAAAAAAAAAAAGeyP//0eX//wEAAAAAAAAACUUAAAAJAgEAAAABAQAAAZvI//8V////AAAAAAAB5hcAAK4UAAAJZjcAAAlnNwAACWg3AAAJaTcAAAlqNwAAAAAKAAAAAQEAAAoAAAAABms3AAAJQ3Jvc3N0YWIxCecAAAAGbTcAADNHZW9ncmFwaGljQ292ZXJhZ2VhbmRDYXBhY2l0eV9Dcm9zc3RhYjFfQ3Jvc3N0YWIxXzEJLwIAAAnnAAAACQ4BAAAi/ef1DuPNAQEBAAZxNwAACFNsaWRlMjc3CecAAAAJbTcAAAlrNwAACecAAAAAAAAAGQAAAAAJcTcAAAoJHwcAABQAAAAUAAAAAYjI///R5f//AgAAAAAAAAAJRgAAAAkCAQAAAAEBAAABhcj//xX///8AAAAAAAHnFwAAoxQAAAl8NwAAAAAAAAoJ5wAAAAZ+NwAABFRleHQJLwIAAAnnAAAACQ4BAAB8X+r1DuPNAQAAAAnnAAAACecAAAAJfjcAAAoJ5wAAAAAAAAAAAAAAAAnnAAAACgkfBwAAAAAAAAAAAAABesj//9Hl//8DAAAAAAAAAAlGAAAACQIBAAAAAQEAAAF3yP//Ff///wAAAAAAAegXAACjFAAACYo3AAAAAAAACgnnAAAABow3AAAEVGV4dAkvAgAACecAAAAJDgEAAHxf6vUO480BAAAACecAAAAJ5wAAAAmMNwAACgnnAAAAAAAAAAAAAAAACecAAAAKCR8HAAAAAAAAAAAAAAFsyP//0eX//wMAAAAAAAAACUYAAAAJAgEAAAABAQAAAWnI//8V////AAAAAAAB6RcAAKMUAAAJmDcAAAAAAAAKCecAAAAGmjcAAARUZXh0CS8CAAAJ5wAAAAkOAQAAfF/q9Q7jzQEAAAAJ5wAAAAnnAAAACZo3AAAKCecAAAAAAAAAAAAAAAAJ5wAAAAoJHwcAAAAAAAAAAAAAAV7I///R5f//AwAAAAAAAAAJRgAAAAkCAQAAAAEBAAABW8j//xX///8AAAAAAAHqFwAAoxQAAAmmNwAAAAAAAAoJ5wAAAAaoNwAABFRleHQJLwIAAAnnAAAACQ4BAAB8X+r1DuPNAQAAAAnnAAAACecAAAAJqDcAAAoJ5wAAAAAAAAAAAAAAAAnnAAAACgkfBwAAAAAAAAAAAAABUMj//9Hl//8BAAAAAAAAAAlGAAAACQIBAAAAAQEAAAFNyP//Ff///wAAAAAAAe8XAACjFAAACbQ3AAAAAAAACgnnAAAABrY3AAAEVGV4dAa3NwAAqgEvY29udGVudC9mb2xkZXJbQG5hbWU9J1BPIEZQJkEgUmVwb3J0aW5nJ10vZm9sZGVyW0BuYW1lPSdTdHJhdGVnaWMgUGxhbiBTdGFuZGFyZCBSZXBvcnQgRWxlbWVudHMnXS9mb2xkZXJbQG5hbWU9J01hc3RlciBEZWNrJ10vcmVwb3J0W0BuYW1lPSdDYXBpdGFsIFNwZW5kIGJ5IENhdGVnb3JpZXMnXQnnAAAACW4BAABZe6ctlOPNAQAAAAnnAAAACecAAAAJtjcAAAoJ5wAAAAAAAAAAAAAAAAnnAAAACgk3BwAAAAAAAAAAAAABQsj//9Hl//8CAAAAAAAAAAlHAAAACWIBAAAAAQEAAAE/yP//Ff///wAAAAAAAfAXAACjFAAACcI3AAAAAAAACgnnAAAABsQ3AAAEVGV4dAm3NwAACecAAAAJbgEAAFl7py2U480BAAAACecAAAAJ5wAAAAnENwAACgnnAAAAAAAAAAAAAAAACecAAAAKCTcHAAAAAAAAAAAAAAE0yP//0eX//wIAAAAAAAAACUcAAAAJYgEAAAABAQAAATHI//8V////AAAAAAAB8RcAAKMUAAAJ0DcAAAAAAAAKCecAAAAG0jcAAARUZXh0Cbc3AAAJ5wAAAAluAQAAWXunLZTjzQEAAAAJ5wAAAAnnAAAACdI3AAAKCecAAAAAAAAAAAAAAAAJ5wAAAAoJNwcAAAAAAAAAAAAAASbI///R5f//AgAAAAAAAAAJRwAAAAliAQAAAAEBAAABI8j//xX///8AAAAAAAHyFwAAoxQAAAneNwAAAAAAAAoJ5wAAAAbgNwAABFRleHQJtzcAAAnnAAAACW4BAABZe6ctlOPNAQAAAAnnAAAACecAAAAJ4DcAAAoJ5wAAAAAAAAAAAAAAAAnnAAAACgk3BwAAAAAAAAAAAAABGMj//9Hl//8CAAAAAAAAAAlHAAAACWIBAAAAAQEAAAEVyP//Ff///wAAAAAAAfMXAACkFAAACew3AAAAAAAABu03AAAJYXJlYWNoYXJ0CecAAAAG7zcAACxDYXBpdGFsU3BlbmRieUNhdGVnb3JpZXNfYXJlYWNoYXJ0X2FyZWFjaGFydAm3NwAACecAAAAJbgEAAFl7py2U480BAQEABvM3AAAIU2xpZGUyMTMJ5wAAAAnvNwAACe03AAAJ5wAAAAAAAAAZAAAAAAnzNwAACgk3BwAAFAAAABQAAAABBsj//9Hl//8CAAAAAAAAAAlHAAAACWIBAAAAAQEAAAEDyP//Ff///wAAAAAAAfQXAACuFAAACf43AAAJ/zcAAAkAOAAACQE4AAAJAjgAAAAACgAAAAEBAAAKAAAAAAYDOAAAHnh0YWJfUGVyY2VudGFnZWJ5WWVhckdyb3VwaW5ncwnnAAAABgU4AABWQ2FwaXRhbFNwZW5kYnlDYXRlZ29yaWVzX3h0YWJfUGVyY2VudGFnZWJ5WWVhckdyb3VwaW5nc194dGFiX1BlcmNlbnRhZ2VieVllYXJHcm91cGluZ3MJtzcAAAnnAAAACW4BAABZe6ctlOPNAQEBAAYJOAAACFNsaWRlMjEzCecAAAAJBTgAAAkDOAAACecAAAAAAAAAGQAAAAAJCTgAAAoJNwcAAEYAAAAoAAAAAfDH///R5f//AgAAAAAAAAAJRwAAAAliAQAAAAEBAAAB7cf//xX///8AAAAAAAH1FwAAoxQAAAkUOAAAAAAAAAoJ5wAAAAYWOAAABFRleHQJtzcAAAnnAAAACW4BAABZe6ctlOPNAQAAAAnnAAAACecAAAAJFjgAAAoJ5wAAAAAAAAAAAAAAAAnnAAAACgk3BwAAAAAAAAAAAAAB4sf//9Hl//8DAAAAAAAAAAlHAAAACWIBAAAAAQEAAAHfx///Ff///wAAAAAAAfYXAACjFAAACSI4AAAAAAAACgnnAAAABiQ4AAAEVGV4dAm3NwAACecAAAAJbgEAAFl7py2U480BAAAACecAAAAJ5wAAAAkkOAAACgnnAAAAAAAAAAAAAAAACecAAAAKCTcHAAAAAAAAAAAAAAHUx///0eX//wMAAAAAAAAACUcAAAAJYgEAAAABAQAAAdHH//8V////AAAAAAAB9xcAAKMUAAAJMDgAAAAAAAAKCecAAAAGMjgAAARUZXh0Cbc3AAAJ5wAAAAluAQAAWXunLZTjzQEAAAAJ5wAAAAnnAAAACTI4AAAKCecAAAAAAAAAAAAAAAAJ5wAAAAoJNwcAAAAAAAAAAAAAAcbH///R5f//AwAAAAAAAAAJRwAAAAliAQAAAAEBAAABw8f//xX///8AAAAAAAH4FwAAoxQAAAk+OAAAAAAAAAoJ5wAAAAZAOAAABFRleHQJtzcAAAnnAAAACW4BAABZe6ctlOPNAQAAAAnnAAAACecAAAAJQDgAAAoJ5wAAAAAAAAAAAAAAAAnnAAAACgk3BwAAAAAAAAAAAAABuMf//9Hl//8BAAAAAAAAAAlHAAAACWIBAAAAAQEAAAG1x///Ff///wAAAAAAAf0XAACjFAAACUw4AAAAAAAACgnnAAAABk44AAAEVGV4dAlWBwAACecAAAAJVQcAAJb6pHCa8s0BAAAACecAAAAJ5wAAAAlOOAAACgnnAAAAAAAAAAAAAAAACecAAAAKCU8HAAAAAAAAAAAAAAGqx///0eX//wIAAAAAAAAACUgAAAAJSQcAAAABAQAAAafH//8V////AAAAAAAB/hcAAKMUAAAJWjgAAAAAAAAKCecAAAAGXDgAAARUZXh0CVYHAAAJ5wAAAAlVBwAA61yncJryzQEAAAAJ5wAAAAnnAAAACVw4AAAKCecAAAAAAAAAAAAAAAAJ5wAAAAoJTwcAAAAAAAAAAAAAAZzH///R5f//AgAAAAAAAAAJSAAAAAlJBwAAAAEBAAABmcf//xX///8AAAAAAAH/FwAAoxQAAAloOAAAAAAAAAoJ5wAAAAZqOAAABFRleHQJVgcAAAnnAAAACVUHAADrXKdwmvLNAQAAAAnnAAAACecAAAAJajgAAAoJ5wAAAAAAAAAAAAAAAAnnAAAACglPBwAAAAAAAAAAAAABjsf//9Hl//8CAAAAAAAAAAlIAAAACUkHAAAAAQEAAAGLx///Ff///wAAAAAAAQAYAACjFAAACXY4AAAAAAAACgnnAAAABng4AAAEVGV4dAlWBwAACecAAAAJVQcAAOtcp3Ca8s0BAAAACecAAAAJ5wAAAAl4OAAACgnnAAAAAAAAAAAAAAAACecAAAAKCU8HAAAAAAAAAAAAAAGAx///0eX//wIAAAAAAAAACUgAAAAJSQcAAAABAQAAAX3H//8V////AAAAAAABARgAAKQUAAAJhDgAAAAAAAAGhTgAAAlhcmVhY2hhcnQJ5wAAAAaHOAAAOUNhcGl0YWxTcGVuZGJ5Q2F0ZWdvcmllc01pbGxpb25zU2NhbGVfYXJlYWNoYXJ0X2FyZWFjaGFydAlWBwAACecAAAAJVQcAAOtcp3Ca8s0BAQEABos4AAAIU2xpZGU0MzMJ5wAAAAmHOAAACYU4AAAJ5wAAAAAAAAAZAAAAAAmLOAAACglPBwAAFAAAABQAAAABbsf//9Hl//8CAAAAAAAAAAlIAAAACUkHAAAAAQEAAAFrx///Ff///wAAAAAAAQIYAACuFAAACZY4AAAJlzgAAAmYOAAACZk4AAAJmjgAAAAACgAAAAEBAAAKAAAAAAabOAAAHnh0YWJfUGVyY2VudGFnZWJ5WWVhckdyb3VwaW5ncwnnAAAABp04AABjQ2FwaXRhbFNwZW5kYnlDYXRlZ29yaWVzTWlsbGlvbnNTY2FsZV94dGFiX1BlcmNlbnRhZ2VieVllYXJHcm91cGluZ3NfeHRhYl9QZXJjZW50YWdlYnlZZWFyR3JvdXBpbmdzCVYHAAAJ5wAAAAlVBwAA61yncJryzQEBAQAGoTgAAAhTbGlkZTQzMwnnAAAACZ04AAAJmzgAAAnnAAAAAAAAABkAAAAACaE4AAAKCU8HAABGAAAAKAAAAAFYx///0eX//wIAAAAAAAAACUgAAAAJSQcAAAABAQAAAVXH//8V////AAAAAAABAxgAAKMUAAAJrDgAAAAAAAAKCecAAAAGrjgAAARUZXh0CVYHAAAJ5wAAAAlVBwAA61yncJryzQEAAAAJ5wAAAAnnAAAACa44AAAKCecAAAAAAAAAAAAAAAAJ5wAAAAoJTwcAAAAAAAAAAAAAAUrH///R5f//AwAAAAAAAAAJSAAAAAlJBwAAAAEBAAABR8f//xX///8AAAAAAAEEGAAAoxQAAAm6OAAAAAAAAAoJ5wAAAAa8OAAABFRleHQJVgcAAAnnAAAACVUHAADrXKdwmvLNAQAAAAnnAAAACecAAAAJvDgAAAoJ5wAAAAAAAAAAAAAAAAnnAAAACglPBwAAAAAAAAAAAAABPMf//9Hl//8DAAAAAAAAAAlIAAAACUkHAAAAAQEAAAE5x///Ff///wAAAAAAAQUYAACjFAAACcg4AAAAAAAACgnnAAAABso4AAAEVGV4dAlWBwAACecAAAAJVQcAAOtcp3Ca8s0BAAAACecAAAAJ5wAAAAnKOAAACgnnAAAAAAAAAAAAAAAACecAAAAKCU8HAAAAAAAAAAAAAAEux///0eX//wMAAAAAAAAACUgAAAAJSQcAAAABAQAAASvH//8V////AAAAAAABBhgAAKMUAAAJ1jgAAAAAAAAKCecAAAAG2DgAAARUZXh0CVYHAAAJ5wAAAAlVBwAA61yncJryzQEAAAAJ5wAAAAnnAAAACdg4AAAKCecAAAAAAAAAAAAAAAAJ5wAAAAoJTwcAAAAAAAAAAAAAASDH///R5f//AQAAAAAAAAAJSAAAAAlJBwAAAAEBAAABHcf//xX///8AAAAAAAEPGAAAoxQAAAnkOAAAAAAAAAoJ5wAAAAbmOAAABFRleHQJJwEAAAnnAAAACSYBAADS8h/LU/TNAQAAAAnnAAAACecAAAAJ5jgAAAoJ5wAAAAAAAAAAAAAAAAnnAAAACglnBwAAAAAAAAAAAAABEsf//9Hl//8CAAAAAAAAAAlJAAAACRoBAAAAAQEAAAEPx///Ff///wAAAAAAARAYAACuFAAACfI4AAAJ8zgAAAn0OAAACfU4AAAJ9jgAAAAACgAAAAEBAAAKAAAAAAb3OAAAE3h0YWJfUHJvZHVjdF9NYnJzaHAJ5wAAAAb5OAAANExPQkRldGFpbHNfeHRhYl9Qcm9kdWN0X01icnNocF94dGFiX1Byb2R1Y3RfTWJyc2hwXzEJJwEAAAnnAAAACSYBAADS8h/LU/TNAQEBAAb9OAAACFNsaWRlNDAxCecAAAAJ+TgAAAn3OAAACecAAAAAAAAAGQAAAAAJ/TgAAAoJZwcAABQAAAAUAAAAAfzG///R5f//AgAAAAAAAAAJSQAAAAkaAQAAAAEBAAAB+cb//xX///8AAAAAAAERGAAArhQAAAkIOQAACQk5AAAJCjkAAAkLOQAACQw5AAAAAAoAAAABAQAACgAAAAAGDTkAABN4dGFiX1Byb2R1Y3RfR3Jvd3RoCecAAAAGDzkAADRMT0JEZXRhaWxzX3h0YWJfUHJvZHVjdF9Hcm93dGhfeHRhYl9Qcm9kdWN0X0dyb3d0aF8xCScBAAAJ5wAAAAkmAQAA0vIfy1P0zQEBAQAGEzkAAAhTbGlkZTQwMQnnAAAACQ85AAAJDTkAAAnnAAAAAAAAABkAAAAACRM5AAAKCWcHAABGAAAAKAAAAAHmxv//0eX//wIAAAAAAAAACUkAAAAJGgEAAAABAQAAAePG//8V////AAAAAAABEhgAAK4UAAAJHjkAAAkfOQAACSA5AAAJITkAAAkiOQAAAAAKAAAAAQEAAAoAAAAABiM5AAAMeHRhYl9NZXRyaWNzCecAAAAGJTkAACZMT0JEZXRhaWxzX3h0YWJfTWV0cmljc194dGFiX01ldHJpY3NfMQknAQAACecAAAAJJgEAANLyH8tT9M0BAQEABik5AAAIU2xpZGU0MDEJ5wAAAAklOQAACSM5AAAJ5wAAAAAAAAAZAAAAAAkpOQAACglnBwAAeAAAADwAAAAB0Mb//9Hl//8CAAAAAAAAAAlJAAAACRoBAAAAAQEAAAHNxv//Ff///wAAAAAAARMYAACjFAAACTQ5AAAAAAAACgnnAAAABjY5AAAEVGV4dAknAQAACecAAAAJJgEAANLyH8tT9M0BAAAACecAAAAJ5wAAAAk2OQAACgnnAAAAAAAAAAAAAAAACecAAAAKCWcHAAAAAAAAAAAAAAHCxv//0eX//wMAAAAAAAAACUkAAAAJGgEAAAABAQAAAb/G//8V////AAAAAAABFBgAAKMUAAAJQjkAAAAAAAAKCecAAAAGRDkAAARUZXh0CScBAAAJ5wAAAAkmAQAA0vIfy1P0zQEAAAAJ5wAAAAnnAAAACUQ5AAAKCecAAAAAAAAAAAAAAAAJ5wAAAAoJZwcAAAAAAAAAAAAAAbTG///R5f//AwAAAAAAAAAJSQAAAAkaAQAAAAEBAAABscb//xX///8AAAAAAAEVGAAAoxQAAAlQOQAAAAAAAAoJ5wAAAAZSOQAABFRleHQJJwEAAAnnAAAACSYBAADS8h/LU/TNAQAAAAnnAAAACecAAAAJUjkAAAoJ5wAAAAAAAAAAAAAAAAnnAAAACglnBwAAAAAAAAAAAAABpsb//9Hl//8DAAAAAAAAAAlJAAAACRoBAAAAAQEAAAGjxv//Ff///wAAAAAAARYYAACjFAAACV45AAAAAAAACgnnAAAABmA5AAAEVGV4dAknAQAACecAAAAJJgEAANLyH8tT9M0BAAAACecAAAAJ5wAAAAlgOQAACgnnAAAAAAAAAAAAAAAACecAAAAKCWcHAAAAAAAAAAAAAAGYxv//0eX//wEAAAAAAAAACUkAAAAJGgEAAAABAQAAAZXG//8V////AAAAAAABGxgAAKQUAAAJbDkAAAAAAAAGbTkAABJDb21iaW5hdGlvbiBDaGFydDEJ5wAAAAZvOQAAQE1haW50ZW5hbmNlUGxhbk1pbGxpb25zc2NhbGVfQ29tYmluYXRpb25DaGFydDFfQ29tYmluYXRpb25DaGFydDEJhgcAAAnnAAAACQ4BAAAwJO/1DuPNAQEBAAZzOQAACFNsaWRlNDE5CecAAAAJbzkAAAltOQAACecAAAAAAAAAGQAAAAAJczkAAAoJfwcAABQAAAAUAAAAAYbG///R5f//AgAAAAAAAAAJSgAAAAkCAQAAAAEBAAABg8b//xX///8AAAAAAAEcGAAAoxQAAAl+OQAAAAAAAAoJ5wAAAAaAOQAABFRleHQJhgcAAAnnAAAACQ4BAAAwJO/1DuPNAQAAAAnnAAAACecAAAAJgDkAAAoJ5wAAAAAAAAAAAAAAAAnnAAAACgl/BwAAAAAAAAAAAAABeMb//9Hl//8DAAAAAAAAAAlKAAAACQIBAAAAAQEAAAF1xv//Ff///wAAAAAAAR0YAACjFAAACYw5AAAAAAAACgnnAAAABo45AAAEVGV4dAmGBwAACecAAAAJDgEAADAk7/UO480BAAAACecAAAAJ5wAAAAmOOQAACgnnAAAAAAAAAAAAAAAACecAAAAKCX8HAAAAAAAAAAAAAAFqxv//0eX//wMAAAAAAAAACUoAAAAJAgEAAAABAQAAAWfG//8V////AAAAAAABHhgAAKMUAAAJmjkAAAAAAAAKCecAAAAGnDkAAARUZXh0CYYHAAAJ5wAAAAkOAQAAMCTv9Q7jzQEAAAAJ5wAAAAnnAAAACZw5AAAKCecAAAAAAAAAAAAAAAAJ5wAAAAoJfwcAAAAAAAAAAAAAAVzG///R5f//AwAAAAAAAAAJSgAAAAkCAQAAAAEBAAABWcb//xX///8AAAAAAAEfGAAAoxQAAAmoOQAAAAAAAAoJ5wAAAAaqOQAABFRleHQJhgcAAAnnAAAACQ4BAAAwJO/1DuPNAQAAAAnnAAAACecAAAAJqjkAAAoJ5wAAAAAAAAAAAAAAAAnnAAAACgl/BwAAAAAAAAAAAAABTsb//9Hl//8BAAAAAAAAAAlKAAAACQIBAAAAAQEAAAFLxv//Ff///wAAAAAAASAYAACjFAAACbY5AAAAAAAACgnnAAAABrg5AAAEVGV4dAmGBwAACecAAAAJDgEAADAk7/UO480BAAAACecAAAAJ5wAAAAm4OQAACgnnAAAAAAAAAAAAAAAACecAAAAKCX8HAAAAAAAAAAAAAAFAxv//0eX//wEAAAAAAAAACUoAAAAJAgEAAAABAQAAAT3G//8V////AAAAAAABJRgAAK4UAAAJxDkAAAnFOQAACcY5AAAJxzkAAAnIOQAAAAAKAAAAAQEAAAoAAAAABsk5AAAJQ3Jvc3N0YWIxCecAAAAGyzkAADlNZWRpY2FpZGFuZFN1YnNpZGl6ZWRDb3ZlcmFnZVN0cmF0ZWd5X0Nyb3NzdGFiMV9Dcm9zc3RhYjEJngcAAAnnAAAACVUEAACUInSF1N/NAQEBAAbPOQAACFNsaWRlMzI3CecAAAAJyzkAAAnJOQAACecAAAAAAAAAGQAAAAAJzzkAAAoJlwcAABQAAAAUAAAAASrG///R5f//AgAAAAAAAAAJSwAAAAlJBAAAAAEBAAABJ8b//xX///8AAAAAAAEmGAAAoxQAAAnaOQAAAAAAAAoJ5wAAAAbcOQAABFRleHQJngcAAAnnAAAACVUEAACUInSF1N/NAQAAAAnnAAAACecAAAAJ3DkAAAoJ5wAAAAAAAAAAAAAAAAnnAAAACgmXBwAAAAAAAAAAAAABHMb//9Hl//8DAAAAAAAAAAlLAAAACUkEAAAAAQEAAAEZxv//Ff///wAAAAAAAScYAACjFAAACeg5AAAAAAAACgnnAAAABuo5AAAEVGV4dAmeBwAACecAAAAJVQQAAJQidIXU380BAAAACecAAAAJ5wAAAAnqOQAACgnnAAAAAAAAAAAAAAAACecAAAAKCZcHAAAAAAAAAAAAAAEOxv//0eX//wMAAAAAAAAACUsAAAAJSQQAAAABAQAAAQvG//8V////AAAAAAABKBgAAKMUAAAJ9jkAAAAAAAAKCecAAAAG+DkAAARUZXh0CZ4HAAAJ5wAAAAlVBAAAlCJ0hdTfzQEAAAAJ5wAAAAnnAAAACfg5AAAKCecAAAAAAAAAAAAAAAAJ5wAAAAoJlwcAAAAAAAAAAAAAAQDG///R5f//AwAAAAAAAAAJSwAAAAlJBAAAAAEBAAAB/cX//xX///8AAAAAAAEpGAAAoxQAAAkEOgAAAAAAAAoJ5wAAAAYGOgAABFRleHQJngcAAAnnAAAACVUEAACUInSF1N/NAQAAAAnnAAAACecAAAAJBjoAAAoJ5wAAAAAAAAAAAAAAAAnnAAAACgmXBwAAAAAAAAAAAAAB8sX//9Hl//8BAAAAAAAAAAlLAAAACUkEAAAAAQEAAAHvxf//Ff///wAAAAAAATIYAACuFAAACRI6AAAJEzoAAAkUOgAACRU6AAAJFjoAAAAACgAAAAEBAAAKAAAAAAYXOgAACUNyb3NzdGFiMQnnAAAABhk6AAAzR2VvZ3JhcGhpY0NvdmVyYWdlYW5kQ2FwYWNpdHlfQ3Jvc3N0YWIxX0Nyb3NzdGFiMV8yCS8CAAAJ5wAAAAkOAQAA1sHs9Q7jzQEBAQAGHToAAAhTbGlkZTI3OAnnAAAACRk6AAAJFzoAAAnnAAAAAAAAABkAAAAACR06AAAKCa8HAAAUAAAAFAAAAAHcxf//0eX//wIAAAAAAAAACUwAAAAJAgEAAAABAQAAAdnF//8V////AAAAAAABMxgAAKMUAAAJKDoAAAAAAAAKCecAAAAGKjoAAARUZXh0CS8CAAAJ5wAAAAkOAQAA1sHs9Q7jzQEAAAAJ5wAAAAnnAAAACSo6AAAKCecAAAAAAAAAAAAAAAAJ5wAAAAoJrwcAAAAAAAAAAAAAAc7F///R5f//AwAAAAAAAAAJTAAAAAkCAQAAAAEBAAABy8X//xX///8AAAAAAAE0GAAAoxQAAAk2OgAAAAAAAAoJ5wAAAAY4OgAABFRleHQJLwIAAAnnAAAACQ4BAADWwez1DuPNAQAAAAnnAAAACecAAAAJODoAAAoJ5wAAAAAAAAAAAAAAAAnnAAAACgmvBwAAAAAAAAAAAAABwMX//9Hl//8DAAAAAAAAAAlMAAAACQIBAAAAAQEAAAG9xf//Ff///wAAAAAAATUYAACjFAAACUQ6AAAAAAAACgnnAAAABkY6AAAEVGV4dAkvAgAACecAAAAJDgEAANbB7PUO480BAAAACecAAAAJ5wAAAAlGOgAACgnnAAAAAAAAAAAAAAAACecAAAAKCa8HAAAAAAAAAAAAAAGyxf//0eX//wMAAAAAAAAACUwAAAAJAgEAAAABAQAAAa/F//8V////AAAAAAABNhgAAKMUAAAJUjoAAAAAAAAKCecAAAAGVDoAAARUZXh0CS8CAAAJ5wAAAAkOAQAA1sHs9Q7jzQEAAAAJ5wAAAAnnAAAACVQ6AAAKCecAAAAAAAAAAAAAAAAJ5wAAAAoJrwcAAAAAAAAAAAAAAaTF///R5f//AQAAAAAAAAAJTAAAAAkCAQAAAAEBAAABocX//xX///8AAAAAAAE/GAAAoxQAAAlgOgAAAAAAAAoJ5wAAAAZiOgAABFRleHQJJwEAAAnnAAAACSYBAADS8h/LU/TNAQAAAAnnAAAACecAAAAJYjoAAAoJ5wAAAAAAAAAAAAAAAAnnAAAACgnHBwAAAAAAAAAAAAABlsX//9Hl//8CAAAAAAAAAAlNAAAACRoBAAAAAQEAAAGTxf//Ff///wAAAAAAAUAYAACuFAAACW46AAAJbzoAAAlwOgAACXE6AAAJcjoAAAAACgAAAAEBAAAKAAAAAAZzOgAAE3h0YWJfUHJvZHVjdF9NYnJzaHAJ5wAAAAZ1OgAANExPQkRldGFpbHNfeHRhYl9Qcm9kdWN0X01icnNocF94dGFiX1Byb2R1Y3RfTWJyc2hwXzcJJwEAAAnnAAAACSYBAADS8h/LU/TNAQEBAAZ5OgAACFNsaWRlNDEwCecAAAAJdToAAAlzOgAACecAAAAAAAAAGQAAAAAJeToAAAoJxwcAABQAAAAUAAAAAYDF///R5f//AgAAAAAAAAAJTQAAAAkaAQAAAAEBAAABfcX//xX///8AAAAAAAFBGAAArhQAAAmEOgAACYU6AAAJhjoAAAmHOgAACYg6AAAAAAoAAAABAQAACgAAAAAGiToAABN4dGFiX1Byb2R1Y3RfR3Jvd3RoCecAAAAGizoAADRMT0JEZXRhaWxzX3h0YWJfUHJvZHVjdF9Hcm93dGhfeHRhYl9Qcm9kdWN0X0dyb3d0aF83CScBAAAJ5wAAAAkmAQAA0vIfy1P0zQEBAQAGjzoAAAhTbGlkZTQxMAnnAAAACYs6AAAJiToAAAnnAAAAAAAAABkAAAAACY86AAAKCccHAABGAAAAKAAAAAFqxf//0eX//wIAAAAAAAAACU0AAAAJGgEAAAABAQAAAWfF//8V////AAAAAAABQhgAAK4UAAAJmjoAAAmbOgAACZw6AAAJnToAAAmeOgAAAAAKAAAAAQEAAAoAAAAABp86AAAMeHRhYl9NZXRyaWNzCecAAAAGoToAACZMT0JEZXRhaWxzX3h0YWJfTWV0cmljc194dGFiX01ldHJpY3NfNwknAQAACecAAAAJJgEAANLyH8tT9M0BAQEABqU6AAAIU2xpZGU0MTAJ5wAAAAmhOgAACZ86AAAJ5wAAAAAAAAAZAAAAAAmlOgAACgnHBwAAeAAAADwAAAABVMX//9Hl//8CAAAAAAAAAAlNAAAACRoBAAAAAQEAAAFRxf//Ff///wAAAAAAAUMYAACjFAAACbA6AAAAAAAACgnnAAAABrI6AAAEVGV4dAknAQAACecAAAAJJgEAANLyH8tT9M0BAAAACecAAAAJ5wAAAAmyOgAACgnnAAAAAAAAAAAAAAAACecAAAAKCccHAAAAAAAAAAAAAAFGxf//0eX//wMAAAAAAAAACU0AAAAJGgEAAAABAQAAAUPF//8V////AAAAAAABRBgAAKMUAAAJvjoAAAAAAAAKCecAAAAGwDoAAARUZXh0CScBAAAJ5wAAAAkmAQAA0vIfy1P0zQEAAAAJ5wAAAAnnAAAACcA6AAAKCecAAAAAAAAAAAAAAAAJ5wAAAAoJxwcAAAAAAAAAAAAAATjF///R5f//AwAAAAAAAAAJTQAAAAkaAQAAAAEBAAABNcX//xX///8AAAAAAAFFGAAAoxQAAAnMOgAAAAAAAAoJ5wAAAAbOOgAABFRleHQJJwEAAAnnAAAACSYBAADS8h/LU/TNAQAAAAnnAAAACecAAAAJzjoAAAoJ5wAAAAAAAAAAAAAAAAnnAAAACgnHBwAAAAAAAAAAAAABKsX//9Hl//8DAAAAAAAAAAlNAAAACRoBAAAAAQEAAAEnxf//Ff///wAAAAAAAUYYAACjFAAACdo6AAAAAAAACgnnAAAABtw6AAAEVGV4dAknAQAACecAAAAJJgEAANLyH8tT9M0BAAAACecAAAAJ5wAAAAncOgAACgnnAAAAAAAAAAAAAAAACecAAAAKCccHAAAAAAAAAAAAAAEcxf//0eX//wEAAAAAAAAACU0AAAAJGgEAAAABAQAAARnF//8V////AAAAAAABSxgAAK4UAAAJ6DoAAAnpOgAACeo6AAAJ6zoAAAnsOgAAAAAKAAAAAQEAAAoAAAAABu06AAAJQ3Jvc3N0YWIxCecAAAAG7zoAACBSYXRlSW5jcmVhc2VfQ3Jvc3N0YWIxX0Nyb3NzdGFiMQnmBwAACecAAAAJVgEAAGYu6AHK480BAQEABvM6AAAIU2xpZGUzNTAJ5wAAAAnvOgAACe06AAAJ5wAAAAAAAAAZAAAAAAnzOgAACgnfBwAAFAAAABQAAAABBsX//9Hl//8CAAAAAAAAAAlOAAAACUoBAAAAAQEAAAEDxf//Ff///wAAAAAAAUwYAACuFAAACf46AAAJ/zoAAAkAOwAACQE7AAAJAjsAAAAACgAAAAEBAAAKAAAAAAYDOwAACkNyb3NzdGFiMTEJ5wAAAAYFOwAAIlJhdGVJbmNyZWFzZV9Dcm9zc3RhYjExX0Nyb3NzdGFiMTEJ5gcAAAnnAAAACVYBAABmLugByuPNAQEBAAYJOwAACFNsaWRlMzUwCecAAAAJBTsAAAkDOwAACecAAAAAAAAAGQAAAAAJCTsAAAoJ3wcAAEYAAAAoAAAAAfDE///R5f//AgAAAAAAAAAJTgAAAAlKAQAAAAEBAAAB7cT//xX///8AAAAAAAFNGAAAoxQAAAkUOwAAAAAAAAoJ5wAAAAYWOwAABFRleHQJ5gcAAAnnAAAACVYBAABmLugByuPNAQAAAAnnAAAACecAAAAJFjsAAAoJ5wAAAAAAAAAAAAAAAAnnAAAACgnfBwAAAAAAAAAAAAAB4sT//9Hl//8DAAAAAAAAAAlOAAAACUoBAAAAAQEAAAHfxP//Ff///wAAAAAAAU4YAACjFAAACSI7AAAAAAAACgnnAAAABiQ7AAAEVGV4dAnmBwAACecAAAAJVgEAAGYu6AHK480BAAAACecAAAAJ5wAAAAkkOwAACgnnAAAAAAAAAAAAAAAACecAAAAKCd8HAAAAAAAAAAAAAAHUxP//0eX//wMAAAAAAAAACU4AAAAJSgEAAAABAQAAAdHE//8V////AAAAAAABTxgAAKMUAAAJMDsAAAAAAAAKCecAAAAGMjsAAARUZXh0CeYHAAAJ5wAAAAlWAQAAZi7oAcrjzQEAAAAJ5wAAAAnnAAAACTI7AAAKCecAAAAAAAAAAAAAAAAJ5wAAAAoJ3wcAAAAAAAAAAAAAAcbE///R5f//AwAAAAAAAAAJTgAAAAlKAQAAAAEBAAABw8T//xX///8AAAAAAAFQGAAAoxQAAAk+OwAAAAAAAAoJ5wAAAAZAOwAABFRleHQJ5gcAAAnnAAAACVYBAABmLugByuPNAQAAAAnnAAAACecAAAAJQDsAAAoJ5wAAAAAAAAAAAAAAAAnnAAAACgnfBwAAAAAAAAAAAAABuMT//9Hl//8BAAAAAAAAAAlOAAAACUoBAAAAAQEAAAG1xP//Ff///wAAAAAAAVEYAACjFAAACUw7AAAAAAAACgnnAAAABk47AAAEVGV4dAn9BwAACecAAAAJJgEAANLyH8tT9M0BAAAACecAAAAJ5wAAAAlOOwAACgnnAAAAAAAAAAAAAAAACecAAAAKCfYHAAAAAAAAAAAAAAGqxP//0eX//wIAAAAAAAAACU8AAAAJGgEAAAABAQAAAafE//8V////AAAAAAABUhgAAK4UAAAJWjsAAAlbOwAACVw7AAAJXTsAAAleOwAAAAAKAAAAAQEAAAoAAAAABl87AAAJQ3Jvc3N0YWIxCecAAAAGYTsAACRMT0JEZXRhaWxzRGVudGFsX0Nyb3NzdGFiMV9Dcm9zc3RhYjEJ/QcAAAnnAAAACSYBAADS8h/LU/TNAQEBAAZlOwAACFNsaWRlMzk3CecAAAAJYTsAAAlfOwAACecAAAAAAAAAGQAAAAAJZTsAAAoJ9gcAABQAAAAUAAAAAZTE///R5f//AgAAAAAAAAAJTwAAAAkaAQAAAAEBAAABkcT//xX///8AAAAAAAFTGAAAoxQAAAlwOwAAAAAAAAoJ5wAAAAZyOwAABFRleHQJ/QcAAAnnAAAACSYBAADS8h/LU/TNAQAAAAnnAAAACecAAAAJcjsAAAoJ5wAAAAAAAAAAAAAAAAnnAAAACgn2BwAAAAAAAAAAAAABhsT//9Hl//8DAAAAAAAAAAlPAAAACRoBAAAAAQEAAAGDxP//Ff///wAAAAAAAVQYAACjFAAACX47AAAAAAAACgnnAAAABoA7AAAEVGV4dAn9BwAACecAAAAJJgEAANLyH8tT9M0BAAAACecAAAAJ5wAAAAmAOwAACgnnAAAAAAAAAAAAAAAACecAAAAKCfYHAAAAAAAAAAAAAAF4xP//0eX//wMAAAAAAAAACU8AAAAJGgEAAAABAQAAAXXE//8V////AAAAAAABVRgAAKMUAAAJjDsAAAAAAAAKCecAAAAGjjsAAARUZXh0Cf0HAAAJ5wAAAAkmAQAA0vIfy1P0zQEAAAAJ5wAAAAnnAAAACY47AAAKCecAAAAAAAAAAAAAAAAJ5wAAAAoJ9gcAAAAAAAAAAAAAAWrE///R5f//AwAAAAAAAAAJTwAAAAkaAQAAAAEBAAABZ8T//xX///8AAAAAAAFWGAAAoxQAAAmaOwAAAAAAAAoJ5wAAAAacOwAABFRleHQJ/QcAAAnnAAAACSYBAADS8h/LU/TNAQAAAAnnAAAACecAAAAJnDsAAAoJ5wAAAAAAAAAAAAAAAAnnAAAACgn2BwAAAAAAAAAAAAABXMT//9Hl//8BAAAAAAAAAAlPAAAACRoBAAAAAQEAAAFZxP//Ff///wAAAAAAAV8YAACjFAAACag7AAAAAAAACgnnAAAABqo7AAAEVGV4dAmHAQAACecAAAAJJgEAAC4uG8tT9M0BAAAACecAAAAJ5wAAAAmqOwAACgnnAAAAAAAAAAAAAAAACecAAAAKCQ4IAAAAAAAAAAAAAAFOxP//0eX//wIAAAAAAAAACVAAAAAJGgEAAAABAQAAAUvE//8V////AAAAAAABYBgAAK4UAAAJtjsAAAm3OwAACbg7AAAJuTsAAAm6OwAAAAAKAAAAAQEAAAoAAAAABrs7AAAKQ3Jvc3N0YWIxMQnnAAAABr07AAA0TE9CRGV0YWlsc01lZGljYXJlTWVtYmVyc2hpcF9Dcm9zc3RhYjExX0Nyb3NzdGFiMTFfMQmHAQAACecAAAAJJgEAAC4uG8tT9M0BAQEABsE7AAAIU2xpZGUzODkJ5wAAAAm9OwAACbs7AAAJ5wAAAAAAAAAZAAAAAAnBOwAACgkOCAAAFAAAABQAAAABOMT//9Hl//8CAAAAAAAAAAlQAAAACRoBAAAAAQEAAAE1xP//Ff///wAAAAAAAWEYAACuFAAACcw7AAAJzTsAAAnOOwAACc87AAAJ0DsAAAAACgAAAAEBAAAKAAAAAAbROwAACUNyb3NzdGFiOAnnAAAABtM7AAAyTE9CRGV0YWlsc01lZGljYXJlTWVtYmVyc2hpcF9Dcm9zc3RhYjhfQ3Jvc3N0YWI4XzEJhwEAAAnnAAAACSYBAAAuLhvLU/TNAQEBAAbXOwAACFNsaWRlMzg5CecAAAAJ0zsAAAnROwAACecAAAAAAAAAGQAAAAAJ1zsAAAoJDggAAEYAAAAoAAAAASLE///R5f//AgAAAAAAAAAJUAAAAAkaAQAAAAEBAAABH8T//xX///8AAAAAAAFiGAAAoxQAAAniOwAAAAAAAAoJ5wAAAAbkOwAABFRleHQJhwEAAAnnAAAACSYBAAAuLhvLU/TNAQAAAAnnAAAACecAAAAJ5DsAAAoJ5wAAAAAAAAAAAAAAAAnnAAAACgkOCAAAAAAAAAAAAAABFMT//9Hl//8DAAAAAAAAAAlQAAAACRoBAAAAAQEAAAERxP//Ff///wAAAAAAAWMYAACjFAAACfA7AAAAAAAACgnnAAAABvI7AAAEVGV4dAmHAQAACecAAAAJJgEAAC4uG8tT9M0BAAAACecAAAAJ5wAAAAnyOwAACgnnAAAAAAAAAAAAAAAACecAAAAKCQ4IAAAAAAAAAAAAAAEGxP//0eX//wMAAAAAAAAACVAAAAAJGgEAAAABAQAAAQPE//8V////AAAAAAABZBgAAKMUAAAJ/jsAAAAAAAAKCecAAAAGADwAAARUZXh0CYcBAAAJ5wAAAAkmAQAALi4by1P0zQEAAAAJ5wAAAAnnAAAACQA8AAAKCecAAAAAAAAAAAAAAAAJ5wAAAAoJDggAAAAAAAAAAAAAAfjD///R5f//AwAAAAAAAAAJUAAAAAkaAQAAAAEBAAAB9cP//xX///8AAAAAAAFlGAAAoxQAAAkMPAAAAAAAAAoJ5wAAAAYOPAAABFRleHQJhwEAAAnnAAAACSYBAAAuLhvLU/TNAQAAAAnnAAAACecAAAAJDjwAAAoJ5wAAAAAAAAAAAAAAAAnnAAAACgkOCAAAAAAAAAAAAAAB6sP//9Hl//8BAAAAAAAAAAlQAAAACRoBAAAAAQEAAAHnw///Ff///wAAAAAAAW4YAACjFAAACRo8AAAAAAAACgnnAAAABhw8AAAEVGV4dAknAQAACecAAAAJJgEAANLyH8tT9M0BAAAACecAAAAJ5wAAAAkcPAAACgnnAAAAAAAAAAAAAAAACecAAAAKCSYIAAAAAAAAAAAAAAHcw///0eX//wIAAAAAAAAACVEAAAAJGgEAAAABAQAAAdnD//8V////AAAAAAABbxgAAK4UAAAJKDwAAAkpPAAACSo8AAAJKzwAAAksPAAAAAAKAAAAAQEAAAoAAAAABi08AAATeHRhYl9Qcm9kdWN0X01icnNocAnnAAAABi88AAA0TE9CRGV0YWlsc194dGFiX1Byb2R1Y3RfTWJyc2hwX3h0YWJfUHJvZHVjdF9NYnJzaHBfNAknAQAACecAAAAJJgEAAMgZJ8tT9M0BAQEABjM8AAAIU2xpZGU0MDQJ5wAAAAkvPAAACS08AAAJ5wAAAAAAAAAZAAAAAAkzPAAACgkmCAAAFAAAABQAAAABxsP//9Hl//8CAAAAAAAAAAlRAAAACRoBAAAAAQEAAAHDw///Ff///wAAAAAAAXAYAACuFAAACT48AAAJPzwAAAlAPAAACUE8AAAJQjwAAAAACgAAAAEBAAAKAAAAAAZDPAAAE3h0YWJfUHJvZHVjdF9Hcm93dGgJ5wAAAAZFPAAANExPQkRldGFpbHNfeHRhYl9Qcm9kdWN0X0dyb3d0aF94dGFiX1Byb2R1Y3RfR3Jvd3RoXzQJJwEAAAnnAAAACSYBAADIGSfLU/TNAQEBAAZJPAAACFNsaWRlNDA0CecAAAAJRTwAAAlDPAAACecAAAAAAAAAGQAAAAAJSTwAAAoJJggAAEYAAAAoAAAAAbDD///R5f//AgAAAAAAAAAJUQAAAAkaAQAAAAEBAAABrcP//xX///8AAAAAAAFxGAAArhQAAAlUPAAACVU8AAAJVjwAAAlXPAAACVg8AAAAAAoAAAABAQAACgAAAAAGWTwAAAx4dGFiX01ldHJpY3MJ5wAAAAZbPAAAJkxPQkRldGFpbHNfeHRhYl9NZXRyaWNzX3h0YWJfTWV0cmljc180CScBAAAJ5wAAAAkmAQAAyBkny1P0zQEBAQAGXzwAAAhTbGlkZTQwNAnnAAAACVs8AAAJWTwAAAnnAAAAAAAAABkAAAAACV88AAAKCSYIAAB4AAAAPAAAAAGaw///0eX//wIAAAAAAAAACVEAAAAJGgEAAAABAQAAAZfD//8V////AAAAAAABchgAAKMUAAAJajwAAAAAAAAKCecAAAAGbDwAAARUZXh0CScBAAAJ5wAAAAkmAQAAGnwpy1P0zQEAAAAJ5wAAAAnnAAAACWw8AAAKCecAAAAAAAAAAAAAAAAJ5wAAAAoJJggAAAAAAAAAAAAAAYzD///R5f//AwAAAAAAAAAJUQAAAAkaAQAAAAEBAAABicP//xX///8AAAAAAAFzGAAAoxQAAAl4PAAAAAAAAAoJ5wAAAAZ6PAAABFRleHQJJwEAAAnnAAAACSYBAAAafCnLU/TNAQAAAAnnAAAACecAAAAJejwAAAoJ5wAAAAAAAAAAAAAAAAnnAAAACgkmCAAAAAAAAAAAAAABfsP//9Hl//8DAAAAAAAAAAlRAAAACRoBAAAAAQEAAAF7w///Ff///wAAAAAAAXQYAACjFAAACYY8AAAAAAAACgnnAAAABog8AAAEVGV4dAknAQAACecAAAAJJgEAABp8KctT9M0BAAAACecAAAAJ5wAAAAmIPAAACgnnAAAAAAAAAAAAAAAACecAAAAKCSYIAAAAAAAAAAAAAAFww///0eX//wMAAAAAAAAACVEAAAAJGgEAAAABAQAAAW3D//8V////AAAAAAABdRgAAKMUAAAJlDwAAAAAAAAKCecAAAAGljwAAARUZXh0CScBAAAJ5wAAAAkmAQAAGnwpy1P0zQEAAAAJ5wAAAAnnAAAACZY8AAAKCecAAAAAAAAAAAAAAAAJ5wAAAAoJJggAAAAAAAAAAAAAAWLD///R5f//AQAAAAAAAAAJUQAAAAkaAQAAAAEBAAABX8P//xX///8AAAAAAAF6GAAArhQAAAmiPAAACaM8AAAJpDwAAAmlPAAACaY8AAAAAAoAAAABAQAACgAAAAAGpzwAAAlDcm9zc3RhYjEJ5wAAAAapPAAAKk9wZXJhdGlvbmFsTWV0cmljczNvZjRfQ3Jvc3N0YWIxX0Nyb3NzdGFiMQlFCAAACecAAAAJbgEAAF6iri2U480BAQEABq08AAAIU2xpZGUxMzcJ5wAAAAmpPAAACac8AAAJ5wAAAAAAAAAZAAAAAAmtPAAACgk+CAAAFAAAABQAAAABTMP//9Hl//8CAAAAAAAAAAlSAAAACWIBAAAAAQEAAAFJw///Ff///wAAAAAAAXsYAACjFAAACbg8AAAAAAAACgnnAAAABro8AAAEVGV4dAlFCAAACecAAAAJbgEAAF6iri2U480BAAAACecAAAAJ5wAAAAm6PAAACgnnAAAAAAAAAAAAAAAACecAAAAKCT4IAAAAAAAAAAAAAAE+w///0eX//wMAAAAAAAAACVIAAAAJYgEAAAABAQAAATvD//8V////AAAAAAABfBgAAKMUAAAJxjwAAAAAAAAKCecAAAAGyDwAAARUZXh0CUUIAAAJ5wAAAAluAQAAXqKuLZTjzQEAAAAJ5wAAAAnnAAAACcg8AAAKCecAAAAAAAAAAAAAAAAJ5wAAAAoJPggAAAAAAAAAAAAAATDD///R5f//AwAAAAAAAAAJUgAAAAliAQAAAAEBAAABLcP//xX///8AAAAAAAF9GAAAoxQAAAnUPAAAAAAAAAoJ5wAAAAbWPAAABFRleHQJRQgAAAnnAAAACW4BAABeoq4tlOPNAQAAAAnnAAAACecAAAAJ1jwAAAoJ5wAAAAAAAAAAAAAAAAnnAAAACgk+CAAAAAAAAAAAAAABIsP//9Hl//8DAAAAAAAAAAlSAAAACWIBAAAAAQEAAAEfw///Ff///wAAAAAAAX4YAACjFAAACeI8AAAAAAAACgnnAAAABuQ8AAAEVGV4dAlFCAAACecAAAAJbgEAAF6iri2U480BAAAACecAAAAJ5wAAAAnkPAAACgnnAAAAAAAAAAAAAAAACecAAAAKCT4IAAAAAAAAAAAAAAEUw///0eX//wEAAAAAAAAACVIAAAAJYgEAAAABAQAAARHD//8V////AAAAAAABhxgAAKMUAAAJ8DwAAAAAAAAKCecAAAAG8jwAAARUZXh0CScBAAAJ5wAAAAkmAQAAGnwpy1P0zQEAAAAJ5wAAAAnnAAAACfI8AAAKCecAAAAAAAAAAAAAAAAJ5wAAAAoJVggAAAAAAAAAAAAAAQbD///R5f//AgAAAAAAAAAJUwAAAAkaAQAAAAEBAAABA8P//xX///8AAAAAAAGIGAAArhQAAAn+PAAACf88AAAJAD0AAAkBPQAACQI9AAAAAAoAAAABAQAACgAAAAAGAz0AABN4dGFiX1Byb2R1Y3RfTWJyc2hwCecAAAAGBT0AADVMT0JEZXRhaWxzX3h0YWJfUHJvZHVjdF9NYnJzaHBfeHRhYl9Qcm9kdWN0X01icnNocF8xNwknAQAACecAAAAJJgEAABp8KctT9M0BAQEABgk9AAAIU2xpZGUzOTQJ5wAAAAkFPQAACQM9AAAJ5wAAAAAAAAAZAAAAAAkJPQAACglWCAAAFAAAABQAAAAB8ML//9Hl//8CAAAAAAAAAAlTAAAACRoBAAAAAQEAAAHtwv//Ff///wAAAAAAAYkYAACuFAAACRQ9AAAJFT0AAAkWPQAACRc9AAAJGD0AAAAACgAAAAEBAAAKAAAAAAYZPQAAE3h0YWJfUHJvZHVjdF9Hcm93dGgJ5wAAAAYbPQAANUxPQkRldGFpbHNfeHRhYl9Qcm9kdWN0X0dyb3d0aF94dGFiX1Byb2R1Y3RfR3Jvd3RoXzE3CScBAAAJ5wAAAAkmAQAAGnwpy1P0zQEBAQAGHz0AAAhTbGlkZTM5NAnnAAAACRs9AAAJGT0AAAnnAAAAAAAAABkAAAAACR89AAAKCVYIAABGAAAAKAAAAAHawv//0eX//wIAAAAAAAAACVMAAAAJGgEAAAABAQAAAdfC//8V////AAAAAAABihgAAK4UAAAJKj0AAAkrPQAACSw9AAAJLT0AAAkuPQAAAAAKAAAAAQEAAAoAAAAABi89AAAMeHRhYl9NZXRyaWNzCecAAAAGMT0AACdMT0JEZXRhaWxzX3h0YWJfTWV0cmljc194dGFiX01ldHJpY3NfMTcJJwEAAAnnAAAACSYBAAAafCnLU/TNAQEBAAY1PQAACFNsaWRlMzk0CecAAAAJMT0AAAkvPQAACecAAAAAAAAAGQAAAAAJNT0AAAoJVggAAHgAAAA8AAAAAcTC///R5f//AgAAAAAAAAAJUwAAAAkaAQAAAAEBAAABwcL//xX///8AAAAAAAGLGAAAoxQAAAlAPQAAAAAAAAoJ5wAAAAZCPQAABFRleHQJJwEAAAnnAAAACSYBAAAafCnLU/TNAQAAAAnnAAAACecAAAAJQj0AAAoJ5wAAAAAAAAAAAAAAAAnnAAAACglWCAAAAAAAAAAAAAABtsL//9Hl//8DAAAAAAAAAAlTAAAACRoBAAAAAQEAAAGzwv//Ff///wAAAAAAAYwYAACjFAAACU49AAAAAAAACgnnAAAABlA9AAAEVGV4dAknAQAACecAAAAJJgEAABp8KctT9M0BAAAACecAAAAJ5wAAAAlQPQAACgnnAAAAAAAAAAAAAAAACecAAAAKCVYIAAAAAAAAAAAAAAGowv//0eX//wMAAAAAAAAACVMAAAAJGgEAAAABAQAAAaXC//8V////AAAAAAABjRgAAKMUAAAJXD0AAAAAAAAKCecAAAAGXj0AAARUZXh0CScBAAAJ5wAAAAkmAQAAGnwpy1P0zQEAAAAJ5wAAAAnnAAAACV49AAAKCecAAAAAAAAAAAAAAAAJ5wAAAAoJVggAAAAAAAAAAAAAAZrC///R5f//AwAAAAAAAAAJUwAAAAkaAQAAAAEBAAABl8L//xX///8AAAAAAAGOGAAAoxQAAAlqPQAAAAAAAAoJ5wAAAAZsPQAABFRleHQJJwEAAAnnAAAACSYBAAAafCnLU/TNAQAAAAnnAAAACecAAAAJbD0AAAoJ5wAAAAAAAAAAAAAAAAnnAAAACglWCAAAAAAAAAAAAAABjML//9Hl//8BAAAAAAAAAAlTAAAACRoBAAAAAQEAAAGJwv//Ff///wAAAAAAAZMYAACjFAAACXg9AAAAAAAACgnnAAAABno9AAAEVGV4dAl1CAAACecAAAAJ5gEAADWZshvc380BAAAACecAAAAJ5wAAAAl6PQAACgnnAAAAAAAAAAAAAAAACecAAAAKCW4IAAAAAAAAAAAAAAF+wv//0eX//wIAAAAAAAAACVQAAAAJ2gEAAAABAQAAAXvC//8V////AAAAAAABlBgAAKQUAAAJhj0AAAAAAAAGhz0AABJjaGFydF9leHBlbnNlVHJlbmQJ5wAAAAaJPQAAPUNZQWZmb3JkYWJpbGl0eVN0cmF0ZWd5X2NoYXJ0X2V4cGVuc2VUcmVuZF9jaGFydF9leHBlbnNlVHJlbmQJdQgAAAnnAAAACeYBAAA1mbIb3N/NAQEBAAaNPQAACFNsaWRlMjk1CecAAAAJiT0AAAmHPQAACecAAAAAAAAAGQAAAAAJjT0AAAoJbggAABQAAAAUAAAAAWzC///R5f//AgAAAAAAAAAJVAAAAAnaAQAAAAEBAAABacL//xX///8AAAAAAAGVGAAAoxQAAAmYPQAAAAAAAAoJ5wAAAAaaPQAABFRleHQJdQgAAAnnAAAACeYBAAA1mbIb3N/NAQAAAAnnAAAACecAAAAJmj0AAAoJ5wAAAAAAAAAAAAAAAAnnAAAACgluCAAAAAAAAAAAAAABXsL//9Hl//8DAAAAAAAAAAlUAAAACdoBAAAAAQEAAAFbwv//Ff///wAAAAAAAZYYAACjFAAACaY9AAAAAAAACgnnAAAABqg9AAAEVGV4dAl1CAAACecAAAAJ5gEAADWZshvc380BAAAACecAAAAJ5wAAAAmoPQAACgnnAAAAAAAAAAAAAAAACecAAAAKCW4IAAAAAAAAAAAAAAFQwv//0eX//wMAAAAAAAAACVQAAAAJ2gEAAAABAQAAAU3C//8V////AAAAAAABlxgAAKMUAAAJtD0AAAAAAAAKCecAAAAGtj0AAARUZXh0CXUIAAAJ5wAAAAnmAQAANZmyG9zfzQEAAAAJ5wAAAAnnAAAACbY9AAAKCecAAAAAAAAAAAAAAAAJ5wAAAAoJbggAAAAAAAAAAAAAAULC///R5f//AwAAAAAAAAAJVAAAAAnaAQAAAAEBAAABP8L//xX///8AAAAAAAGYGAAAoxQAAAnCPQAAAAAAAAoJ5wAAAAbEPQAABFRleHQJdQgAAAnnAAAACeYBAAA1mbIb3N/NAQAAAAnnAAAACecAAAAJxD0AAAoJ5wAAAAAAAAAAAAAAAAnnAAAACgluCAAAAAAAAAAAAAABNML//9Hl//8BAAAAAAAAAAlUAAAACdoBAAAAAQEAAAExwv//Ff///wAAAAAAAZ0YAACjFAAACdA9AAAAAAAACgnnAAAABtI9AAAEVGV4dAmNCAAACecAAAAJbgEAAAdArC2U480BAAAACecAAAAJ5wAAAAnSPQAACgnnAAAAAAAAAAAAAAAACecAAAAKCYYIAAAAAAAAAAAAAAEmwv//0eX//wIAAAAAAAAACVUAAAAJYgEAAAABAQAAASPC//8V////AAAAAAABnhgAAK4UAAAJ3j0AAAnfPQAACeA9AAAJ4T0AAAniPQAAAAAKAAAAAQEAAAoAAAAABuM9AAAJQ3Jvc3N0YWIxCecAAAAG5T0AAChFeHBlbnNlc2J5Uk9QQWNjb3VudF9Dcm9zc3RhYjFfQ3Jvc3N0YWIxCY0IAAAJ5wAAAAluAQAAB0CsLZTjzQEBAQAG6T0AAAhTbGlkZTEyOQnnAAAACeU9AAAJ4z0AAAnnAAAAAAAAABkAAAAACek9AAAKCYYIAAAUAAAAFAAAAAEQwv//0eX//wIAAAAAAAAACVUAAAAJYgEAAAABAQAAAQ3C//8V////AAAAAAABnxgAAK4UAAAJ9D0AAAn1PQAACfY9AAAJ9z0AAAn4PQAAAAAKAAAAAQEAAAoAAAAABvk9AAAKQ3Jvc3N0YWIxMQnnAAAABvs9AAAqRXhwZW5zZXNieVJPUEFjY291bnRfQ3Jvc3N0YWIxMV9Dcm9zc3RhYjExCY0IAAAJ5wAAAAluAQAAB0CsLZTjzQEBAQAG/z0AAAhTbGlkZTEyOQnnAAAACfs9AAAJ+T0AAAnnAAAAAAAAABkAAAAACf89AAAKCYYIAABGAAAAKAAAAAH6wf//0eX//wIAAAAAAAAACVUAAAAJYgEAAAABAQAAAffB//8V////AAAAAAABoBgAAKMUAAAJCj4AAAAAAAAKCecAAAAGDD4AAARUZXh0CY0IAAAJ5wAAAAluAQAAB0CsLZTjzQEAAAAJ5wAAAAnnAAAACQw+AAAKCecAAAAAAAAAAAAAAAAJ5wAAAAoJhggAAAAAAAAAAAAAAezB///R5f//AwAAAAAAAAAJVQAAAAliAQAAAAEBAAAB6cH//xX///8AAAAAAAGhGAAAoxQAAAkYPgAAAAAAAAoJ5wAAAAYaPgAABFRleHQJjQgAAAnnAAAACW4BAAAHQKwtlOPNAQAAAAnnAAAACecAAAAJGj4AAAoJ5wAAAAAAAAAAAAAAAAnnAAAACgmGCAAAAAAAAAAAAAAB3sH//9Hl//8DAAAAAAAAAAlVAAAACWIBAAAAAQEAAAHbwf//Ff///wAAAAAAAaIYAACjFAAACSY+AAAAAAAACgnnAAAABig+AAAEVGV4dAmNCAAACecAAAAJbgEAAAdArC2U480BAAAACecAAAAJ5wAAAAkoPgAACgnnAAAAAAAAAAAAAAAACecAAAAKCYYIAAAAAAAAAAAAAAHQwf//0eX//wMAAAAAAAAACVUAAAAJYgEAAAABAQAAAc3B//8V////AAAAAAABoxgAAKMUAAAJND4AAAAAAAAKCecAAAAGNj4AAARUZXh0CY0IAAAJ5wAAAAluAQAAB0CsLZTjzQEAAAAJ5wAAAAnnAAAACTY+AAAKCecAAAAAAAAAAAAAAAAJ5wAAAAoJhggAAAAAAAAAAAAAAcLB///R5f//AQAAAAAAAAAJVQAAAAliAQAAAAEBAAABv8H//xX///8AAAAAAAGkGAAAoxQAAAlCPgAAAAAAAAoJ5wAAAAZEPgAABFRleHQJjQgAAAnnAAAACW4BAAAHQKwtlOPNAQAAAAnnAAAACecAAAAJRD4AAAoJ5wAAAAAAAAAAAAAAAAnnAAAACgmGCAAAAAAAAAAAAAABtMH//9Hl//8CAAAAAAAAAAlVAAAACWIBAAAAAQEAAAGxwf//Ff///wAAAAAAAaUYAACuFAAACVA+AAAJUT4AAAlSPgAACVM+AAAJVD4AAAAACgAAAAEBAAAKAAAAAAZVPgAAC0Nyb3NzdGFiMTExCecAAAAGVz4AACxFeHBlbnNlc2J5Uk9QQWNjb3VudF9Dcm9zc3RhYjExMV9Dcm9zc3RhYjExMQmNCAAACecAAAAJbgEAAAdArC2U480BAQEABls+AAAIU2xpZGUxMjkJ5wAAAAlXPgAACVU+AAAJ5wAAAAAAAAAZAAAAAAlbPgAACgmGCAAAeAAAADwAAAABnsH//9Hl//8CAAAAAAAAAAlVAAAACWIBAAAAAQEAAAGbwf//Ff///wAAAAAAAaYYAACjFAAACWY+AAAAAAAACgnnAAAABmg+AAAEVGV4dAmNCAAACecAAAAJbgEAAAdArC2U480BAAAACecAAAAJ5wAAAAloPgAACgnnAAAAAAAAAAAAAAAACecAAAAKCYYIAAAAAAAAAAAAAAGQwf//0eX//wMAAAAAAAAACVUAAAAJYgEAAAABAQAAAY3B//8V////AAAAAAABpxgAAKMUAAAJdD4AAAAAAAAKCecAAAAGdj4AAARUZXh0CY0IAAAJ5wAAAAluAQAAB0CsLZTjzQEAAAAJ5wAAAAnnAAAACXY+AAAKCecAAAAAAAAAAAAAAAAJ5wAAAAoJhggAAAAAAAAAAAAAAYLB///R5f//AwAAAAAAAAAJVQAAAAliAQAAAAEBAAABf8H//xX///8AAAAAAAGoGAAAoxQAAAmCPgAAAAAAAAoJ5wAAAAaEPgAABFRleHQJjQgAAAnnAAAACW4BAAAHQKwtlOPNAQAAAAnnAAAACecAAAAJhD4AAAoJ5wAAAAAAAAAAAAAAAAnnAAAACgmGCAAAAAAAAAAAAAABdMH//9Hl//8DAAAAAAAAAAlVAAAACWIBAAAAAQEAAAFxwf//Ff///wAAAAAAAakYAACjFAAACZA+AAAAAAAACgnnAAAABpI+AAAEVGV4dAmNCAAACecAAAAJbgEAAAdArC2U480BAAAACecAAAAJ5wAAAAmSPgAACgnnAAAAAAAAAAAAAAAACecAAAAKCYYIAAAAAAAAAAAAAAFmwf//0eX//wEAAAAAAAAACVUAAAAJYgEAAAABAQAAAWPB//8V////AAAAAAABrhgAAKMUAAAJnj4AAAAAAAAKCecAAAAGoD4AAARUZXh0CaUIAAAJ5wAAAAkOAQAA5Ojz9Q7jzQEAAAAJ5wAAAAnnAAAACaA+AAAKCecAAAAAAAAAAAAAAAAJ5wAAAAoJnggAAAAAAAAAAAAAAVjB///R5f//AgAAAAAAAAAJVgAAAAkCAQAAAAEBAAABVcH//xX///8AAAAAAAGvGAAApBQAAAmsPgAAAAAAAAatPgAAFGNoYXJ0X0NhcEFuZENhc2hGbG93CecAAAAGrz4AAD9DWUNhcGl0YWxQbGFuT3ZlcnZpZXdfY2hhcnRfQ2FwQW5kQ2FzaEZsb3dfY2hhcnRfQ2FwQW5kQ2FzaEZsb3cJpQgAAAnnAAAACQ4BAADk6PP1DuPNAQEBAAazPgAACFNsaWRlMjA2CecAAAAJrz4AAAmtPgAACecAAAAAAAAAGQAAAAAJsz4AAAoJnggAABQAAAAUAAAAAUbB///R5f//AgAAAAAAAAAJVgAAAAkCAQAAAAEBAAABQ8H//xX///8AAAAAAAGwGAAArhQAAAm+PgAACb8+AAAJwD4AAAnBPgAACcI+AAAAAAoAAAABAQAACgAAAAAGwz4AACl4dGFiX0NhcFNwZW5kJW9mUmV2RGVwcmVjaWF0aW9uLVBlckF2Z01icgnnAAAABsU+AABlQ1lDYXBpdGFsUGxhbk92ZXJ2aWV3X3h0YWJfQ2FwU3BlbmRvZlJldkRlcHJlY2lhdGlvblBlckF2Z01icl94dGFiX0NhcFNwZW5kb2ZSZXZEZXByZWNpYXRpb25QZXJBdmdNYnIJpQgAAAnnAAAACQ4BAADk6PP1DuPNAQEBAAbJPgAACFNsaWRlMjA2CecAAAAJxT4AAAnDPgAACecAAAAAAAAAGQAAAAAJyT4AAAoJnggAAEYAAAAoAAAAATDB///R5f//AgAAAAAAAAAJVgAAAAkCAQAAAAEBAAABLcH//xX///8AAAAAAAGxGAAArhQAAAnUPgAACdU+AAAJ1j4AAAnXPgAACdg+AAAAAAoAAAABAQAACgAAAAAG2T4AABd4dGFiX0N1bXVsYXRpdmVDYXNoRmxvdwnnAAAABts+AABFQ1lDYXBpdGFsUGxhbk92ZXJ2aWV3X3h0YWJfQ3VtdWxhdGl2ZUNhc2hGbG93X3h0YWJfQ3VtdWxhdGl2ZUNhc2hGbG93CaUIAAAJ5wAAAAkOAQAA5Ojz9Q7jzQEBAQAG3z4AAAhTbGlkZTIwNgnnAAAACds+AAAJ2T4AAAnnAAAAAAAAABkAAAAACd8+AAAKCZ4IAAB4AAAAPAAAAAEawf//0eX//wIAAAAAAAAACVYAAAAJAgEAAAABAQAAARfB//8V////AAAAAAABshgAAKMUAAAJ6j4AAAAAAAAKCecAAAAG7D4AAARUZXh0CaUIAAAJ5wAAAAkOAQAA5Ojz9Q7jzQEAAAAJ5wAAAAnnAAAACew+AAAKCecAAAAAAAAAAAAAAAAJ5wAAAAoJnggAAAAAAAAAAAAAAQzB///R5f//AwAAAAAAAAAJVgAAAAkCAQAAAAEBAAABCcH//xX///8AAAAAAAGzGAAAoxQAAAn4PgAAAAAAAAoJ5wAAAAb6PgAABFRleHQJpQgAAAnnAAAACQ4BAADk6PP1DuPNAQAAAAnnAAAACecAAAAJ+j4AAAoJ5wAAAAAAAAAAAAAAAAnnAAAACgmeCAAAAAAAAAAAAAAB/sD//9Hl//8DAAAAAAAAAAlWAAAACQIBAAAAAQEAAAH7wP//Ff///wAAAAAAAbQYAACjFAAACQY/AAAAAAAACgnnAAAABgg/AAAEVGV4dAmlCAAACecAAAAJDgEAAOTo8/UO480BAAAACecAAAAJ5wAAAAkIPwAACgnnAAAAAAAAAAAAAAAACecAAAAKCZ4IAAAAAAAAAAAAAAHwwP//0eX//wMAAAAAAAAACVYAAAAJAgEAAAABAQAAAe3A//8V////AAAAAAABtRgAAKMUAAAJFD8AAAAAAAAKCecAAAAGFj8AAARUZXh0CaUIAAAJ5wAAAAkOAQAA5Ojz9Q7jzQEAAAAJ5wAAAAnnAAAACRY/AAAKCecAAAAAAAAAAAAAAAAJ5wAAAAoJnggAAAAAAAAAAAAAAeLA///R5f//AQAAAAAAAAAJVgAAAAkCAQAAAAEBAAAB38D//xX///8AAAAAAAG6GAAArhQAAAkiPwAACSM/AAAJJD8AAAklPwAACSY/AAAAAAoAAAABAQAACgAAAAAGJz8AAAlDcm9zc3RhYjEJ5wAAAAYpPwAAMEhlYWx0aENhcmVSZWZvcm1UYXhlc2FuZEZlZXNfQ3Jvc3N0YWIxX0Nyb3NzdGFiMQm9CAAACecAAAAJvAgAADCPvY5N5c0BAQEABi0/AAAIU2xpZGUzNjEJ5wAAAAkpPwAACSc/AAAJ5wAAAAAAAAAZAAAAAAktPwAACgm2CAAAFAAAABQAAAABzMD//9Hl//8CAAAAAAAAAAlXAAAACbAIAAAAAQEAAAHJwP//Ff///wAAAAAAAbsYAACjFAAACTg/AAAAAAAACgnnAAAABjo/AAAEVGV4dAm9CAAACecAAAAJvAgAADCPvY5N5c0BAAAACecAAAAJ5wAAAAk6PwAACgnnAAAAAAAAAAAAAAAACecAAAAKCbYIAAAAAAAAAAAAAAG+wP//0eX//wMAAAAAAAAACVcAAAAJsAgAAAABAQAAAbvA//8V////AAAAAAABvBgAAKMUAAAJRj8AAAAAAAAKCecAAAAGSD8AAARUZXh0Cb0IAAAJ5wAAAAm8CAAAMI+9jk3lzQEAAAAJ5wAAAAnnAAAACUg/AAAKCecAAAAAAAAAAAAAAAAJ5wAAAAoJtggAAAAAAAAAAAAAAbDA///R5f//AwAAAAAAAAAJVwAAAAmwCAAAAAEBAAABrcD//xX///8AAAAAAAG9GAAAoxQAAAlUPwAAAAAAAAoJ5wAAAAZWPwAABFRleHQJvQgAAAnnAAAACbwIAAAwj72OTeXNAQAAAAnnAAAACecAAAAJVj8AAAoJ5wAAAAAAAAAAAAAAAAnnAAAACgm2CAAAAAAAAAAAAAABosD//9Hl//8DAAAAAAAAAAlXAAAACbAIAAAAAQEAAAGfwP//Ff///wAAAAAAAb4YAACjFAAACWI/AAAAAAAACgnnAAAABmQ/AAAEVGV4dAm9CAAACecAAAAJvAgAADCPvY5N5c0BAAAACecAAAAJ5wAAAAlkPwAACgnnAAAAAAAAAAAAAAAACecAAAAKCbYIAAAAAAAAAAAAAAGUwP//0eX//wEAAAAAAAAACVcAAAAJsAgAAAABAQAAAZHA//8V////AAAAAAABxxgAAK4UAAAJcD8AAAlxPwAACXI/AAAJcz8AAAl0PwAAAAAKAAAAAQEAAAoAAAAABnU/AAAJQ3Jvc3N0YWIxCecAAAAGdz8AADBMT0JEZXRhaWxzTWVkaWNhcmVQcm9kdWN0c19Dcm9zc3RhYjFfQ3Jvc3N0YWIxXzIJpwIAAAnnAAAACSYBAADS8h/LU/TNAQEBAAZ7PwAACFNsaWRlMzkwCecAAAAJdz8AAAl1PwAACecAAAAAAAAAGQAAAAAJez8AAAoJzggAABQAAAAUAAAAAX7A///R5f//AgAAAAAAAAAJWAAAAAkaAQAAAAEBAAABe8D//xX///8AAAAAAAHIGAAAoxQAAAmGPwAAAAAAAAoJ5wAAAAaIPwAABFRleHQJpwIAAAnnAAAACSYBAADS8h/LU/TNAQAAAAnnAAAACecAAAAJiD8AAAoJ5wAAAAAAAAAAAAAAAAnnAAAACgnOCAAAAAAAAAAAAAABcMD//9Hl//8DAAAAAAAAAAlYAAAACRoBAAAAAQEAAAFtwP//Ff///wAAAAAAAckYAACjFAAACZQ/AAAAAAAACgnnAAAABpY/AAAEVGV4dAmnAgAACecAAAAJJgEAANLyH8tT9M0BAAAACecAAAAJ5wAAAAmWPwAACgnnAAAAAAAAAAAAAAAACecAAAAKCc4IAAAAAAAAAAAAAAFiwP//0eX//wMAAAAAAAAACVgAAAAJGgEAAAABAQAAAV/A//8V////AAAAAAAByhgAAKMUAAAJoj8AAAAAAAAKCecAAAAGpD8AAARUZXh0CacCAAAJ5wAAAAkmAQAA0vIfy1P0zQEAAAAJ5wAAAAnnAAAACaQ/AAAKCecAAAAAAAAAAAAAAAAJ5wAAAAoJzggAAAAAAAAAAAAAAVTA///R5f//AwAAAAAAAAAJWAAAAAkaAQAAAAEBAAABUcD//xX///8AAAAAAAHLGAAAoxQAAAmwPwAAAAAAAAoJ5wAAAAayPwAABFRleHQJpwIAAAnnAAAACSYBAADS8h/LU/TNAQAAAAnnAAAACecAAAAJsj8AAAoJ5wAAAAAAAAAAAAAAAAnnAAAACgnOCAAAAAAAAAAAAAABRsD//9Hl//8BAAAAAAAAAAlYAAAACRoBAAAAAQEAAAFDwP//Ff///wAAAAAAAdAYAACuFAAACb4/AAAJvz8AAAnAPwAACcE/AAAJwj8AAAAACgAAAAEBAAAKAAAAAAbDPwAACUNyb3NzdGFiMQnnAAAABsU/AAA1TWFya2V0QXNzdW1wdGlvbnNhbmRLUFBvc2l0aW9uaW5nX0Nyb3NzdGFiMV9Dcm9zc3RhYjEJ7QgAAAnnAAAACW4BAAAHQKwtlOPNAQEBAAbJPwAACFNsaWRlMTQ1CecAAAAJxT8AAAnDPwAACecAAAAAAAAAGQAAAAAJyT8AAAoJ5ggAABQAAAAUAAAAATDA///R5f//AgAAAAAAAAAJWQAAAAliAQAAAAEBAAABLcD//xX///8AAAAAAAHRGAAAoxQAAAnUPwAAAAAAAAoJ5wAAAAbWPwAABFRleHQJ7QgAAAnnAAAACW4BAAAHQKwtlOPNAQAAAAnnAAAACecAAAAJ1j8AAAoJ5wAAAAAAAAAAAAAAAAnnAAAACgnmCAAAAAAAAAAAAAABIsD//9Hl//8DAAAAAAAAAAlZAAAACWIBAAAAAQEAAAEfwP//Ff///wAAAAAAAdIYAACjFAAACeI/AAAAAAAACgnnAAAABuQ/AAAEVGV4dAntCAAACecAAAAJbgEAAF6iri2U480BAAAACecAAAAJ5wAAAAnkPwAACgnnAAAAAAAAAAAAAAAACecAAAAKCeYIAAAAAAAAAAAAAAEUwP//0eX//wMAAAAAAAAACVkAAAAJYgEAAAABAQAAARHA//8V////AAAAAAAB0xgAAKMUAAAJ8D8AAAAAAAAKCecAAAAG8j8AAARUZXh0Ce0IAAAJ5wAAAAluAQAAXqKuLZTjzQEAAAAJ5wAAAAnnAAAACfI/AAAKCecAAAAAAAAAAAAAAAAJ5wAAAAoJ5ggAAAAAAAAAAAAAAQbA///R5f//AwAAAAAAAAAJWQAAAAliAQAAAAEBAAABA8D//xX///8AAAAAAAHUGAAAoxQAAAn+PwAAAAAAAAoJ5wAAAAYAQAAABFRleHQJ7QgAAAnnAAAACW4BAABeoq4tlOPNAQAAAAnnAAAACecAAAAJAEAAAAoJ5wAAAAAAAAAAAAAAAAnnAAAACgnmCAAAAAAAAAAAAAAB+L///9Hl//8BAAAAAAAAAAlZAAAACWIBAAAAAQEAAAH1v///Ff///wAAAAAAAdkYAACuFAAACQxAAAAJDUAAAAkOQAAACQ9AAAAJEEAAAAAACgAAAAEBAAAKAAAAAAYRQAAAEXh0YWJfTUJSX0ZvcmVjYXN0CecAAAAGE0AAADdNZWRpY2FsQmVuZWZpdFJhdGlvX3h0YWJfTUJSX0ZvcmVjYXN0X3h0YWJfTUJSX0ZvcmVjYXN0CQUJAAAJ5wAAAAlWAQAAOnz2AcrjzQEBAQAGF0AAAAhTbGlkZTM1MQnnAAAACRNAAAAJEUAAAAnnAAAAAAAAABkAAAAACRdAAAAKCf4IAAAUAAAAFAAAAAHiv///0eX//wIAAAAAAAAACVoAAAAJSgEAAAABAQAAAd+///8V////AAAAAAAB2hgAAKUUAAAJIkAAAAEJI0AAAAkkQAAACSVAAAAJJkAAAAAAAAAAAAYnQAAAE0xpc3RfQ29tcGV0aXRvcl9NTFIJ5wAAAAYpQAAAO01lZGljYWxCZW5lZml0UmF0aW9fTGlzdF9Db21wZXRpdG9yX01MUl9MaXN0X0NvbXBldGl0b3JfTUxSCQUJAAAJ5wAAAAlWAQAAOnz2AcrjzQEBAQAGLUAAAAhTbGlkZTM1MQnnAAAACSlAAAAJJ0AAAAnnAAAAAAAAABkAAAAACS1AAAAKCf4IAABGAAAAKAAAAAHMv///0eX//wIAAAAAAAAACVoAAAAJSgEAAAABAQAAAcm///8V////AAAAAAAB2xgAAKMUAAAJOEAAAAAAAAAKCecAAAAGOkAAAARUZXh0CQUJAAAJ5wAAAAlWAQAAOnz2AcrjzQEAAAAJ5wAAAAnnAAAACTpAAAAKCecAAAAAAAAAAAAAAAAJ5wAAAAoJ/ggAAAAAAAAAAAAAAb6////R5f//AwAAAAAAAAAJWgAAAAlKAQAAAAEBAAABu7///xX///8AAAAAAAHcGAAAoxQAAAlGQAAAAAAAAAoJ5wAAAAZIQAAABFRleHQJBQkAAAnnAAAACVYBAAA6fPYByuPNAQAAAAnnAAAACecAAAAJSEAAAAoJ5wAAAAAAAAAAAAAAAAnnAAAACgn+CAAAAAAAAAAAAAABsL///9Hl//8DAAAAAAAAAAlaAAAACUoBAAAAAQEAAAGtv///Ff///wAAAAAAAd0YAACjFAAACVRAAAAAAAAACgnnAAAABlZAAAAEVGV4dAkFCQAACecAAAAJVgEAADp89gHK480BAAAACecAAAAJ5wAAAAlWQAAACgnnAAAAAAAAAAAAAAAACecAAAAKCf4IAAAAAAAAAAAAAAGiv///0eX//wMAAAAAAAAACVoAAAAJSgEAAAABAQAAAZ+///8V////AAAAAAAB3hgAAKMUAAAJYkAAAAAAAAAKCecAAAAGZEAAAARUZXh0CQUJAAAJ5wAAAAlWAQAAOnz2AcrjzQEAAAAJ5wAAAAnnAAAACWRAAAAKCecAAAAAAAAAAAAAAAAJ5wAAAAoJ/ggAAAAAAAAAAAAAAZS////R5f//AQAAAAAAAAAJWgAAAAlKAQAAAAEBAAABkb///xX///8AAAAAAAHjGAAArhQAAAlwQAAACXFAAAAJckAAAAlzQAAACXRAAAAAAAoAAAABAQAACgAAAAAGdUAAAApDcm9zc3RhYjExCecAAAAGd0AAACZNZWRpY2FyZVN0cmF0ZWd5X0Nyb3NzdGFiMTFfQ3Jvc3N0YWIxMQkdCQAACecAAAAJVQQAAJQidIXU380BAQEABntAAAAIU2xpZGUzMjgJ5wAAAAl3QAAACXVAAAAJ5wAAAAAAAAAZAAAAAAl7QAAACgkWCQAAFAAAABQAAAABfr///9Hl//8CAAAAAAAAAAlbAAAACUkEAAAAAQEAAAF7v///Ff///wAAAAAAAeQYAACjFAAACYZAAAAAAAAACgnnAAAABohAAAAEVGV4dAkdCQAACecAAAAJVQQAAJQidIXU380BAAAACecAAAAJ5wAAAAmIQAAACgnnAAAAAAAAAAAAAAAACecAAAAKCRYJAAAAAAAAAAAAAAFwv///0eX//wMAAAAAAAAACVsAAAAJSQQAAAABAQAAAW2///8V////AAAAAAAB5RgAAKMUAAAJlEAAAAAAAAAKCecAAAAGlkAAAARUZXh0CR0JAAAJ5wAAAAlVBAAAlCJ0hdTfzQEAAAAJ5wAAAAnnAAAACZZAAAAKCecAAAAAAAAAAAAAAAAJ5wAAAAoJFgkAAAAAAAAAAAAAAWK////R5f//AwAAAAAAAAAJWwAAAAlJBAAAAAEBAAABX7///xX///8AAAAAAAHmGAAAoxQAAAmiQAAAAAAAAAoJ5wAAAAakQAAABFRleHQJHQkAAAnnAAAACVUEAACUInSF1N/NAQAAAAnnAAAACecAAAAJpEAAAAoJ5wAAAAAAAAAAAAAAAAnnAAAACgkWCQAAAAAAAAAAAAABVL///9Hl//8DAAAAAAAAAAlbAAAACUkEAAAAAQEAAAFRv///Ff///wAAAAAAAecYAACjFAAACbBAAAAAAAAACgnnAAAABrJAAAAEVGV4dAkdCQAACecAAAAJVQQAAJQidIXU380BAAAACecAAAAJ5wAAAAmyQAAACgnnAAAAAAAAAAAAAAAACecAAAAKCRYJAAAAAAAAAAAAAAFGv///0eX//wEAAAAAAAAACVsAAAAJSQQAAAABAQAAAUO///8V////AAAAAAAB7BgAAKQUAAAJvkAAAAAAAAAGv0AAABJDb21iaW5hdGlvbiBDaGFydDEJ5wAAAAbBQAAAOEludGVybmFsTWVkaWNhbENvc3RzX0NvbWJpbmF0aW9uQ2hhcnQxX0NvbWJpbmF0aW9uQ2hhcnQxCTUJAAAJ5wAAAAkOAQAA1sHs9Q7jzQEBAQAGxUAAAAhTbGlkZTMwMwnnAAAACcFAAAAJv0AAAAnnAAAAAAAAABkAAAAACcVAAAAKCS4JAAAUAAAAFAAAAAE0v///0eX//wIAAAAAAAAACVwAAAAJAgEAAAABAQAAATG///8V////AAAAAAAB7RgAAKMUAAAJ0EAAAAAAAAAKCecAAAAG0kAAAARUZXh0CTUJAAAJ5wAAAAkOAQAA1sHs9Q7jzQEAAAAJ5wAAAAnnAAAACdJAAAAKCecAAAAAAAAAAAAAAAAJ5wAAAAoJLgkAAAAAAAAAAAAAASa////R5f//AwAAAAAAAAAJXAAAAAkCAQAAAAEBAAABI7///xX///8AAAAAAAHuGAAAoxQAAAneQAAAAAAAAAoJ5wAAAAbgQAAABFRleHQJNQkAAAnnAAAACQ4BAADWwez1DuPNAQAAAAnnAAAACecAAAAJ4EAAAAoJ5wAAAAAAAAAAAAAAAAnnAAAACgkuCQAAAAAAAAAAAAABGL///9Hl//8DAAAAAAAAAAlcAAAACQIBAAAAAQEAAAEVv///Ff///wAAAAAAAe8YAACjFAAACexAAAAAAAAACgnnAAAABu5AAAAEVGV4dAk1CQAACecAAAAJDgEAANbB7PUO480BAAAACecAAAAJ5wAAAAnuQAAACgnnAAAAAAAAAAAAAAAACecAAAAKCS4JAAAAAAAAAAAAAAEKv///0eX//wMAAAAAAAAACVwAAAAJAgEAAAABAQAAAQe///8V////AAAAAAAB8BgAAKMUAAAJ+kAAAAAAAAAKCecAAAAG/EAAAARUZXh0CTUJAAAJ5wAAAAkOAQAA1sHs9Q7jzQEAAAAJ5wAAAAnnAAAACfxAAAAKCecAAAAAAAAAAAAAAAAJ5wAAAAoJLgkAAAAAAAAAAAAAAfy+///R5f//AQAAAAAAAAAJXAAAAAkCAQAAAAEBAAAB+b7//xX///8AAAAAAAH1GAAAoxQAAAkIQQAAAAAAAAoJ5wAAAAYKQQAABFRleHQJTQkAAAnnAAAACc4BAAD2kknIdeTNAQAAAAnnAAAACecAAAAJCkEAAAoJ5wAAAAAAAAAAAAAAAAnnAAAACglGCQAAAAAAAAAAAAAB7r7//9Hl//8CAAAAAAAAAAldAAAACcIBAAAAAQEAAAHrvv//Ff///wAAAAAAAfYYAACuFAAACRZBAAAJF0EAAAkYQQAACRlBAAAJGkEAAAAACgAAAAEBAAAKAAAAAAYbQQAACUNyb3NzdGFiMgnnAAAABh1BAAAmT3BlcmF0aW9uYWxNZXRyaWNzX0Nyb3NzdGFiMl9Dcm9zc3RhYjIJTQkAAAnnAAAACc4BAAD2kknIdeTNAQEBAAYhQQAACFNsaWRlMzYyCecAAAAJHUEAAAkbQQAACecAAAAAAAAAGQAAAAAJIUEAAAoJRgkAABQAAAAUAAAAAdi+///R5f//AgAAAAAAAAAJXQAAAAnCAQAAAAEBAAAB1b7//xX///8AAAAAAAH3GAAAoxQAAAksQQAAAAAAAAoJ5wAAAAYuQQAABFRleHQJTQkAAAnnAAAACc4BAAD2kknIdeTNAQAAAAnnAAAACecAAAAJLkEAAAoJ5wAAAAAAAAAAAAAAAAnnAAAACglGCQAAAAAAAAAAAAAByr7//9Hl//8DAAAAAAAAAAldAAAACcIBAAAAAQEAAAHHvv//Ff///wAAAAAAAfgYAACjFAAACTpBAAAAAAAACgnnAAAABjxBAAAEVGV4dAlNCQAACecAAAAJzgEAAPaSSch15M0BAAAACecAAAAJ5wAAAAk8QQAACgnnAAAAAAAAAAAAAAAACecAAAAKCUYJAAAAAAAAAAAAAAG8vv//0eX//wMAAAAAAAAACV0AAAAJwgEAAAABAQAAAbm+//8V////AAAAAAAB+RgAAKMUAAAJSEEAAAAAAAAKCecAAAAGSkEAAARUZXh0CU0JAAAJ5wAAAAnOAQAA9pJJyHXkzQEAAAAJ5wAAAAnnAAAACUpBAAAKCecAAAAAAAAAAAAAAAAJ5wAAAAoJRgkAAAAAAAAAAAAAAa6+///R5f//AwAAAAAAAAAJXQAAAAnCAQAAAAEBAAABq77//xX///8AAAAAAAH6GAAAoxQAAAlWQQAAAAAAAAoJ5wAAAAZYQQAABFRleHQJTQkAAAnnAAAACc4BAAD2kknIdeTNAQAAAAnnAAAACecAAAAJWEEAAAoJ5wAAAAAAAAAAAAAAAAnnAAAACglGCQAAAAAAAAAAAAABoL7//9Hl//8BAAAAAAAAAAldAAAACcIBAAAAAQEAAAGdvv//Ff///wAAAAAAAQMZAAClFAAACWRBAAABCWVBAAAJZkEAAAlnQQAACWhBAAAAAAAAAAAGaUEAAAlMaXN0X1Jpc2sJ5wAAAAZrQQAAKVJpc2tzYW5kT3Bwb3J0dW5pdGllc19MaXN0X1Jpc2tfTGlzdF9SaXNrCWUJAAAJ5wAAAAkOAQAAMCTv9Q7jzQEBAQAGb0EAAAdTbGlkZTUyCecAAAAJa0EAAAlpQQAACecAAAAAAAAAGQAAAAAJb0EAAAoJXgkAABQAAAAUAAAAAYq+///R5f//AgAAAAAAAAAJXgAAAAkCAQAAAAEBAAABh77//xX///8AAAAAAAEEGQAApRQAAAl6QQAAAQl7QQAACXxBAAAJfUEAAAl+QQAAAAAAAAAABn9BAAAQTGlzdF9PcHBvcnR1bml0eQnnAAAABoFBAAA3Umlza3NhbmRPcHBvcnR1bml0aWVzX0xpc3RfT3Bwb3J0dW5pdHlfTGlzdF9PcHBvcnR1bml0eQllCQAACecAAAAJDgEAADAk7/UO480BAQEABoVBAAAHU2xpZGU1MgnnAAAACYFBAAAJf0EAAAnnAAAAAAAAABkAAAAACYVBAAAKCV4JAABGAAAAKAAAAAF0vv//0eX//wIAAAAAAAAACV4AAAAJAgEAAAABAQAAAXG+//8V////AAAAAAABBRkAAKMUAAAJkEEAAAAAAAAKCecAAAAGkkEAAARUZXh0CWUJAAAJ5wAAAAkOAQAAMCTv9Q7jzQEAAAAJ5wAAAAnnAAAACZJBAAAKCecAAAAAAAAAAAAAAAAJ5wAAAAoJXgkAAAAAAAAAAAAAAWa+///R5f//AwAAAAAAAAAJXgAAAAkCAQAAAAEBAAABY77//xX///8AAAAAAAEGGQAAoxQAAAmeQQAAAAAAAAoJ5wAAAAagQQAABFRleHQJZQkAAAnnAAAACQ4BAAAwJO/1DuPNAQAAAAnnAAAACecAAAAJoEEAAAoJ5wAAAAAAAAAAAAAAAAnnAAAACgleCQAAAAAAAAAAAAABWL7//9Hl//8DAAAAAAAAAAleAAAACQIBAAAAAQEAAAFVvv//Ff///wAAAAAAAQcZAACjFAAACaxBAAAAAAAACgnnAAAABq5BAAAEVGV4dAllCQAACecAAAAJDgEAADAk7/UO480BAAAACecAAAAJ5wAAAAmuQQAACgnnAAAAAAAAAAAAAAAACecAAAAKCV4JAAAAAAAAAAAAAAFKvv//0eX//wMAAAAAAAAACV4AAAAJAgEAAAABAQAAAUe+//8V////AAAAAAABCBkAAKMUAAAJukEAAAAAAAAKCecAAAAGvEEAAARUZXh0CWUJAAAJ5wAAAAkOAQAAMCTv9Q7jzQEAAAAJ5wAAAAnnAAAACbxBAAAKCecAAAAAAAAAAAAAAAAJ5wAAAAoJXgkAAAAAAAAAAAAAATy+///R5f//AQAAAAAAAAAJXgAAAAkCAQAAAAEBAAABOb7//xX///8AAAAAAAENGQAArhQAAAnIQQAACclBAAAJykEAAAnLQQAACcxBAAAAAAoAAAABAQAACgAAAAAGzUEAAAlDcm9zc3RhYjEJ5wAAAAbPQQAALUNZRXhwZW5zZVRyZW5kSW5pdGlhdGl2ZXNfQ3Jvc3N0YWIxX0Nyb3NzdGFiMQl9CQAACecAAAAJfAkAAGQKS9wR9c0BAAEACecAAAAJ5wAAAAnPQQAACc1BAAAJ5wAAAAAAAAAAAAAAAAnnAAAACgl2CQAAAAAAAAAAAAABKL7//9Hl//8CAAAAAAAAAAlfAAAACXAJAAAAAQEAAAElvv//Ff///wAAAAAAAQ4ZAACkFAAACdxBAAAAAAAABt1BAAAKUGllIENoYXJ0MQnnAAAABt9BAAAtQ1lFeHBlbnNlVHJlbmRJbml0aWF0aXZlc19QaWVDaGFydDFfUGllQ2hhcnQxCX0JAAAJ5wAAAAl8CQAArWxN3BH1zQEBAQAG40EAAAhTbGlkZTM1NQnnAAAACd9BAAAJ3UEAAAnnAAAAAAAAABkAAAAACeNBAAAKCXYJAAAUAAAAFAAAAAEWvv//0eX//wIAAAAAAAAACV8AAAAJcAkAAAABAQAAARO+//8V////AAAAAAABDxkAAK4UAAAJ7kEAAAnvQQAACfBBAAAJ8UEAAAnyQQAAAAAKAAAAAQEAAAoAAAAABvNBAAAJQ3Jvc3N0YWIyCecAAAAG9UEAAC1DWUV4cGVuc2VUcmVuZEluaXRpYXRpdmVzX0Nyb3NzdGFiMl9Dcm9zc3RhYjIJfQkAAAnnAAAACXwJAACtbE3cEfXNAQEBAAb5QQAACFNsaWRlMzU1CecAAAAJ9UEAAAnzQQAACecAAAAAAAAAGQAAAAAJ+UEAAAoJdgkAAEYAAAAoAAAAAQC+///R5f//AgAAAAAAAAAJXwAAAAlwCQAAAAEBAAAB/b3//xX///8AAAAAAAEQGQAAoxQAAAkEQgAAAAAAAAoJ5wAAAAYGQgAABFRleHQJfQkAAAnnAAAACXwJAACtbE3cEfXNAQAAAAnnAAAACecAAAAJBkIAAAoJ5wAAAAAAAAAAAAAAAAnnAAAACgl2CQAAAAAAAAAAAAAB8r3//9Hl//8DAAAAAAAAAAlfAAAACXAJAAAAAQEAAAHvvf//Ff///wAAAAAAAREZAACjFAAACRJCAAAAAAAACgnnAAAABhRCAAAEVGV4dAl9CQAACecAAAAJfAkAAK1sTdwR9c0BAAAACecAAAAJ5wAAAAkUQgAACgnnAAAAAAAAAAAAAAAACecAAAAKCXYJAAAAAAAAAAAAAAHkvf//0eX//wMAAAAAAAAACV8AAAAJcAkAAAABAQAAAeG9//8V////AAAAAAABEhkAAKMUAAAJIEIAAAAAAAAKCecAAAAGIkIAAARUZXh0CX0JAAAJ5wAAAAl8CQAArWxN3BH1zQEAAAAJ5wAAAAnnAAAACSJCAAAKCecAAAAAAAAAAAAAAAAJ5wAAAAoJdgkAAAAAAAAAAAAAAda9///R5f//AwAAAAAAAAAJXwAAAAlwCQAAAAEBAAAB073//xX///8AAAAAAAETGQAAoxQAAAkuQgAAAAAAAAoJ5wAAAAYwQgAABFRleHQJfQkAAAnnAAAACXwJAACtbE3cEfXNAQAAAAnnAAAACecAAAAJMEIAAAoJ5wAAAAAAAAAAAAAAAAnnAAAACgl2CQAAAAAAAAAAAAAByL3//9Hl//8BAAAAAAAAAAlfAAAACXAJAAAAAQEAAAHFvf//Ff///wAAAAAAARgZAACuFAAACTxCAAAJPUIAAAk+QgAACT9CAAAJQEIAAAAACgAAAAEBAAAKAAAAAAZBQgAACUNyb3NzdGFiMQnnAAAABkNCAAAqT3BlcmF0aW9uYWxNZXRyaWNzMm9mNF9Dcm9zc3RhYjFfQ3Jvc3N0YWIxCZUJAAAJ5wAAAAluAQAAWXunLZTjzQEBAQAGR0IAAAhTbGlkZTEzNgnnAAAACUNCAAAJQUIAAAnnAAAAAAAAABkAAAAACUdCAAAKCY4JAAAUAAAAFAAAAAGyvf//0eX//wIAAAAAAAAACWAAAAAJYgEAAAABAQAAAa+9//8V////AAAAAAABGRkAAK4UAAAJUkIAAAlTQgAACVRCAAAJVUIAAAlWQgAAAAAKAAAAAQEAAAoAAAAABldCAAAKQ3Jvc3N0YWIxMQnnAAAABllCAAAsT3BlcmF0aW9uYWxNZXRyaWNzMm9mNF9Dcm9zc3RhYjExX0Nyb3NzdGFiMTEJlQkAAAnnAAAACW4BAABZe6ctlOPNAQEBAAZdQgAACFNsaWRlMTM2CecAAAAJWUIAAAlXQgAACecAAAAAAAAAGQAAAAAJXUIAAAoJjgkAAEYAAAAoAAAAAZy9///R5f//AgAAAAAAAAAJYAAAAAliAQAAAAEBAAABmb3//xX///8AAAAAAAEaGQAAoxQAAAloQgAAAAAAAAoJ5wAAAAZqQgAABFRleHQJlQkAAAnnAAAACW4BAABZe6ctlOPNAQAAAAnnAAAACecAAAAJakIAAAoJ5wAAAAAAAAAAAAAAAAnnAAAACgmOCQAAAAAAAAAAAAABjr3//9Hl//8DAAAAAAAAAAlgAAAACWIBAAAAAQEAAAGLvf//Ff///wAAAAAAARsZAACjFAAACXZCAAAAAAAACgnnAAAABnhCAAAEVGV4dAmVCQAACecAAAAJbgEAAFl7py2U480BAAAACecAAAAJ5wAAAAl4QgAACgnnAAAAAAAAAAAAAAAACecAAAAKCY4JAAAAAAAAAAAAAAGAvf//0eX//wMAAAAAAAAACWAAAAAJYgEAAAABAQAAAX29//8V////AAAAAAABHBkAAKMUAAAJhEIAAAAAAAAKCecAAAAGhkIAAARUZXh0CZUJAAAJ5wAAAAluAQAAWXunLZTjzQEAAAAJ5wAAAAnnAAAACYZCAAAKCecAAAAAAAAAAAAAAAAJ5wAAAAoJjgkAAAAAAAAAAAAAAXK9///R5f//AwAAAAAAAAAJYAAAAAliAQAAAAEBAAABb73//xX///8AAAAAAAEdGQAAoxQAAAmSQgAAAAAAAAoJ5wAAAAaUQgAABFRleHQJlQkAAAnnAAAACW4BAABZe6ctlOPNAQAAAAnnAAAACecAAAAJlEIAAAoJ5wAAAAAAAAAAAAAAAAnnAAAACgmOCQAAAAAAAAAAAAABZL3//9Hl//8BAAAAAAAAAAlgAAAACWIBAAAAAQEAAAFhvf//Ff///wAAAAAAASYZAACjFAAACaBCAAAAAAAACgnnAAAABqJCAAAEVGV4dAknAQAACecAAAAJJgEAAC4uG8tT9M0BAAAACecAAAAJ5wAAAAmiQgAACgnnAAAAAAAAAAAAAAAACecAAAAKCaYJAAAAAAAAAAAAAAFWvf//0eX//wIAAAAAAAAACWEAAAAJGgEAAAABAQAAAVO9//8V////AAAAAAABJxkAAK4UAAAJrkIAAAmvQgAACbBCAAAJsUIAAAmyQgAAAAAKAAAAAQEAAAoAAAAABrNCAAATeHRhYl9Qcm9kdWN0X01icnNocAnnAAAABrVCAAA0TE9CRGV0YWlsc194dGFiX1Byb2R1Y3RfTWJyc2hwX3h0YWJfUHJvZHVjdF9NYnJzaHBfMgknAQAACecAAAAJJgEAAC4uG8tT9M0BAQEABrlCAAAIU2xpZGUzNjgJ5wAAAAm1QgAACbNCAAAJ5wAAAAAAAAAZAAAAAAm5QgAACgmmCQAAFAAAABQAAAABQL3//9Hl//8CAAAAAAAAAAlhAAAACRoBAAAAAQEAAAE9vf//Ff///wAAAAAAASgZAACuFAAACcRCAAAJxUIAAAnGQgAACcdCAAAJyEIAAAAACgAAAAEBAAAKAAAAAAbJQgAAE3h0YWJfUHJvZHVjdF9Hcm93dGgJ5wAAAAbLQgAANExPQkRldGFpbHNfeHRhYl9Qcm9kdWN0X0dyb3d0aF94dGFiX1Byb2R1Y3RfR3Jvd3RoXzIJJwEAAAnnAAAACSYBAAAuLhvLU/TNAQEBAAbPQgAACFNsaWRlMzY4CecAAAAJy0IAAAnJQgAACecAAAAAAAAAGQAAAAAJz0IAAAoJpgkAAEYAAAAoAAAAASq9///R5f//AgAAAAAAAAAJYQAAAAkaAQAAAAEBAAABJ73//xX///8AAAAAAAEpGQAArhQAAAnaQgAACdtCAAAJ3EIAAAndQgAACd5CAAAAAAoAAAABAQAACgAAAAAG30IAAAx4dGFiX01ldHJpY3MJ5wAAAAbhQgAAJkxPQkRldGFpbHNfeHRhYl9NZXRyaWNzX3h0YWJfTWV0cmljc18yCScBAAAJ5wAAAAkmAQAALi4by1P0zQEBAQAG5UIAAAhTbGlkZTM2OAnnAAAACeFCAAAJ30IAAAnnAAAAAAAAABkAAAAACeVCAAAKCaYJAAB4AAAAPAAAAAEUvf//0eX//wIAAAAAAAAACWEAAAAJGgEAAAABAQAAARG9//8V////AAAAAAABKhkAAKMUAAAJ8EIAAAAAAAAKCecAAAAG8kIAAARUZXh0CScBAAAJ5wAAAAkmAQAALi4by1P0zQEAAAAJ5wAAAAnnAAAACfJCAAAKCecAAAAAAAAAAAAAAAAJ5wAAAAoJpgkAAAAAAAAAAAAAAQa9///R5f//AwAAAAAAAAAJYQAAAAkaAQAAAAEBAAABA73//xX///8AAAAAAAErGQAAoxQAAAn+QgAAAAAAAAoJ5wAAAAYAQwAABFRleHQJJwEAAAnnAAAACSYBAAAuLhvLU/TNAQAAAAnnAAAACecAAAAJAEMAAAoJ5wAAAAAAAAAAAAAAAAnnAAAACgmmCQAAAAAAAAAAAAAB+Lz//9Hl//8DAAAAAAAAAAlhAAAACRoBAAAAAQEAAAH1vP//Ff///wAAAAAAASwZAACjFAAACQxDAAAAAAAACgnnAAAABg5DAAAEVGV4dAknAQAACecAAAAJJgEAAC4uG8tT9M0BAAAACecAAAAJ5wAAAAkOQwAACgnnAAAAAAAAAAAAAAAACecAAAAKCaYJAAAAAAAAAAAAAAHqvP//0eX//wMAAAAAAAAACWEAAAAJGgEAAAABAQAAAee8//8V////AAAAAAABLRkAAKMUAAAJGkMAAAAAAAAKCecAAAAGHEMAAARUZXh0CScBAAAJ5wAAAAkmAQAALi4by1P0zQEAAAAJ5wAAAAnnAAAACRxDAAAKCecAAAAAAAAAAAAAAAAJ5wAAAAoJpgkAAAAAAAAAAAAAAdy8///R5f//AQAAAAAAAAAJYQAAAAkaAQAAAAEBAAAB2bz//xX///8AAAAAAAE2GQAAoxQAAAkoQwAAAAAAAAoJ5wAAAAYqQwAABFRleHQJJwEAAAnnAAAACSYBAAAafCnLU/TNAQAAAAnnAAAACecAAAAJKkMAAAoJ5wAAAAAAAAAAAAAAAAnnAAAACgm+CQAAAAAAAAAAAAABzrz//9Hl//8CAAAAAAAAAAliAAAACRoBAAAAAQEAAAHLvP//Ff///wAAAAAAATcZAACuFAAACTZDAAAJN0MAAAk4QwAACTlDAAAJOkMAAAAACgAAAAEBAAAKAAAAAAY7QwAAE3h0YWJfUHJvZHVjdF9NYnJzaHAJ5wAAAAY9QwAANUxPQkRldGFpbHNfeHRhYl9Qcm9kdWN0X01icnNocF94dGFiX1Byb2R1Y3RfTWJyc2hwXzE4CScBAAAJ5wAAAAkmAQAAGnwpy1P0zQEBAQAGQUMAAAhTbGlkZTM5NQnnAAAACT1DAAAJO0MAAAnnAAAAAAAAABkAAAAACUFDAAAKCb4JAAAUAAAAFAAAAAG4vP//0eX//wIAAAAAAAAACWIAAAAJGgEAAAABAQAAAbW8//8V////AAAAAAABOBkAAK4UAAAJTEMAAAlNQwAACU5DAAAJT0MAAAlQQwAAAAAKAAAAAQEAAAoAAAAABlFDAAATeHRhYl9Qcm9kdWN0X0dyb3d0aAnnAAAABlNDAAA1TE9CRGV0YWlsc194dGFiX1Byb2R1Y3RfR3Jvd3RoX3h0YWJfUHJvZHVjdF9Hcm93dGhfMTgJJwEAAAnnAAAACSYBAAAafCnLU/TNAQEBAAZXQwAACFNsaWRlMzk1CecAAAAJU0MAAAlRQwAACecAAAAAAAAAGQAAAAAJV0MAAAoJvgkAAEYAAAAoAAAAAaK8///R5f//AgAAAAAAAAAJYgAAAAkaAQAAAAEBAAABn7z//xX///8AAAAAAAE5GQAArhQAAAliQwAACWNDAAAJZEMAAAllQwAACWZDAAAAAAoAAAABAQAACgAAAAAGZ0MAAAx4dGFiX01ldHJpY3MJ5wAAAAZpQwAAJ0xPQkRldGFpbHNfeHRhYl9NZXRyaWNzX3h0YWJfTWV0cmljc18xOAknAQAACecAAAAJJgEAABp8KctT9M0BAQEABm1DAAAIU2xpZGUzOTUJ5wAAAAlpQwAACWdDAAAJ5wAAAAAAAAAZAAAAAAltQwAACgm+CQAAeAAAADwAAAABjLz//9Hl//8CAAAAAAAAAAliAAAACRoBAAAAAQEAAAGJvP//Ff///wAAAAAAAToZAACjFAAACXhDAAAAAAAACgnnAAAABnpDAAAEVGV4dAknAQAACecAAAAJJgEAABp8KctT9M0BAAAACecAAAAJ5wAAAAl6QwAACgnnAAAAAAAAAAAAAAAACecAAAAKCb4JAAAAAAAAAAAAAAF+vP//0eX//wMAAAAAAAAACWIAAAAJGgEAAAABAQAAAXu8//8V////AAAAAAABOxkAAKMUAAAJhkMAAAAAAAAKCecAAAAGiEMAAARUZXh0CScBAAAJ5wAAAAkmAQAAGnwpy1P0zQEAAAAJ5wAAAAnnAAAACYhDAAAKCecAAAAAAAAAAAAAAAAJ5wAAAAoJvgkAAAAAAAAAAAAAAXC8///R5f//AwAAAAAAAAAJYgAAAAkaAQAAAAEBAAABbbz//xX///8AAAAAAAE8GQAAoxQAAAmUQwAAAAAAAAoJ5wAAAAaWQwAABFRleHQJJwEAAAnnAAAACSYBAAAafCnLU/TNAQAAAAnnAAAACecAAAAJlkMAAAoJ5wAAAAAAAAAAAAAAAAnnAAAACgm+CQAAAAAAAAAAAAABYrz//9Hl//8DAAAAAAAAAAliAAAACRoBAAAAAQEAAAFfvP//Ff///wAAAAAAAT0ZAACjFAAACaJDAAAAAAAACgnnAAAABqRDAAAEVGV4dAknAQAACecAAAAJJgEAABp8KctT9M0BAAAACecAAAAJ5wAAAAmkQwAACgnnAAAAAAAAAAAAAAAACecAAAAKCb4JAAAAAAAAAAAAAAFUvP//0eX//wEAAAAAAAAACWIAAAAJGgEAAAABAQAAAVG8//8V////AAAAAAABRhkAAK4UAAAJsEMAAAmxQwAACbJDAAAJs0MAAAm0QwAAAAAKAAAAAQEAAAoAAAAABrVDAAAJQ3Jvc3N0YWIxCecAAAAGt0MAADBMT0JEZXRhaWxzTWVkaWNhcmVQcm9kdWN0c19Dcm9zc3RhYjFfQ3Jvc3N0YWIxXzMJpwIAAAnnAAAACSYBAADS8h/LU/TNAQEBAAa7QwAACFNsaWRlMzkxCecAAAAJt0MAAAm1QwAACecAAAAAAAAAGQAAAAAJu0MAAAoJ1gkAABQAAAAUAAAAAT68///R5f//AgAAAAAAAAAJYwAAAAkaAQAAAAEBAAABO7z//xX///8AAAAAAAFHGQAAoxQAAAnGQwAAAAAAAAoJ5wAAAAbIQwAABFRleHQJpwIAAAnnAAAACSYBAADS8h/LU/TNAQAAAAnnAAAACecAAAAJyEMAAAoJ5wAAAAAAAAAAAAAAAAnnAAAACgnWCQAAAAAAAAAAAAABMLz//9Hl//8DAAAAAAAAAAljAAAACRoBAAAAAQEAAAEtvP//Ff///wAAAAAAAUgZAACjFAAACdRDAAAAAAAACgnnAAAABtZDAAAEVGV4dAmnAgAACecAAAAJJgEAANLyH8tT9M0BAAAACecAAAAJ5wAAAAnWQwAACgnnAAAAAAAAAAAAAAAACecAAAAKCdYJAAAAAAAAAAAAAAEivP//0eX//wMAAAAAAAAACWMAAAAJGgEAAAABAQAAAR+8//8V////AAAAAAABSRkAAKMUAAAJ4kMAAAAAAAAKCecAAAAG5EMAAARUZXh0CacCAAAJ5wAAAAkmAQAA0vIfy1P0zQEAAAAJ5wAAAAnnAAAACeRDAAAKCecAAAAAAAAAAAAAAAAJ5wAAAAoJ1gkAAAAAAAAAAAAAARS8///R5f//AwAAAAAAAAAJYwAAAAkaAQAAAAEBAAABEbz//xX///8AAAAAAAFKGQAAoxQAAAnwQwAAAAAAAAoJ5wAAAAbyQwAABFRleHQJpwIAAAnnAAAACSYBAADS8h/LU/TNAQAAAAnnAAAACecAAAAJ8kMAAAoJ5wAAAAAAAAAAAAAAAAnnAAAACgnWCQAAAAAAAAAAAAABBrz//9Hl//8BAAAAAAAAAAljAAAACRoBAAAAAQEAAAEDvP//Ff///wAAAAAAAU8ZAACuFAAACf5DAAAJ/0MAAAkARAAACQFEAAAJAkQAAAAACgAAAAEBAAAKAAAAAAYDRAAADHh0YWJfU3VtbWFyeQnnAAAABgVEAAAsUGVyZm9ybWFuY2VTdW1tYXJ5X3h0YWJfU3VtbWFyeV94dGFiX1N1bW1hcnkJ9QkAAAnnAAAACVYBAAAYzOUByuPNAQEBAAYJRAAACFNsaWRlMzM2CecAAAAJBUQAAAkDRAAACecAAAAAAAAAGQAAAAAJCUQAAAoJ7gkAABQAAAAUAAAAAfC7///R5f//AgAAAAAAAAAJZAAAAAlKAQAAAAEBAAAB7bv//xX///8AAAAAAAFQGQAAoxQAAAkURAAAAAAAAAoJ5wAAAAYWRAAABFRleHQJ9QkAAAnnAAAACVYBAABmLugByuPNAQAAAAnnAAAACecAAAAJFkQAAAoJ5wAAAAAAAAAAAAAAAAnnAAAACgnuCQAAAAAAAAAAAAAB4rv//9Hl//8DAAAAAAAAAAlkAAAACUoBAAAAAQEAAAHfu///Ff///wAAAAAAAVEZAACjFAAACSJEAAAAAAAACgnnAAAABiREAAAEVGV4dAn1CQAACecAAAAJVgEAAGYu6AHK480BAAAACecAAAAJ5wAAAAkkRAAACgnnAAAAAAAAAAAAAAAACecAAAAKCe4JAAAAAAAAAAAAAAHUu///0eX//wMAAAAAAAAACWQAAAAJSgEAAAABAQAAAdG7//8V////AAAAAAABUhkAAKMUAAAJMEQAAAAAAAAKCecAAAAGMkQAAARUZXh0CfUJAAAJ5wAAAAlWAQAAZi7oAcrjzQEAAAAJ5wAAAAnnAAAACTJEAAAKCecAAAAAAAAAAAAAAAAJ5wAAAAoJ7gkAAAAAAAAAAAAAAca7///R5f//AwAAAAAAAAAJZAAAAAlKAQAAAAEBAAABw7v//xX///8AAAAAAAFTGQAAoxQAAAk+RAAAAAAAAAoJ5wAAAAZARAAABFRleHQJ9QkAAAnnAAAACVYBAABmLugByuPNAQAAAAnnAAAACecAAAAJQEQAAAoJ5wAAAAAAAAAAAAAAAAnnAAAACgnuCQAAAAAAAAAAAAABuLv//9Hl//8BAAAAAAAAAAlkAAAACUoBAAAAAQEAAAG1u///Ff///wAAAAAAAVgZAACuFAAACUxEAAAJTUQAAAlORAAACU9EAAAJUEQAAAAACgAAAAEBAAAKAAAAAAZRRAAACUNyb3NzdGFiMQnnAAAABlNEAAAwQ29tbWVyY2lhbEdyb3d0aFB1YmxpY1NlY3Rvcl9Dcm9zc3RhYjFfQ3Jvc3N0YWIxCQ0KAAAJ5wAAAAktBQAAiwk/8sjfzQEBAQAGV0QAAAhTbGlkZTMyMQnnAAAACVNEAAAJUUQAAAnnAAAAAAAAABkAAAAACVdEAAAKCQYKAAAUAAAAFAAAAAGiu///0eX//wIAAAAAAAAACWUAAAAJIQUAAAABAQAAAZ+7//8V////AAAAAAABWRkAAKMUAAAJYkQAAAAAAAAKCecAAAAGZEQAAARUZXh0CQ0KAAAJ5wAAAAktBQAAiwk/8sjfzQEAAAAJ5wAAAAnnAAAACWREAAAKCecAAAAAAAAAAAAAAAAJ5wAAAAoJBgoAAAAAAAAAAAAAAZS7///R5f//AwAAAAAAAAAJZQAAAAkhBQAAAAEBAAABkbv//xX///8AAAAAAAFaGQAAoxQAAAlwRAAAAAAAAAoJ5wAAAAZyRAAABFRleHQJDQoAAAnnAAAACS0FAACLCT/yyN/NAQAAAAnnAAAACecAAAAJckQAAAoJ5wAAAAAAAAAAAAAAAAnnAAAACgkGCgAAAAAAAAAAAAABhrv//9Hl//8DAAAAAAAAAAllAAAACSEFAAAAAQEAAAGDu///Ff///wAAAAAAAVsZAACjFAAACX5EAAAAAAAACgnnAAAABoBEAAAEVGV4dAkNCgAACecAAAAJLQUAAIsJP/LI380BAAAACecAAAAJ5wAAAAmARAAACgnnAAAAAAAAAAAAAAAACecAAAAKCQYKAAAAAAAAAAAAAAF4u///0eX//wMAAAAAAAAACWUAAAAJIQUAAAABAQAAAXW7//8V////AAAAAAABXBkAAKMUAAAJjEQAAAAAAAAKCecAAAAGjkQAAARUZXh0CQ0KAAAJ5wAAAAktBQAAiwk/8sjfzQEAAAAJ5wAAAAnnAAAACY5EAAAKCecAAAAAAAAAAAAAAAAJ5wAAAAoJBgoAAAAAAAAAAAAAAWq7///R5f//AQAAAAAAAAAJZQAAAAkhBQAAAAEBAAABZ7v//xX///8AAAAAAAFlGQAApBQAAAmaRAAAAAAAAAabRAAAEkNvbWJpbmF0aW9uIENoYXJ0MgnnAAAABp1EAAAyUmlza1NjZW5hcmlvX0NvbWJpbmF0aW9uQ2hhcnQyX0NvbWJpbmF0aW9uQ2hhcnQyXzQJbwEAAAnnAAAACW4BAACrtqItlOPNAQEBAAahRAAACFNsaWRlMjAzCecAAAAJnUQAAAmbRAAACecAAAAAAAAAGQAAAAAJoUQAAAoJHgoAABQAAAAUAAAAAVi7///R5f//AgAAAAAAAAAJZgAAAAliAQAAAAEBAAABVbv//xX///8AAAAAAAFmGQAArhQAAAmsRAAACa1EAAAJrkQAAAmvRAAACbBEAAAAAAoAAAABAQAACgAAAAAGsUQAAAlDcm9zc3RhYjEJ5wAAAAazRAAAIlJpc2tTY2VuYXJpb19Dcm9zc3RhYjFfQ3Jvc3N0YWIxXzQJbwEAAAnnAAAACW4BAACrtqItlOPNAQEBAAa3RAAACFNsaWRlMjAzCecAAAAJs0QAAAmxRAAACecAAAAAAAAAGQAAAAAJt0QAAAoJHgoAAEYAAAAoAAAAAUK7///R5f//AgAAAAAAAAAJZgAAAAliAQAAAAEBAAABP7v//xX///8AAAAAAAFnGQAAoxQAAAnCRAAAAAAAAAoJ5wAAAAbERAAABFRleHQJbwEAAAnnAAAACW4BAACrtqItlOPNAQAAAAnnAAAACecAAAAJxEQAAAoJ5wAAAAAAAAAAAAAAAAnnAAAACgkeCgAAAAAAAAAAAAABNLv//9Hl//8DAAAAAAAAAAlmAAAACWIBAAAAAQEAAAExu///Ff///wAAAAAAAWgZAACjFAAACdBEAAAAAAAACgnnAAAABtJEAAAEVGV4dAlvAQAACecAAAAJbgEAAKu2oi2U480BAAAACecAAAAJ5wAAAAnSRAAACgnnAAAAAAAAAAAAAAAACecAAAAKCR4KAAAAAAAAAAAAAAEmu///0eX//wMAAAAAAAAACWYAAAAJYgEAAAABAQAAASO7//8V////AAAAAAABaRkAAKMUAAAJ3kQAAAAAAAAKCecAAAAG4EQAAARUZXh0CW8BAAAJ5wAAAAluAQAAq7aiLZTjzQEAAAAJ5wAAAAnnAAAACeBEAAAKCecAAAAAAAAAAAAAAAAJ5wAAAAoJHgoAAAAAAAAAAAAAARi7///R5f//AwAAAAAAAAAJZgAAAAliAQAAAAEBAAABFbv//xX///8AAAAAAAFqGQAAoxQAAAnsRAAAAAAAAAoJ5wAAAAbuRAAABFRleHQJbwEAAAnnAAAACW4BAACrtqItlOPNAQAAAAnnAAAACecAAAAJ7kQAAAoJ5wAAAAAAAAAAAAAAAAnnAAAACgkeCgAAAAAAAAAAAAABCrv//9Hl//8BAAAAAAAAAAlmAAAACWIBAAAAAQEAAAEHu///Ff///wAAAAAAAXMZAACjFAAACfpEAAAAAAAACgnnAAAABvxEAAAEVGV4dAknAQAACecAAAAJJgEAAGzeK8tT9M0BAAAACecAAAAJ5wAAAAn8RAAACgnnAAAAAAAAAAAAAAAACecAAAAKCTYKAAAAAAAAAAAAAAH8uv//0eX//wIAAAAAAAAACWcAAAAJGgEAAAABAQAAAfm6//8V////AAAAAAABdBkAAK4UAAAJCEUAAAkJRQAACQpFAAAJC0UAAAkMRQAAAAAKAAAAAQEAAAoAAAAABg1FAAATeHRhYl9Qcm9kdWN0X01icnNocAnnAAAABg9FAAA0TE9CRGV0YWlsc194dGFiX1Byb2R1Y3RfTWJyc2hwX3h0YWJfUHJvZHVjdF9NYnJzaHBfNQknAQAACecAAAAJJgEAAGzeK8tT9M0BAQEABhNFAAAIU2xpZGU0MDUJ5wAAAAkPRQAACQ1FAAAJ5wAAAAAAAAAZAAAAAAkTRQAACgk2CgAAFAAAABQAAAAB5rr//9Hl//8CAAAAAAAAAAlnAAAACRoBAAAAAQEAAAHjuv//Ff///wAAAAAAAXUZAACuFAAACR5FAAAJH0UAAAkgRQAACSFFAAAJIkUAAAAACgAAAAEBAAAKAAAAAAYjRQAAE3h0YWJfUHJvZHVjdF9Hcm93dGgJ5wAAAAYlRQAANExPQkRldGFpbHNfeHRhYl9Qcm9kdWN0X0dyb3d0aF94dGFiX1Byb2R1Y3RfR3Jvd3RoXzUJJwEAAAnnAAAACSYBAABs3ivLU/TNAQEBAAYpRQAACFNsaWRlNDA1CecAAAAJJUUAAAkjRQAACecAAAAAAAAAGQAAAAAJKUUAAAoJNgoAAEYAAAAoAAAAAdC6///R5f//AgAAAAAAAAAJZwAAAAkaAQAAAAEBAAABzbr//xX///8AAAAAAAF2GQAArhQAAAk0RQAACTVFAAAJNkUAAAk3RQAACThFAAAAAAoAAAABAQAACgAAAAAGOUUAAAx4dGFiX01ldHJpY3MJ5wAAAAY7RQAAJkxPQkRldGFpbHNfeHRhYl9NZXRyaWNzX3h0YWJfTWV0cmljc181CScBAAAJ5wAAAAkmAQAAbN4ry1P0zQEBAQAGP0UAAAhTbGlkZTQwNQnnAAAACTtFAAAJOUUAAAnnAAAAAAAAABkAAAAACT9FAAAKCTYKAAB4AAAAPAAAAAG6uv//0eX//wIAAAAAAAAACWcAAAAJGgEAAAABAQAAAbe6//8V////AAAAAAABdxkAAKMUAAAJSkUAAAAAAAAKCecAAAAGTEUAAARUZXh0CScBAAAJ5wAAAAkmAQAAbN4ry1P0zQEAAAAJ5wAAAAnnAAAACUxFAAAKCecAAAAAAAAAAAAAAAAJ5wAAAAoJNgoAAAAAAAAAAAAAAay6///R5f//AwAAAAAAAAAJZwAAAAkaAQAAAAEBAAABqbr//xX///8AAAAAAAF4GQAAoxQAAAlYRQAAAAAAAAoJ5wAAAAZaRQAABFRleHQJJwEAAAnnAAAACSYBAABs3ivLU/TNAQAAAAnnAAAACecAAAAJWkUAAAoJ5wAAAAAAAAAAAAAAAAnnAAAACgk2CgAAAAAAAAAAAAABnrr//9Hl//8DAAAAAAAAAAlnAAAACRoBAAAAAQEAAAGbuv//Ff///wAAAAAAAXkZAACjFAAACWZFAAAAAAAACgnnAAAABmhFAAAEVGV4dAknAQAACecAAAAJJgEAAGzeK8tT9M0BAAAACecAAAAJ5wAAAAloRQAACgnnAAAAAAAAAAAAAAAACecAAAAKCTYKAAAAAAAAAAAAAAGQuv//0eX//wMAAAAAAAAACWcAAAAJGgEAAAABAQAAAY26//8V////AAAAAAABehkAAKMUAAAJdEUAAAAAAAAKCecAAAAGdkUAAARUZXh0CScBAAAJ5wAAAAkmAQAAbN4ry1P0zQEAAAAJ5wAAAAnnAAAACXZFAAAKCecAAAAAAAAAAAAAAAAJ5wAAAAoJNgoAAAAAAAAAAAAAAYK6///R5f//AQAAAAAAAAAJZwAAAAkaAQAAAAEBAAABf7r//xX///8AAAAAAAGDGQAAoxQAAAmCRQAAAAAAAAoJ5wAAAAaERQAABFRleHQJJwEAAAnnAAAACSYBAABs3ivLU/TNAQAAAAnnAAAACecAAAAJhEUAAAoJ5wAAAAAAAAAAAAAAAAnnAAAACglOCgAAAAAAAAAAAAABdLr//9Hl//8CAAAAAAAAAAloAAAACRoBAAAAAQEAAAFxuv//Ff///wAAAAAAAYQZAACuFAAACZBFAAAJkUUAAAmSRQAACZNFAAAJlEUAAAAACgAAAAEBAAAKAAAAAAaVRQAAE3h0YWJfUHJvZHVjdF9NYnJzaHAJ5wAAAAaXRQAANExPQkRldGFpbHNfeHRhYl9Qcm9kdWN0X01icnNocF94dGFiX1Byb2R1Y3RfTWJyc2hwXzYJJwEAAAnnAAAACSYBAABs3ivLU/TNAQEBAAabRQAACFNsaWRlNDMwCecAAAAJl0UAAAmVRQAACecAAAAAAAAAGQAAAAAJm0UAAAoJTgoAABQAAAAUAAAAAV66///R5f//AgAAAAAAAAAJaAAAAAkaAQAAAAEBAAABW7r//xX///8AAAAAAAGFGQAArhQAAAmmRQAACadFAAAJqEUAAAmpRQAACapFAAAAAAoAAAABAQAACgAAAAAGq0UAABN4dGFiX1Byb2R1Y3RfR3Jvd3RoCecAAAAGrUUAADRMT0JEZXRhaWxzX3h0YWJfUHJvZHVjdF9Hcm93dGhfeHRhYl9Qcm9kdWN0X0dyb3d0aF82CScBAAAJ5wAAAAkmAQAAbN4ry1P0zQEBAQAGsUUAAAhTbGlkZTQzMAnnAAAACa1FAAAJq0UAAAnnAAAAAAAAABkAAAAACbFFAAAKCU4KAABGAAAAKAAAAAFIuv//0eX//wIAAAAAAAAACWgAAAAJGgEAAAABAQAAAUW6//8V////AAAAAAABhhkAAK4UAAAJvEUAAAm9RQAACb5FAAAJv0UAAAnARQAAAAAKAAAAAQEAAAoAAAAABsFFAAAMeHRhYl9NZXRyaWNzCecAAAAGw0UAACZMT0JEZXRhaWxzX3h0YWJfTWV0cmljc194dGFiX01ldHJpY3NfNgknAQAACecAAAAJJgEAAGzeK8tT9M0BAQEABsdFAAAIU2xpZGU0MzAJ5wAAAAnDRQAACcFFAAAJ5wAAAAAAAAAZAAAAAAnHRQAACglOCgAAeAAAADwAAAABMrr//9Hl//8CAAAAAAAAAAloAAAACRoBAAAAAQEAAAEvuv//Ff///wAAAAAAAYcZAACjFAAACdJFAAAAAAAACgnnAAAABtRFAAAEVGV4dAknAQAACecAAAAJJgEAAGzeK8tT9M0BAAAACecAAAAJ5wAAAAnURQAACgnnAAAAAAAAAAAAAAAACecAAAAKCU4KAAAAAAAAAAAAAAEkuv//0eX//wMAAAAAAAAACWgAAAAJGgEAAAABAQAAASG6//8V////AAAAAAABiBkAAKMUAAAJ4EUAAAAAAAAKCecAAAAG4kUAAARUZXh0CScBAAAJ5wAAAAkmAQAAbN4ry1P0zQEAAAAJ5wAAAAnnAAAACeJFAAAKCecAAAAAAAAAAAAAAAAJ5wAAAAoJTgoAAAAAAAAAAAAAARa6///R5f//AwAAAAAAAAAJaAAAAAkaAQAAAAEBAAABE7r//xX///8AAAAAAAGJGQAAoxQAAAnuRQAAAAAAAAoJ5wAAAAbwRQAABFRleHQJJwEAAAnnAAAACSYBAABs3ivLU/TNAQAAAAnnAAAACecAAAAJ8EUAAAoJ5wAAAAAAAAAAAAAAAAnnAAAACglOCgAAAAAAAAAAAAABCLr//9Hl//8DAAAAAAAAAAloAAAACRoBAAAAAQEAAAEFuv//Ff///wAAAAAAAYoZAACjFAAACfxFAAAAAAAACgnnAAAABv5FAAAEVGV4dAknAQAACecAAAAJJgEAAGzeK8tT9M0BAAAACecAAAAJ5wAAAAn+RQAACgnnAAAAAAAAAAAAAAAACecAAAAKCU4KAAAAAAAAAAAAAAH6uf//0eX//wEAAAAAAAAACWgAAAAJGgEAAAABAQAAAfe5//8V////AAAAAAABkxkAAKMUAAAJCkYAAAAAAAAKCecAAAAGDEYAAARUZXh0CScBAAAJ5wAAAAkmAQAA0vIfy1P0zQEAAAAJ5wAAAAnnAAAACQxGAAAKCecAAAAAAAAAAAAAAAAJ5wAAAAoJZgoAAAAAAAAAAAAAAey5///R5f//AgAAAAAAAAAJaQAAAAkaAQAAAAEBAAAB6bn//xX///8AAAAAAAGUGQAArhQAAAkYRgAACRlGAAAJGkYAAAkbRgAACRxGAAAAAAoAAAABAQAACgAAAAAGHUYAABN4dGFiX1Byb2R1Y3RfTWJyc2hwCecAAAAGH0YAADRMT0JEZXRhaWxzX3h0YWJfUHJvZHVjdF9NYnJzaHBfeHRhYl9Qcm9kdWN0X01icnNocF84CScBAAAJ5wAAAAkmAQAA0vIfy1P0zQEBAQAGI0YAAAhTbGlkZTQxMQnnAAAACR9GAAAJHUYAAAnnAAAAAAAAABkAAAAACSNGAAAKCWYKAAAUAAAAFAAAAAHWuf//0eX//wIAAAAAAAAACWkAAAAJGgEAAAABAQAAAdO5//8V////AAAAAAABlRkAAK4UAAAJLkYAAAkvRgAACTBGAAAJMUYAAAkyRgAAAAAKAAAAAQEAAAoAAAAABjNGAAATeHRhYl9Qcm9kdWN0X0dyb3d0aAnnAAAABjVGAAA0TE9CRGV0YWlsc194dGFiX1Byb2R1Y3RfR3Jvd3RoX3h0YWJfUHJvZHVjdF9Hcm93dGhfOAknAQAACecAAAAJJgEAANLyH8tT9M0BAQEABjlGAAAIU2xpZGU0MTEJ5wAAAAk1RgAACTNGAAAJ5wAAAAAAAAAZAAAAAAk5RgAACglmCgAARgAAACgAAAABwLn//9Hl//8CAAAAAAAAAAlpAAAACRoBAAAAAQEAAAG9uf//Ff///wAAAAAAAZYZAACuFAAACURGAAAJRUYAAAlGRgAACUdGAAAJSEYAAAAACgAAAAEBAAAKAAAAAAZJRgAADHh0YWJfTWV0cmljcwnnAAAABktGAAAmTE9CRGV0YWlsc194dGFiX01ldHJpY3NfeHRhYl9NZXRyaWNzXzgJJwEAAAnnAAAACSYBAADS8h/LU/TNAQEBAAZPRgAACFNsaWRlNDExCecAAAAJS0YAAAlJRgAACecAAAAAAAAAGQAAAAAJT0YAAAoJZgoAAHgAAAA8AAAAAaq5///R5f//AgAAAAAAAAAJaQAAAAkaAQAAAAEBAAABp7n//xX///8AAAAAAAGXGQAAoxQAAAlaRgAAAAAAAAoJ5wAAAAZcRgAABFRleHQJJwEAAAnnAAAACSYBAADS8h/LU/TNAQAAAAnnAAAACecAAAAJXEYAAAoJ5wAAAAAAAAAAAAAAAAnnAAAACglmCgAAAAAAAAAAAAABnLn//9Hl//8DAAAAAAAAAAlpAAAACRoBAAAAAQEAAAGZuf//Ff///wAAAAAAAZgZAACjFAAACWhGAAAAAAAACgnnAAAABmpGAAAEVGV4dAknAQAACecAAAAJJgEAANLyH8tT9M0BAAAACecAAAAJ5wAAAAlqRgAACgnnAAAAAAAAAAAAAAAACecAAAAKCWYKAAAAAAAAAAAAAAGOuf//0eX//wMAAAAAAAAACWkAAAAJGgEAAAABAQAAAYu5//8V////AAAAAAABmRkAAKMUAAAJdkYAAAAAAAAKCecAAAAGeEYAAARUZXh0CScBAAAJ5wAAAAkmAQAA0vIfy1P0zQEAAAAJ5wAAAAnnAAAACXhGAAAKCecAAAAAAAAAAAAAAAAJ5wAAAAoJZgoAAAAAAAAAAAAAAYC5///R5f//AwAAAAAAAAAJaQAAAAkaAQAAAAEBAAABfbn//xX///8AAAAAAAGaGQAAoxQAAAmERgAAAAAAAAoJ5wAAAAaGRgAABFRleHQJJwEAAAnnAAAACSYBAADS8h/LU/TNAQAAAAnnAAAACecAAAAJhkYAAAoJ5wAAAAAAAAAAAAAAAAnnAAAACglmCgAAAAAAAAAAAAABcrn//9Hl//8BAAAAAAAAAAlpAAAACRoBAAAAAQEAAAFvuf//Ff///wAAAAAAAaMZAACjFAAACZJGAAAAAAAACgnnAAAABpRGAAAEVGV4dAmHAQAACecAAAAJJgEAAGzeK8tT9M0BAAAACecAAAAJ5wAAAAmURgAACgnnAAAAAAAAAAAAAAAACecAAAAKCX4KAAAAAAAAAAAAAAFkuf//0eX//wIAAAAAAAAACWoAAAAJGgEAAAABAQAAAWG5//8V////AAAAAAABpBkAAK4UAAAJoEYAAAmhRgAACaJGAAAJo0YAAAmkRgAAAAAKAAAAAQEAAAoAAAAABqVGAAAKQ3Jvc3N0YWIxMQnnAAAABqdGAAA0TE9CRGV0YWlsc01lZGljYXJlTWVtYmVyc2hpcF9Dcm9zc3RhYjExX0Nyb3NzdGFiMTFfMwmHAQAACecAAAAJJgEAAGzeK8tT9M0BAQEABqtGAAAIU2xpZGUzOTEJ5wAAAAmnRgAACaVGAAAJ5wAAAAAAAAAZAAAAAAmrRgAACgl+CgAAFAAAABQAAAABTrn//9Hl//8CAAAAAAAAAAlqAAAACRoBAAAAAQEAAAFLuf//Ff///wAAAAAAAaUZAACuFAAACbZGAAAJt0YAAAm4RgAACblGAAAJukYAAAAACgAAAAEBAAAKAAAAAAa7RgAACUNyb3NzdGFiOAnnAAAABr1GAAAyTE9CRGV0YWlsc01lZGljYXJlTWVtYmVyc2hpcF9Dcm9zc3RhYjhfQ3Jvc3N0YWI4XzMJhwEAAAnnAAAACSYBAABs3ivLU/TNAQEBAAbBRgAACFNsaWRlMzkxCecAAAAJvUYAAAm7RgAACecAAAAAAAAAGQAAAAAJwUYAAAoJfgoAAEYAAAAoAAAAATi5///R5f//AgAAAAAAAAAJagAAAAkaAQAAAAEBAAABNbn//xX///8AAAAAAAGmGQAAoxQAAAnMRgAAAAAAAAoJ5wAAAAbORgAABFRleHQJhwEAAAnnAAAACSYBAABs3ivLU/TNAQAAAAnnAAAACecAAAAJzkYAAAoJ5wAAAAAAAAAAAAAAAAnnAAAACgl+CgAAAAAAAAAAAAABKrn//9Hl//8DAAAAAAAAAAlqAAAACRoBAAAAAQEAAAEnuf//Ff///wAAAAAAAacZAACjFAAACdpGAAAAAAAACgnnAAAABtxGAAAEVGV4dAmHAQAACecAAAAJJgEAAGzeK8tT9M0BAAAACecAAAAJ5wAAAAncRgAACgnnAAAAAAAAAAAAAAAACecAAAAKCX4KAAAAAAAAAAAAAAEcuf//0eX//wMAAAAAAAAACWoAAAAJGgEAAAABAQAAARm5//8V////AAAAAAABqBkAAKMUAAAJ6EYAAAAAAAAKCecAAAAG6kYAAARUZXh0CYcBAAAJ5wAAAAkmAQAAbN4ry1P0zQEAAAAJ5wAAAAnnAAAACepGAAAKCecAAAAAAAAAAAAAAAAJ5wAAAAoJfgoAAAAAAAAAAAAAAQ65///R5f//AwAAAAAAAAAJagAAAAkaAQAAAAEBAAABC7n//xX///8AAAAAAAGpGQAAoxQAAAn2RgAAAAAAAAoJ5wAAAAb4RgAABFRleHQJhwEAAAnnAAAACSYBAABs3ivLU/TNAQAAAAnnAAAACecAAAAJ+EYAAAoJ5wAAAAAAAAAAAAAAAAnnAAAACgl+CgAAAAAAAAAAAAABALn//9Hl//8BAAAAAAAAAAlqAAAACRoBAAAAAQEAAAH9uP//Ff///wAAAAAAAa4ZAACuFAAACQRHAAAJBUcAAAkGRwAACQdHAAAJCEcAAAAACgAAAAEBAAAKAAAAAAYJRwAACUNyb3NzdGFiMQnnAAAABgtHAAArQ29tbXVuaXR5QmVuZWZpdERldGFpbHNfQ3Jvc3N0YWIxX0Nyb3NzdGFiMQmdCgAACecAAAAJbgEAALDdqS2U480BAQEABg9HAAAIU2xpZGUxMzEJ5wAAAAkLRwAACQlHAAAJ5wAAAAAAAAAZAAAAAAkPRwAACgmWCgAAFAAAABQAAAAB6rj//9Hl//8CAAAAAAAAAAlrAAAACWIBAAAAAQEAAAHnuP//Ff///wAAAAAAAa8ZAACjFAAACRpHAAAAAAAACgnnAAAABhxHAAAEVGV4dAmdCgAACecAAAAJbgEAALDdqS2U480BAAAACecAAAAJ5wAAAAkcRwAACgnnAAAAAAAAAAAAAAAACecAAAAKCZYKAAAAAAAAAAAAAAHcuP//0eX//wMAAAAAAAAACWsAAAAJYgEAAAABAQAAAdm4//8V////AAAAAAABsBkAAKMUAAAJKEcAAAAAAAAKCecAAAAGKkcAAARUZXh0CZ0KAAAJ5wAAAAluAQAAsN2pLZTjzQEAAAAJ5wAAAAnnAAAACSpHAAAKCecAAAAAAAAAAAAAAAAJ5wAAAAoJlgoAAAAAAAAAAAAAAc64///R5f//AwAAAAAAAAAJawAAAAliAQAAAAEBAAABy7j//xX///8AAAAAAAGxGQAAoxQAAAk2RwAAAAAAAAoJ5wAAAAY4RwAABFRleHQJnQoAAAnnAAAACW4BAACw3aktlOPNAQAAAAnnAAAACecAAAAJOEcAAAoJ5wAAAAAAAAAAAAAAAAnnAAAACgmWCgAAAAAAAAAAAAABwLj//9Hl//8DAAAAAAAAAAlrAAAACWIBAAAAAQEAAAG9uP//Ff///wAAAAAAAbIZAACjFAAACURHAAAAAAAACgnnAAAABkZHAAAEVGV4dAmdCgAACecAAAAJbgEAALDdqS2U480BAAAACecAAAAJ5wAAAAlGRwAACgnnAAAAAAAAAAAAAAAACecAAAAKCZYKAAAAAAAAAAAAAAGyuP//0eX//wEAAAAAAAAACWsAAAAJYgEAAAABAQAAAa+4//8V////AAAAAAABtxkAAK4UAAAJUkcAAAlTRwAACVRHAAAJVUcAAAlWRwAAAAAKAAAAAQEAAAoAAAAABldHAAAJQ3Jvc3N0YWIxCecAAAAGWUcAADlNZW1iZXJzaGlwR3Jvd3RoYW5kUmV0ZW50aW9uUmVhZGluZXNzX0Nyb3NzdGFiMV9Dcm9zc3RhYjEGWkcAALgBL2NvbnRlbnQvZm9sZGVyW0BuYW1lPSdQTyBGUCZBIFJlcG9ydGluZyddL2ZvbGRlcltAbmFtZT0nU3RyYXRlZ2ljIFBsYW4gU3RhbmRhcmQgUmVwb3J0IEVsZW1lbnRzJ10vZm9sZGVyW0BuYW1lPSdNYXN0ZXIgRGVjayddL3JlcG9ydFtAbmFtZT0nTWVtYmVyc2hpcCBHcm93dGggYW5kIFJldGVudGlvbiBSZWFkaW5lc3MnXQnnAAAACY4CAADvUe/4ot/NAQEBAAZdRwAACFNsaWRlNDE0CecAAAAJWUcAAAlXRwAACecAAAAAAAAAGQAAAAAJXUcAAAoJrgoAABQAAAAUAAAAAZy4///R5f//AgAAAAAAAAAJbAAAAAmCAgAAAAEBAAABmbj//xX///8AAAAAAAG4GQAAoxQAAAloRwAAAAAAAAoJ5wAAAAZqRwAABFRleHQJWkcAAAnnAAAACY4CAADvUe/4ot/NAQAAAAnnAAAACecAAAAJakcAAAoJ5wAAAAAAAAAAAAAAAAnnAAAACgmuCgAAAAAAAAAAAAABjrj//9Hl//8DAAAAAAAAAAlsAAAACYICAAAAAQEAAAGLuP//Ff///wAAAAAAAbkZAACjFAAACXZHAAAAAAAACgnnAAAABnhHAAAEVGV4dAlaRwAACecAAAAJjgIAAO9R7/ii380BAAAACecAAAAJ5wAAAAl4RwAACgnnAAAAAAAAAAAAAAAACecAAAAKCa4KAAAAAAAAAAAAAAGAuP//0eX//wMAAAAAAAAACWwAAAAJggIAAAABAQAAAX24//8V////AAAAAAABuhkAAKMUAAAJhEcAAAAAAAAKCecAAAAGhkcAAARUZXh0CVpHAAAJ5wAAAAmOAgAA71Hv+KLfzQEAAAAJ5wAAAAnnAAAACYZHAAAKCecAAAAAAAAAAAAAAAAJ5wAAAAoJrgoAAAAAAAAAAAAAAXK4///R5f//AwAAAAAAAAAJbAAAAAmCAgAAAAEBAAABb7j//xX///8AAAAAAAG7GQAAoxQAAAmSRwAAAAAAAAoJ5wAAAAaURwAABFRleHQJWkcAAAnnAAAACY4CAADvUe/4ot/NAQAAAAnnAAAACecAAAAJlEcAAAoJ5wAAAAAAAAAAAAAAAAnnAAAACgmuCgAAAAAAAAAAAAABZLj//9Hl//8BAAAAAAAAAAlsAAAACYICAAAAAQEAAAFhuP//Ff///wAAAAAAAcAZAACjFAAACaBHAAAAAAAACgnnAAAABqJHAAAEVGV4dAnNCgAACecAAAAJBgMAANL1S8cP380BAAAACecAAAAJ5wAAAAmiRwAACgnnAAAAAAAAAAAAAAAACecAAAAKCcYKAAAAAAAAAAAAAAFWuP//0eX//wIAAAAAAAAACW0AAAAJ+gIAAAABAQAAAVO4//8V////AAAAAAABwRkAAKQUAAAJrkcAAAAAAAAGr0cAABRjaGFydF9DYXBBbmRDYXNoRmxvdwnnAAAABrFHAABJRWNvbm9taWNQbGFuQ2FwU3BlbmRhbmRDYXNoRmxvd19jaGFydF9DYXBBbmRDYXNoRmxvd19jaGFydF9DYXBBbmRDYXNoRmxvdwnNCgAACecAAAAJBgMAANL1S8cP380BAQEABrVHAAAIU2xpZGUxMDcJ5wAAAAmxRwAACa9HAAAJ5wAAAAAAAAAZAAAAAAm1RwAACgnGCgAAFAAAABQAAAABRLj//9Hl//8CAAAAAAAAAAltAAAACfoCAAAAAQEAAAFBuP//Ff///wAAAAAAAcIZAACuFAAACcBHAAAJwUcAAAnCRwAACcNHAAAJxEcAAAAACgAAAAEBAAAKAAAAAAbFRwAAF3h0YWJfQ3VtdWxhdGl2ZUNhc2hGbG93CecAAAAGx0cAAE9FY29ub21pY1BsYW5DYXBTcGVuZGFuZENhc2hGbG93X3h0YWJfQ3VtdWxhdGl2ZUNhc2hGbG93X3h0YWJfQ3VtdWxhdGl2ZUNhc2hGbG93Cc0KAAAJ5wAAAAkGAwAA0vVLxw/fzQEBAQAGy0cAAAhTbGlkZTEwNwnnAAAACcdHAAAJxUcAAAnnAAAAAAAAABkAAAAACctHAAAKCcYKAABGAAAAKAAAAAEuuP//0eX//wIAAAAAAAAACW0AAAAJ+gIAAAABAQAAASu4//8V////AAAAAAABwxkAAKMUAAAJ1kcAAAAAAAAKCecAAAAG2EcAAARUZXh0Cc0KAAAJ5wAAAAkGAwAA0vVLxw/fzQEAAAAJ5wAAAAnnAAAACdhHAAAKCecAAAAAAAAAAAAAAAAJ5wAAAAoJxgoAAAAAAAAAAAAAASC4///R5f//AwAAAAAAAAAJbQAAAAn6AgAAAAEBAAABHbj//xX///8AAAAAAAHEGQAAoxQAAAnkRwAAAAAAAAoJ5wAAAAbmRwAABFRleHQJzQoAAAnnAAAACQYDAADS9UvHD9/NAQAAAAnnAAAACecAAAAJ5kcAAAoJ5wAAAAAAAAAAAAAAAAnnAAAACgnGCgAAAAAAAAAAAAABErj//9Hl//8DAAAAAAAAAAltAAAACfoCAAAAAQEAAAEPuP//Ff///wAAAAAAAcUZAACjFAAACfJHAAAAAAAACgnnAAAABvRHAAAEVGV4dAnNCgAACecAAAAJBgMAANL1S8cP380BAAAACecAAAAJ5wAAAAn0RwAACgnnAAAAAAAAAAAAAAAACecAAAAKCcYKAAAAAAAAAAAAAAEEuP//0eX//wMAAAAAAAAACW0AAAAJ+gIAAAABAQAAAQG4//8V////AAAAAAABxhkAAKMUAAAJAEgAAAAAAAAKCecAAAAGAkgAAARUZXh0Cc0KAAAJ5wAAAAkGAwAA0vVLxw/fzQEAAAAJ5wAAAAnnAAAACQJIAAAKCecAAAAAAAAAAAAAAAAJ5wAAAAoJxgoAAAAAAAAAAAAAAfa3///R5f//AQAAAAAAAAAJbQAAAAn6AgAAAAEBAAAB87f//xX///8AAAAAAAHLGQAArhQAAAkOSAAACQ9IAAAJEEgAAAkRSAAACRJIAAAAAAoAAAABAQAACgAAAAAGE0gAADF4dGFiX0V4dGVybmFsIGFuZCBJbnRlcm5hbCBFeHBlbnNlIFBNUE0gYW5kIFRyZW5kCecAAAAGFUgAAIYBSW50ZXJuYWxFeHRlcm5hbEhlYWx0aGNhcmVFeHBlbnNlVHJlbmRBbmFseXNpc194dGFiX0V4dGVybmFsYW5kSW50ZXJuYWxFeHBlbnNlUE1QTWFuZFRyZW5kX3h0YWJfRXh0ZXJuYWxhbmRJbnRlcm5hbEV4cGVuc2VQTVBNYW5kVHJlbmQJ5QoAAAnnAAAACZYDAAB1ix9iU+TNAQEBAAYZSAAACFNsaWRlMzU5CecAAAAJFUgAAAkTSAAACecAAAAAAAAAGQAAAAAJGUgAAAoJ3goAABQAAAAUAAAAAeC3///R5f//AgAAAAAAAAAJbgAAAAmKAwAAAAEBAAAB3bf//xX///8AAAAAAAHMGQAAoxQAAAkkSAAAAAAAAAoJ5wAAAAYmSAAABFRleHQJ5QoAAAnnAAAACZYDAAB1ix9iU+TNAQAAAAnnAAAACecAAAAJJkgAAAoJ5wAAAAAAAAAAAAAAAAnnAAAACgneCgAAAAAAAAAAAAAB0rf//9Hl//8DAAAAAAAAAAluAAAACYoDAAAAAQEAAAHPt///Ff///wAAAAAAAc0ZAACjFAAACTJIAAAAAAAACgnnAAAABjRIAAAEVGV4dAnlCgAACecAAAAJlgMAAHWLH2JT5M0BAAAACecAAAAJ5wAAAAk0SAAACgnnAAAAAAAAAAAAAAAACecAAAAKCd4KAAAAAAAAAAAAAAHEt///0eX//wMAAAAAAAAACW4AAAAJigMAAAABAQAAAcG3//8V////AAAAAAABzhkAAKMUAAAJQEgAAAAAAAAKCecAAAAGQkgAAARUZXh0CeUKAAAJ5wAAAAmWAwAAdYsfYlPkzQEAAAAJ5wAAAAnnAAAACUJIAAAKCecAAAAAAAAAAAAAAAAJ5wAAAAoJ3goAAAAAAAAAAAAAAba3///R5f//AwAAAAAAAAAJbgAAAAmKAwAAAAEBAAABs7f//xX///8AAAAAAAHPGQAAoxQAAAlOSAAAAAAAAAoJ5wAAAAZQSAAABFRleHQJ5QoAAAnnAAAACZYDAAB1ix9iU+TNAQAAAAnnAAAACecAAAAJUEgAAAoJ5wAAAAAAAAAAAAAAAAnnAAAACgneCgAAAAAAAAAAAAABqLf//9Hl//8BAAAAAAAAAAluAAAACYoDAAAAAQEAAAGlt///Ff///wAAAAAAAdgZAAClFAAACVxIAAABCV1IAAAJXkgAAAlfSAAACWBIAAAAAAAAAAAGYUgAAAlMaXN0X1Jpc2sJ5wAAAAZjSAAAK1Jpc2tzYW5kT3Bwb3J0dW5pdGllc19MaXN0X1Jpc2tfTGlzdF9SaXNrXzEJZQkAAAnnAAAACQ4BAAAwJO/1DuPNAQEBAAZnSAAACFNsaWRlMjUwCecAAAAJY0gAAAlhSAAACecAAAAAAAAAGQAAAAAJZ0gAAAoJ9goAABQAAAAUAAAAAZK3///R5f//AgAAAAAAAAAJbwAAAAkCAQAAAAEBAAABj7f//xX///8AAAAAAAHZGQAApRQAAAlySAAAAQlzSAAACXRIAAAJdUgAAAl2SAAAAAAAAAAABndIAAAQTGlzdF9PcHBvcnR1bml0eQnnAAAABnlIAAA5Umlza3NhbmRPcHBvcnR1bml0aWVzX0xpc3RfT3Bwb3J0dW5pdHlfTGlzdF9PcHBvcnR1bml0eV8xCWUJAAAJ5wAAAAkOAQAAiobx9Q7jzQEBAQAGfUgAAAhTbGlkZTI1MAnnAAAACXlIAAAJd0gAAAnnAAAAAAAAABkAAAAACX1IAAAKCfYKAABGAAAAKAAAAAF8t///0eX//wIAAAAAAAAACW8AAAAJAgEAAAABAQAAAXm3//8V////AAAAAAAB2hkAAKMUAAAJiEgAAAAAAAAKCecAAAAGikgAAARUZXh0CWUJAAAJ5wAAAAkOAQAAiobx9Q7jzQEAAAAJ5wAAAAnnAAAACYpIAAAKCecAAAAAAAAAAAAAAAAJ5wAAAAoJ9goAAAAAAAAAAAAAAW63///R5f//AwAAAAAAAAAJbwAAAAkCAQAAAAEBAAABa7f//xX///8AAAAAAAHbGQAAoxQAAAmWSAAAAAAAAAoJ5wAAAAaYSAAABFRleHQJZQkAAAnnAAAACQ4BAACKhvH1DuPNAQAAAAnnAAAACecAAAAJmEgAAAoJ5wAAAAAAAAAAAAAAAAnnAAAACgn2CgAAAAAAAAAAAAABYLf//9Hl//8DAAAAAAAAAAlvAAAACQIBAAAAAQEAAAFdt///Ff///wAAAAAAAdwZAACjFAAACaRIAAAAAAAACgnnAAAABqZIAAAEVGV4dAllCQAACecAAAAJDgEAAIqG8fUO480BAAAACecAAAAJ5wAAAAmmSAAACgnnAAAAAAAAAAAAAAAACecAAAAKCfYKAAAAAAAAAAAAAAFSt///0eX//wMAAAAAAAAACW8AAAAJAgEAAAABAQAAAU+3//8V////AAAAAAAB3RkAAKMUAAAJskgAAAAAAAAKCecAAAAGtEgAAARUZXh0CWUJAAAJ5wAAAAkOAQAAiobx9Q7jzQEAAAAJ5wAAAAnnAAAACbRIAAAKCecAAAAAAAAAAAAAAAAJ5wAAAAoJ9goAAAAAAAAAAAAAAUS3///R5f//AQAAAAAAAAAJbwAAAAkCAQAAAAEBAAABQbf//xX///8AAAAAAAHiGQAAoxQAAAnASAAAAAAAAAoJ5wAAAAbCSAAABFRleHQJFQsAAAnnAAAACQ4BAADWwez1DuPNAQAAAAnnAAAACecAAAAJwkgAAAoJ5wAAAAAAAAAAAAAAAAnnAAAACgkOCwAAAAAAAAAAAAABNrf//9Hl//8CAAAAAAAAAAlwAAAACQIBAAAAAQEAAAEzt///Ff///wAAAAAAAeMZAACjFAAACc5IAAAAAAAACgnnAAAABtBIAAAEVGV4dAkVCwAACecAAAAJDgEAANbB7PUO480BAAAACecAAAAJ5wAAAAnQSAAACgnnAAAAAAAAAAAAAAAACecAAAAKCQ4LAAAAAAAAAAAAAAEot///0eX//wIAAAAAAAAACXAAAAAJAgEAAAABAQAAASW3//8V////AAAAAAAB5BkAAKMUAAAJ3EgAAAAAAAAKCecAAAAG3kgAAARUZXh0CRULAAAJ5wAAAAkOAQAA1sHs9Q7jzQEAAAAJ5wAAAAnnAAAACd5IAAAKCecAAAAAAAAAAAAAAAAJ5wAAAAoJDgsAAAAAAAAAAAAAARq3///R5f//AgAAAAAAAAAJcAAAAAkCAQAAAAEBAAABF7f//xX///8AAAAAAAHlGQAAoxQAAAnqSAAAAAAAAAoJ5wAAAAbsSAAABFRleHQJFQsAAAnnAAAACQ4BAADWwez1DuPNAQAAAAnnAAAACecAAAAJ7EgAAAoJ5wAAAAAAAAAAAAAAAAnnAAAACgkOCwAAAAAAAAAAAAABDLf//9Hl//8CAAAAAAAAAAlwAAAACQIBAAAAAQEAAAEJt///Ff///wAAAAAAAeYZAACkFAAACfhIAAAAAAAABvlIAAAKUGllIENoYXJ0MQnnAAAABvtIAAAqQ2FwaXRhbFNwZW5kYnlDYXRlZ29yeV9QaWVDaGFydDFfUGllQ2hhcnQxCRULAAAJ5wAAAAkOAQAA1sHs9Q7jzQEBAQAG/0gAAAhTbGlkZTIwOAnnAAAACftIAAAJ+UgAAAnnAAAAAAAAABkAAAAACf9IAAAKCQ4LAAAUAAAAFAAAAAH6tv//0eX//wIAAAAAAAAACXAAAAAJAgEAAAABAQAAAfe2//8V////AAAAAAAB5xkAAK4UAAAJCkkAAAkLSQAACQxJAAAJDUkAAAkOSQAAAAAKAAAAAQEAAAoAAAAABg9JAAAJQ3Jvc3N0YWIxCecAAAAGEUkAACpDYXBpdGFsU3BlbmRieUNhdGVnb3J5X0Nyb3NzdGFiMV9Dcm9zc3RhYjEJFQsAAAnnAAAACQ4BAADWwez1DuPNAQEBAAYVSQAACFNsaWRlMjA4CecAAAAJEUkAAAkPSQAACecAAAAAAAAAGQAAAAAJFUkAAAoJDgsAAEYAAAAoAAAAAeS2///R5f//AgAAAAAAAAAJcAAAAAkCAQAAAAEBAAAB4bb//xX///8AAAAAAAHoGQAApBQAAAkgSQAAAAAAAAYhSQAAEHBpZV9mYWNpbGl0eVR5cGUJ5wAAAAYjSQAAOENhcGl0YWxTcGVuZGJ5Q2F0ZWdvcnlfcGllX2ZhY2lsaXR5VHlwZV9waWVfZmFjaWxpdHlUeXBlCRULAAAJ5wAAAAkOAQAA1sHs9Q7jzQEBAQAGJ0kAAAhTbGlkZTIwOAnnAAAACSNJAAAJIUkAAAnnAAAAAAAAABkAAAAACSdJAAAKCQ4LAAB4AAAAPAAAAAHStv//0eX//wIAAAAAAAAACXAAAAAJAgEAAAABAQAAAc+2//8V////AAAAAAAB6RkAAK4UAAAJMkkAAAkzSQAACTRJAAAJNUkAAAk2SQAAAAAKAAAAAQEAAAoAAAAABjdJAAAReHRhYl9GYWNpbGl0eVR5cGUJ5wAAAAY5SQAAOkNhcGl0YWxTcGVuZGJ5Q2F0ZWdvcnlfeHRhYl9GYWNpbGl0eVR5cGVfeHRhYl9GYWNpbGl0eVR5cGUJFQsAAAnnAAAACQ4BAADWwez1DuPNAQEBAAY9SQAACFNsaWRlMjA4CecAAAAJOUkAAAk3SQAACecAAAAAAAAAGQAAAAAJPUkAAAoJDgsAAKoAAABQAAAAAby2///R5f//AgAAAAAAAAAJcAAAAAkCAQAAAAEBAAABubb//xX///8AAAAAAAHqGQAAoxQAAAlISQAAAAAAAAoJ5wAAAAZKSQAABFRleHQJFQsAAAnnAAAACQ4BAADWwez1DuPNAQAAAAnnAAAACecAAAAJSkkAAAoJ5wAAAAAAAAAAAAAAAAnnAAAACgkOCwAAAAAAAAAAAAABrrb//9Hl//8DAAAAAAAAAAlwAAAACQIBAAAAAQEAAAGrtv//Ff///wAAAAAAAesZAACjFAAACVZJAAAAAAAACgnnAAAABlhJAAAEVGV4dAkVCwAACecAAAAJDgEAANbB7PUO480BAAAACecAAAAJ5wAAAAlYSQAACgnnAAAAAAAAAAAAAAAACecAAAAKCQ4LAAAAAAAAAAAAAAGgtv//0eX//wMAAAAAAAAACXAAAAAJAgEAAAABAQAAAZ22//8V////AAAAAAAB7BkAAKMUAAAJZEkAAAAAAAAKCecAAAAGZkkAAARUZXh0CRULAAAJ5wAAAAkOAQAA1sHs9Q7jzQEAAAAJ5wAAAAnnAAAACWZJAAAKCecAAAAAAAAAAAAAAAAJ5wAAAAoJDgsAAAAAAAAAAAAAAZK2///R5f//AwAAAAAAAAAJcAAAAAkCAQAAAAEBAAABj7b//xX///8AAAAAAAHtGQAAoxQAAAlySQAAAAAAAAoJ5wAAAAZ0SQAABFRleHQJFQsAAAnnAAAACQ4BAADWwez1DuPNAQAAAAnnAAAACecAAAAJdEkAAAoJ5wAAAAAAAAAAAAAAAAnnAAAACgkOCwAAAAAAAAAAAAABhLb//9Hl//8BAAAAAAAAAAlwAAAACQIBAAAAAQEAAAGBtv//Ff///wAAAAAAAfoZAACuFAAACYBJAAAJgUkAAAmCSQAACYNJAAAJhEkAAAAACgAAAAEBAAAKAAAAAAaFSQAACkNyb3NzdGFiMTEJ5wAAAAaHSQAAIUxPQk92ZXJ2aWV3X0Nyb3NzdGFiMTFfQ3Jvc3N0YWIxMQkfAwAACecAAAAJVgEAALSQ6gHK480BAAEABotJAAAIU2xpZGUzNDgJ5wAAAAmHSQAACYVJAAAJ5wAAAAAAAAAAAAAAAAmLSQAACgkmCwAAAAAAAAAAAAABbrb//9Hl//8CAAAAAAAAAAlxAAAACUoBAAAAAQEAAAFrtv//Ff///wAAAAAAAfsZAACjFAAACZZJAAAAAAAACgnnAAAABphJAAAEVGV4dAkfAwAACecAAAAJVgEAALSQ6gHK480BAAAACecAAAAJ5wAAAAmYSQAACgnnAAAAAAAAAAAAAAAACecAAAAKCSYLAAAAAAAAAAAAAAFgtv//0eX//wMAAAAAAAAACXEAAAAJSgEAAAABAQAAAV22//8V////AAAAAAAB/BkAAKMUAAAJpEkAAAAAAAAKCecAAAAGpkkAAARUZXh0CR8DAAAJ5wAAAAlWAQAAtJDqAcrjzQEAAAAJ5wAAAAnnAAAACaZJAAAKCecAAAAAAAAAAAAAAAAJ5wAAAAoJJgsAAAAAAAAAAAAAAVK2///R5f//AwAAAAAAAAAJcQAAAAlKAQAAAAEBAAABT7b//xX///8AAAAAAAH9GQAAoxQAAAmySQAAAAAAAAoJ5wAAAAa0SQAABFRleHQJHwMAAAnnAAAACVYBAAC0kOoByuPNAQAAAAnnAAAACecAAAAJtEkAAAoJ5wAAAAAAAAAAAAAAAAnnAAAACgkmCwAAAAAAAAAAAAABRLb//9Hl//8DAAAAAAAAAAlxAAAACUoBAAAAAQEAAAFBtv//Ff///wAAAAAAAf4ZAACjFAAACcBJAAAAAAAACgnnAAAABsJJAAAEVGV4dAkfAwAACecAAAAJVgEAALSQ6gHK480BAAAACecAAAAJ5wAAAAnCSQAACgnnAAAAAAAAAAAAAAAACecAAAAKCSYLAAAAAAAAAAAAAAE2tv//0eX//wEAAAAAAAAACXEAAAAJSgEAAAABAQAAATO2//8V////AAAAAAAB/xkAAK4UAAAJzkkAAAnPSQAACdBJAAAJ0UkAAAnSSQAAAAAKAAAAAQEAAAoAAAAABtNJAAAJQ3Jvc3N0YWIxCecAAAAG1UkAAB9MT0JPdmVydmlld19Dcm9zc3RhYjFfQ3Jvc3N0YWIxCR8DAAAJ5wAAAAlWAQAAtJDqAcrjzQEBAQAG2UkAAAhTbGlkZTM0OAnnAAAACdVJAAAJ00kAAAnnAAAAAAAAABkAAAAACdlJAAAKCSYLAAAUAAAAFAAAAAEgtv//0eX//wIAAAAAAAAACXEAAAAJSgEAAAABAQAAAR22//8V////AAAAAAABABoAAK4UAAAJ5EkAAAnlSQAACeZJAAAJ50kAAAnoSQAAAAAKAAAAAQEAAAoAAAAABulJAAAKQ3Jvc3N0YWIxMgnnAAAAButJAAAhTE9CT3ZlcnZpZXdfQ3Jvc3N0YWIxMl9Dcm9zc3RhYjEyCR8DAAAJ5wAAAAlWAQAAtJDqAcrjzQEBAQAG70kAAAhTbGlkZTM0OAnnAAAACetJAAAJ6UkAAAnnAAAAAAAAABkAAAAACe9JAAAKCSYLAABGAAAAKAAAAAEKtv//0eX//wIAAAAAAAAACXEAAAAJSgEAAAABAQAAAQe2//8V////AAAAAAABARoAAKMUAAAJ+kkAAAAAAAAKCecAAAAG/EkAAARUZXh0CR8DAAAJ5wAAAAlWAQAAtJDqAcrjzQEAAAAJ5wAAAAnnAAAACfxJAAAKCecAAAAAAAAAAAAAAAAJ5wAAAAoJJgsAAAAAAAAAAAAAAfy1///R5f//AwAAAAAAAAAJcQAAAAlKAQAAAAEBAAAB+bX//xX///8AAAAAAAECGgAAoxQAAAkISgAAAAAAAAoJ5wAAAAYKSgAABFRleHQJHwMAAAnnAAAACVYBAAC0kOoByuPNAQAAAAnnAAAACecAAAAJCkoAAAoJ5wAAAAAAAAAAAAAAAAnnAAAACgkmCwAAAAAAAAAAAAAB7rX//9Hl//8DAAAAAAAAAAlxAAAACUoBAAAAAQEAAAHrtf//Ff///wAAAAAAAQMaAACjFAAACRZKAAAAAAAACgnnAAAABhhKAAAEVGV4dAkfAwAACecAAAAJVgEAALSQ6gHK480BAAAACecAAAAJ5wAAAAkYSgAACgnnAAAAAAAAAAAAAAAACecAAAAKCSYLAAAAAAAAAAAAAAHgtf//0eX//wMAAAAAAAAACXEAAAAJSgEAAAABAQAAAd21//8V////AAAAAAABBBoAAKMUAAAJJEoAAAAAAAAKCecAAAAGJkoAAARUZXh0CR8DAAAJ5wAAAAlWAQAAtJDqAcrjzQEAAAAJ5wAAAAnnAAAACSZKAAAKCecAAAAAAAAAAAAAAAAJ5wAAAAoJJgsAAAAAAAAAAAAAAdK1///R5f//AQAAAAAAAAAJcQAAAAlKAQAAAAEBAAABz7X//xX///8AAAAAAAENGgAAoxQAAAkySgAAAAAAAAoJ5wAAAAY0SgAABFRleHQJJwEAAAnnAAAACSYBAABs3ivLU/TNAQAAAAnnAAAACecAAAAJNEoAAAoJ5wAAAAAAAAAAAAAAAAnnAAAACgk+CwAAAAAAAAAAAAABxLX//9Hl//8CAAAAAAAAAAlyAAAACRoBAAAAAQEAAAHBtf//Ff///wAAAAAAAQ4aAACuFAAACUBKAAAJQUoAAAlCSgAACUNKAAAJREoAAAAACgAAAAEBAAAKAAAAAAZFSgAAE3h0YWJfUHJvZHVjdF9NYnJzaHAJ5wAAAAZHSgAANUxPQkRldGFpbHNfeHRhYl9Qcm9kdWN0X01icnNocF94dGFiX1Byb2R1Y3RfTWJyc2hwXzEzCScBAAAJ5wAAAAkmAQAAbN4ry1P0zQEBAQAGS0oAAAhTbGlkZTQzMQnnAAAACUdKAAAJRUoAAAnnAAAAAAAAABkAAAAACUtKAAAKCT4LAAAUAAAAFAAAAAGutf//0eX//wIAAAAAAAAACXIAAAAJGgEAAAABAQAAAau1//8V////AAAAAAABDxoAAK4UAAAJVkoAAAlXSgAACVhKAAAJWUoAAAlaSgAAAAAKAAAAAQEAAAoAAAAABltKAAATeHRhYl9Qcm9kdWN0X0dyb3d0aAnnAAAABl1KAAA1TE9CRGV0YWlsc194dGFiX1Byb2R1Y3RfR3Jvd3RoX3h0YWJfUHJvZHVjdF9Hcm93dGhfMTMJJwEAAAnnAAAACSYBAABs3ivLU/TNAQEBAAZhSgAACFNsaWRlNDMxCecAAAAJXUoAAAlbSgAACecAAAAAAAAAGQAAAAAJYUoAAAoJPgsAAEYAAAAoAAAAAZi1///R5f//AgAAAAAAAAAJcgAAAAkaAQAAAAEBAAABlbX//xX///8AAAAAAAEQGgAArhQAAAlsSgAACW1KAAAJbkoAAAlvSgAACXBKAAAAAAoAAAABAQAACgAAAAAGcUoAAAx4dGFiX01ldHJpY3MJ5wAAAAZzSgAAJ0xPQkRldGFpbHNfeHRhYl9NZXRyaWNzX3h0YWJfTWV0cmljc18xMwknAQAACecAAAAJJgEAAGzeK8tT9M0BAQEABndKAAAIU2xpZGU0MzEJ5wAAAAlzSgAACXFKAAAJ5wAAAAAAAAAZAAAAAAl3SgAACgk+CwAAeAAAADwAAAABgrX//9Hl//8CAAAAAAAAAAlyAAAACRoBAAAAAQEAAAF/tf//Ff///wAAAAAAAREaAACjFAAACYJKAAAAAAAACgnnAAAABoRKAAAEVGV4dAknAQAACecAAAAJJgEAAGzeK8tT9M0BAAAACecAAAAJ5wAAAAmESgAACgnnAAAAAAAAAAAAAAAACecAAAAKCT4LAAAAAAAAAAAAAAF0tf//0eX//wMAAAAAAAAACXIAAAAJGgEAAAABAQAAAXG1//8V////AAAAAAABEhoAAKMUAAAJkEoAAAAAAAAKCecAAAAGkkoAAARUZXh0CScBAAAJ5wAAAAkmAQAAbN4ry1P0zQEAAAAJ5wAAAAnnAAAACZJKAAAKCecAAAAAAAAAAAAAAAAJ5wAAAAoJPgsAAAAAAAAAAAAAAWa1///R5f//AwAAAAAAAAAJcgAAAAkaAQAAAAEBAAABY7X//xX///8AAAAAAAETGgAAoxQAAAmeSgAAAAAAAAoJ5wAAAAagSgAABFRleHQJJwEAAAnnAAAACSYBAABs3ivLU/TNAQAAAAnnAAAACecAAAAJoEoAAAoJ5wAAAAAAAAAAAAAAAAnnAAAACgk+CwAAAAAAAAAAAAABWLX//9Hl//8DAAAAAAAAAAlyAAAACRoBAAAAAQEAAAFVtf//Ff///wAAAAAAARQaAACjFAAACaxKAAAAAAAACgnnAAAABq5KAAAEVGV4dAknAQAACecAAAAJJgEAAGzeK8tT9M0BAAAACecAAAAJ5wAAAAmuSgAACgnnAAAAAAAAAAAAAAAACecAAAAKCT4LAAAAAAAAAAAAAAFKtf//0eX//wEAAAAAAAAACXIAAAAJGgEAAAABAQAAAUe1//8V////AAAAAAABGRoAAK4UAAAJukoAAAm7SgAACbxKAAAJvUoAAAm+SgAAAAAKAAAAAQEAAAoAAAAABr9KAAAJQ3Jvc3N0YWIxCecAAAAGwUoAADRDb21wZXRpdGl2ZUVudmlyb25tZW50SGVhbHRoUGxhbl9Dcm9zc3RhYjFfQ3Jvc3N0YWIxCV0LAAAJ5wAAAAlcCwAA5Vkba+r0zQEAAQAJ5wAAAAnnAAAACcFKAAAJv0oAAAnnAAAAAAAAAAAAAAAACecAAAAKCVYLAAAAAAAAAAAAAAE2tf//0eX//wIAAAAAAAAACXMAAAAJUAsAAAABAQAAATO1//8V////AAAAAAABGhoAAKMUAAAJzkoAAAAAAAAKCecAAAAG0EoAAARUZXh0CV0LAAAJ5wAAAAlcCwAA5Vkba+r0zQEAAAAJ5wAAAAnnAAAACdBKAAAKCecAAAAAAAAAAAAAAAAJ5wAAAAoJVgsAAAAAAAAAAAAAASi1///R5f//AwAAAAAAAAAJcwAAAAlQCwAAAAEBAAABJbX//xX///8AAAAAAAEbGgAAoxQAAAncSgAAAAAAAAoJ5wAAAAbeSgAABFRleHQJXQsAAAnnAAAACVwLAADlWRtr6vTNAQAAAAnnAAAACecAAAAJ3koAAAoJ5wAAAAAAAAAAAAAAAAnnAAAACglWCwAAAAAAAAAAAAABGrX//9Hl//8DAAAAAAAAAAlzAAAACVALAAAAAQEAAAEXtf//Ff///wAAAAAAARwaAACjFAAACepKAAAAAAAACgnnAAAABuxKAAAEVGV4dAldCwAACecAAAAJXAsAAOVZG2vq9M0BAAAACecAAAAJ5wAAAAnsSgAACgnnAAAAAAAAAAAAAAAACecAAAAKCVYLAAAAAAAAAAAAAAEMtf//0eX//wMAAAAAAAAACXMAAAAJUAsAAAABAQAAAQm1//8V////AAAAAAABHRoAAKMUAAAJ+EoAAAAAAAAKCecAAAAG+koAAARUZXh0CV0LAAAJ5wAAAAlcCwAA5Vkba+r0zQEAAAAJ5wAAAAnnAAAACfpKAAAKCecAAAAAAAAAAAAAAAAJ5wAAAAoJVgsAAAAAAAAAAAAAAf60///R5f//AQAAAAAAAAAJcwAAAAlQCwAAAAEBAAAB+7T//xX///8AAAAAAAEeGgAAoxQAAAkGSwAAAAAAAAoJ5wAAAAYISwAABFRleHQJXQsAAAnnAAAACVwLAADlWRtr6vTNAQAAAAnnAAAACecAAAAJCEsAAAoJ5wAAAAAAAAAAAAAAAAnnAAAACglWCwAAAAAAAAAAAAAB8LT//9Hl//8CAAAAAAAAAAlzAAAACVALAAAAAQEAAAHttP//Ff///wAAAAAAAR8aAACuFAAACRRLAAAJFUsAAAkWSwAACRdLAAAJGEsAAAAACgAAAAEBAAAKAAAAAAYZSwAACkNyb3NzdGFiMTIJ5wAAAAYbSwAANkNvbXBldGl0aXZlRW52aXJvbm1lbnRIZWFsdGhQbGFuX0Nyb3NzdGFiMTJfQ3Jvc3N0YWIxMgldCwAACecAAAAJXAsAAOVZG2vq9M0BAQEABh9LAAAIU2xpZGUzMTIJ5wAAAAkbSwAACRlLAAAJ5wAAAAAAAAAZAAAAAAkfSwAACglWCwAAFAAAABQAAAAB2rT//9Hl//8CAAAAAAAAAAlzAAAACVALAAAAAQEAAAHXtP//Ff///wAAAAAAASAaAACuFAAACSpLAAAJK0sAAAksSwAACS1LAAAJLksAAAAACgAAAAEBAAAKAAAAAAYvSwAAC0Nyb3NzdGFiMTExCecAAAAGMUsAADhDb21wZXRpdGl2ZUVudmlyb25tZW50SGVhbHRoUGxhbl9Dcm9zc3RhYjExMV9Dcm9zc3RhYjExMQldCwAACecAAAAJXAsAAOVZG2vq9M0BAQEABjVLAAAIU2xpZGUzMTIJ5wAAAAkxSwAACS9LAAAJ5wAAAAAAAAAZAAAAAAk1SwAACglWCwAARgAAACgAAAABxLT//9Hl//8CAAAAAAAAAAlzAAAACVALAAAAAQEAAAHBtP//Ff///wAAAAAAASEaAACjFAAACUBLAAAAAAAACgnnAAAABkJLAAAEVGV4dAldCwAACecAAAAJXAsAAOVZG2vq9M0BAAAACecAAAAJ5wAAAAlCSwAACgnnAAAAAAAAAAAAAAAACecAAAAKCVYLAAAAAAAAAAAAAAG2tP//0eX//wMAAAAAAAAACXMAAAAJUAsAAAABAQAAAbO0//8V////AAAAAAABIhoAAKMUAAAJTksAAAAAAAAKCecAAAAGUEsAAARUZXh0CV0LAAAJ5wAAAAlcCwAA5Vkba+r0zQEAAAAJ5wAAAAnnAAAACVBLAAAKCecAAAAAAAAAAAAAAAAJ5wAAAAoJVgsAAAAAAAAAAAAAAai0///R5f//AwAAAAAAAAAJcwAAAAlQCwAAAAEBAAABpbT//xX///8AAAAAAAEjGgAAoxQAAAlcSwAAAAAAAAoJ5wAAAAZeSwAABFRleHQJXQsAAAnnAAAACVwLAADlWRtr6vTNAQAAAAnnAAAACecAAAAJXksAAAoJ5wAAAAAAAAAAAAAAAAnnAAAACglWCwAAAAAAAAAAAAABmrT//9Hl//8DAAAAAAAAAAlzAAAACVALAAAAAQEAAAGXtP//Ff///wAAAAAAASQaAACjFAAACWpLAAAAAAAACgnnAAAABmxLAAAEVGV4dAldCwAACecAAAAJXAsAAOVZG2vq9M0BAAAACecAAAAJ5wAAAAlsSwAACgnnAAAAAAAAAAAAAAAACecAAAAKCVYLAAAAAAAAAAAAAAGMtP//0eX//wEAAAAAAAAACXMAAAAJUAsAAAABAQAAAYm0//8V////AAAAAAAFJRoAAC5Db2dub3MuQ09DLkRhdGFTb3VyY2UuUmVwb3J0RGF0YS5SZXBvcnRFbGVtZW50CAAAAAltX0NvbFNwYW4SbV9Db2xTcGFuU3BlY2lmaWVkCW1fUm93U3BhbhJtX1Jvd1NwYW5TcGVjaWZpZWQHbV9TdHlsZQRtX0lEDm1fUmVhZE9ubHlOYW1lBm1fdHlwZQAAAAACAgEECAEIAS5Db2dub3MuQ09DLkVuZ2luZS5SZXBvcnREYXRhLlJlcG9ydEVsZW1lbnRUeXBl5AAAAOQAAAAAAAAAAAAAAAAACgoJ5wAAAAWHtP//LkNvZ25vcy5DT0MuRW5naW5lLlJlcG9ydERhdGEuUmVwb3J0RWxlbWVudFR5cGUBAAAAB3ZhbHVlX18ACOQAAAAGAAAABTMa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6SwAACTQaAAAJ5wAAAAGDtP//h7T//wQAAAAFRRo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X5LAAAJShoAAAnnAAAAAX+0//+HtP//AwAAAAFGGgAA9AAAAAmCSwAAAAAAAAAAAAABRxoAAPQAAAAJgksAAAAAAAAAAAAAAUgaAAD0AAAACYJLAAAAAAAAAAAAAAFJGgAA9AAAAAmCSwAAAAAAAAAAAAABWxoAACUaAAAAAAAAAAAAAAAACgoJ5wAAAAF8tP//h7T//wYAAAABaRoAACUaAAAAAAAAAAAAAAAACgoJ5wAAAAF7tP//h7T//wYAAAABdxoAACUaAAAAAAAAAAAAAAAACgoJ5wAAAAF6tP//h7T//wYAAAABhRoAACUaAAAAAAAAAAAAAAAACgoJ5wAAAAF5tP//h7T//wYAAAAFkxo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YhLAAAJmBoAAAnnAAAAAXW0//+HtP//AgAAAAGUGgAA9AAAAAmMSwAAAAAAAAAAAAABlRoAAPQAAAAJjEsAAAAAAAAAAAAAAZYaAAD0AAAACY1LAAACAAAAAQAAAAGXGgAA9AAAAAmOSwAADQAAAAEAAAABqRoAACUaAAAAAAAAAAAAAAAACgoJ5wAAAAFwtP//h7T//wYAAAABtxoAACUaAAAAAAAAAAAAAAAACgoJ5wAAAAFvtP//h7T//wYAAAABxRoAACUaAAAAAAAAAAAAAAAACgoJ5wAAAAFutP//h7T//wYAAAAB0xoAACUaAAAAAAAAAAAAAAAACgoJ5wAAAAFttP//h7T//wYAAAAB4RoAACUaAAAAAAAAAAAAAAAACgoJ5wAAAAFstP//h7T//wYAAAAF7xo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ZVLAAAJ9BoAAAnnAAAAAWi0//+HtP//AgAAAAHwGgAA9AAAAAmZSwAAAAAAAAAAAAAB8RoAAPQAAAAJmUsAAAAAAAAAAAAAAfIaAAD0AAAACZpLAAADAAAAAQAAAAHzGgAA9AAAAAmbSwAABQAAAAEAAAAFBRs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ZxLAAAJChsAAAnnAAAAAWG0//+HtP//AgAAAAEGGwAA9AAAAAmZSwAAAAAAAAAAAAABBxsAAPQAAAAJmUsAAAAAAAAAAAAAAQgbAAD0AAAACaFLAAADAAAAAQAAAAEJGwAA9AAAAAmiSwAABQAAAAEAAAAFGxs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aNLAAAJIBsAAAnnAAAAAVq0//+HtP//AgAAAAEcGwAA9AAAAAmZSwAAAAAAAAAAAAABHRsAAPQAAAAJmUsAAAAAAAAAAAAAAR4bAAD0AAAACahLAAAHAAAAAQAAAAEfGwAA9AAAAAmpSwAABQAAAAEAAAABMRsAACUaAAAAAAAAAAAAAAAACgoJ5wAAAAFVtP//h7T//wYAAAABPxsAACUaAAAAAAAAAAAAAAAACgoJ5wAAAAFUtP//h7T//wYAAAABTRsAACUaAAAAAAAAAAAAAAAACgoJ5wAAAAFTtP//h7T//wYAAAABWxsAACUaAAAAAAAAAAAAAAAACgoJ5wAAAAFStP//h7T//wYAAAABaRsAACUaAAAAAAAAAAAAAAAACgoJ5wAAAAFRtP//h7T//wYAAAAFdxs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bBLAAAJfBsAAAnnAAAAAU20//+HtP//AgAAAAF4GwAA9AAAAAm0SwAAAAAAAAAAAAABeRsAAPQAAAAJtEsAAAAAAAAAAAAAAXobAAD0AAAACbVLAAABAAAAAQAAAAF7GwAA9AAAAAm2SwAAAwAAAAEAAAAFjRs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bdLAAAJjhsAAAnnAAAAAUa0//+HtP//BAAAAAWfGw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u0sAAAmgGwAACecAAAABQrT//4e0//8EAAAABbEb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m/SwAACbIbAAAJ5wAAAAE+tP//h7T//wQAAAAFwxs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cNLAAAJyBsAAAnnAAAAATq0//+HtP//AgAAAAHEGwAA9AAAAAm0SwAAAAAAAAAAAAABxRsAAPQAAAAJtEsAAAAAAAAAAAAAAcYbAAD0AAAACchLAAABAAAAAQAAAAHHGwAA9AAAAAnJSwAAAQAAAAEAAAAF2Rs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cpLAAAJ3hsAAAnnAAAAATO0//+HtP//AgAAAAHaGwAA9AAAAAm0SwAAAAAAAAAAAAAB2xsAAPQAAAAJtEsAAAAAAAAAAAAAAdwbAAD0AAAACc9LAAABAAAAAQAAAAHdGwAA9AAAAAnQSwAAAQAAAAEAAAAF7xs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dFLAAAJ9BsAAAnnAAAAASy0//+HtP//AgAAAAHwGwAA9AAAAAm0SwAAAAAAAAAAAAAB8RsAAPQAAAAJtEsAAAAAAAAAAAAAAfIbAAD0AAAACdZLAAABAAAAAQAAAAHzGwAA9AAAAAnXSwAAAQAAAAEAAAABBRwAACUaAAAAAAAAAAAAAAAACgoJ5wAAAAEntP//h7T//wYAAAABExwAACUaAAAAAAAAAAAAAAAACgoJ5wAAAAEmtP//h7T//wYAAAABIRwAACUaAAAAAAAAAAAAAAAACgoJ5wAAAAEltP//h7T//wYAAAABLxwAACUaAAAAAAAAAAAAAAAACgoJ5wAAAAEktP//h7T//wYAAAABPRwAACUaAAAAAAAAAAAAAAAACgoJ5wAAAAEjtP//h7T//wYAAAABSxwAACUaAAAAAAAAAAAAAAAACgoJ5wAAAAEitP//h7T//wYAAAAFWRw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d9LAAAJXhwAAAnnAAAAAR60//+HtP//AgAAAAFaHAAA9AAAAAnjSwAAAAAAAAAAAAABWxwAAPQAAAAJ40sAAAAAAAAAAAAAAVwcAAD0AAAACeRLAAATAAAAAQAAAAFdHAAA9AAAAAnlSwAABQAAAAEAAAABbxwAACUaAAAAAAAAAAAAAAAACgoJ5wAAAAEZtP//h7T//wYAAAABfRwAACUaAAAAAAAAAAAAAAAACgoJ5wAAAAEYtP//h7T//wYAAAABixwAACUaAAAAAAAAAAAAAAAACgoJ5wAAAAEXtP//h7T//wYAAAABmRwAACUaAAAAAAAAAAAAAAAACgoJ5wAAAAEWtP//h7T//wYAAAAFpxw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etLAAAJqBwAAAnnAAAAARK0//+HtP//BAAAAAW5H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70sAAAm+HAAACecAAAABDrT//4e0//8CAAAAAbocAAD0AAAACfNLAAAAAAAAAAAAAAG7HAAA9AAAAAnzSwAAAAAAAAAAAAABvBwAAPQAAAAJ9EsAAAQAAAABAAAAAb0cAAD0AAAACfVLAAADAAAAAQAAAAHPHAAAJRoAAAAAAAAAAAAAAAAKCgnnAAAAAQm0//+HtP//BgAAAAHdHAAAJRoAAAAAAAAAAAAAAAAKCgnnAAAAAQi0//+HtP//BgAAAAHrHAAAJRoAAAAAAAAAAAAAAAAKCgnnAAAAAQe0//+HtP//BgAAAAH5HAAAJRoAAAAAAAAAAAAAAAAKCgnnAAAAAQa0//+HtP//BgAAAAEHHQAAJRoAAAAAAAAAAAAAAAAKCgnnAAAAAQW0//+HtP//BgAAAAUVHQ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EsAAAkaHQAACecAAAABAbT//4e0//8CAAAAARYdAAD0AAAACZlLAAAAAAAAAAAAAAEXHQAA9AAAAAmZSwAAAAAAAAAAAAABGB0AAPQAAAAJAUwAAAEAAAABAAAAARkdAAD0AAAACQJMAAAFAAAAAQAAAAUrHQ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A0wAAAkwHQAACecAAAAB+rP//4e0//8CAAAAASwdAAD0AAAACZlLAAAAAAAAAAAAAAEtHQAA9AAAAAmZSwAAAAAAAAAAAAABLh0AAPQAAAAJCEwAAAcAAAABAAAAAS8dAAD0AAAACQlMAAAFAAAAAQAAAAFBHQAAJRoAAAAAAAAAAAAAAAAKCgnnAAAAAfWz//+HtP//BgAAAAFPHQAAJRoAAAAAAAAAAAAAAAAKCgnnAAAAAfSz//+HtP//BgAAAAFdHQAAJRoAAAAAAAAAAAAAAAAKCgnnAAAAAfOz//+HtP//BgAAAAFrHQAAJRoAAAAAAAAAAAAAAAAKCgnnAAAAAfKz//+HtP//BgAAAAV5HQ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D0wAAAl+HQAACecAAAAB7rP//4e0//8CAAAAAXodAAD0AAAACfNLAAAAAAAAAAAAAAF7HQAA9AAAAAnzSwAAAAAAAAAAAAABfB0AAPQAAAAJFEwAABYAAAABAAAAAX0dAAD0AAAACRVMAAAIAAAAAQAAAAGPHQAAJRoAAAAAAAAAAAAAAAAKCgnnAAAAAemz//+HtP//BgAAAAGdHQAAJRoAAAAAAAAAAAAAAAAKCgnnAAAAAeiz//+HtP//BgAAAAGrHQAAJRoAAAAAAAAAAAAAAAAKCgnnAAAAAeez//+HtP//BgAAAAG5HQAAJRoAAAAAAAAAAAAAAAAKCgnnAAAAAeaz//+HtP//BgAAAAXHHQ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G0wAAAnMHQAACecAAAAB4rP//4e0//8CAAAAAcgdAAD0AAAACfNLAAAAAAAAAAAAAAHJHQAA9AAAAAnzSwAAAAAAAAAAAAAByh0AAPQAAAAJIEwAABUAAAABAAAAAcsdAAD0AAAACSFMAAAIAAAAAQAAAAXdHQ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IkwAAAniHQAACecAAAAB27P//4e0//8CAAAAAd4dAAD0AAAACfNLAAAAAAAAAAAAAAHfHQAA9AAAAAnzSwAAAAAAAAAAAAAB4B0AAPQAAAAJJ0wAAAkAAAABAAAAAeEdAAD0AAAACShMAAAIAAAAAQAAAAHzHQAAJRoAAAAAAAAAAAAAAAAKCgnnAAAAAdaz//+HtP//BgAAAAEBHgAAJRoAAAAAAAAAAAAAAAAKCgnnAAAAAdWz//+HtP//BgAAAAEPHgAAJRoAAAAAAAAAAAAAAAAKCgnnAAAAAdSz//+HtP//BgAAAAEdHgAAJRoAAAAAAAAAAAAAAAAKCgnnAAAAAdOz//+HtP//BgAAAAUrHg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LkwAAAkwHgAACecAAAABz7P//4e0//8DAAAAASweAAD0AAAACTJMAAAAAAAAAAAAAAEtHgAA9AAAAAkyTAAAAAAAAAAAAAABLh4AAPQAAAAJMkwAAAAAAAAAAAAAAS8eAAD0AAAACTJMAAAAAAAAAAAAAAVBHg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M0wAAAlGHgAACecAAAAByrP//4e0//8DAAAAAUIeAAD0AAAACTJMAAAAAAAAAAAAAAFDHgAA9AAAAAkyTAAAAAAAAAAAAAABRB4AAPQAAAAJMkwAAAAAAAAAAAAAAUUeAAD0AAAACTJMAAAAAAAAAAAAAAFXHgAAJRoAAAAAAAAAAAAAAAAKCgnnAAAAAcez//+HtP//BgAAAAFlHgAAJRoAAAAAAAAAAAAAAAAKCgnnAAAAAcaz//+HtP//BgAAAAFzHgAAJRoAAAAAAAAAAAAAAAAKCgnnAAAAAcWz//+HtP//BgAAAAGBHgAAJRoAAAAAAAAAAAAAAAAKCgnnAAAAAcSz//+HtP//BgAAAAWPHg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PUwAAAmQHgAACecAAAABwLP//4e0//8EAAAAAaEeAAAlGgAAAAAAAAAAAAAAAAoKCecAAAABv7P//4e0//8GAAAAAa8eAAAlGgAAAAAAAAAAAAAAAAoKCecAAAABvrP//4e0//8GAAAAAb0eAAAlGgAAAAAAAAAAAAAAAAoKCecAAAABvbP//4e0//8GAAAAAcseAAAlGgAAAAAAAAAAAAAAAAoKCecAAAABvLP//4e0//8GAAAAAdkeAAAlGgAAAAAAAAAAAAAAAAoKCecAAAABu7P//4e0//8GAAAAAeceAAAlGgAAAAAAAAAAAAAAAAoKCecAAAABurP//4e0//8GAAAABfUe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HTAAACfoeAAAJ5wAAAAG2s///h7T//wIAAAAB9h4AAPQAAAAJ40sAAAAAAAAAAAAAAfceAAD0AAAACeNLAAAAAAAAAAAAAAH4HgAA9AAAAAlMTAAADgAAAAEAAAAB+R4AAPQAAAAJTUwAAA4AAAABAAAABQkf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OTAAACQ4fAAAJ5wAAAAGvs///h7T//wIAAAABCh8AAPQAAAAJ40sAAAAAAAAAAAAAAQsfAAD0AAAACeNLAAAAAAAAAAAAAAEMHwAA9AAAAAlTTAAAAgAAAAEAAAABDR8AAPQAAAAJVEwAAA0AAAABAAAABR0f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VTAAACSIfAAAJ5wAAAAGos///h7T//wMAAAABHh8AAPQAAAAJ40sAAAAAAAAAAAAAAR8fAAD0AAAACeNLAAAAAAAAAAAAAAEgHwAA9AAAAAnjSwAAAAAAAAAAAAABIR8AAPQAAAAJ40sAAAAAAAAAAAAAATEfAAAlGgAAAAAAAAAAAAAAAAoKCecAAAABpbP//4e0//8GAAAAAT8fAAAlGgAAAAAAAAAAAAAAAAoKCecAAAABpLP//4e0//8GAAAAAU0fAAAlGgAAAAAAAAAAAAAAAAoKCecAAAABo7P//4e0//8GAAAAAVsfAAAlGgAAAAAAAAAAAAAAAAoKCecAAAABorP//4e0//8GAAAAAWkfAAAlGgAAAAAAAAAAAAAAAAoKCecAAAABobP//4e0//8GAAAABXcf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gTAAACXwfAAAJ5wAAAAGds///h7T//wIAAAABeB8AAPQAAAAJ40sAAAAAAAAAAAAAAXkfAAD0AAAACeNLAAAAAAAAAAAAAAF6HwAA9AAAAAllTAAADgAAAAEAAAABex8AAPQAAAAJZkwAAA4AAAABAAAABY0f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nTAAACZIfAAAJ5wAAAAGWs///h7T//wIAAAABjh8AAPQAAAAJ40sAAAAAAAAAAAAAAY8fAAD0AAAACeNLAAAAAAAAAAAAAAGQHwAA9AAAAAlsTAAAAgAAAAEAAAABkR8AAPQAAAAJbUwAAA0AAAABAAAABaMf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uTAAACagfAAAJ5wAAAAGPs///h7T//wMAAAABpB8AAPQAAAAJ40sAAAAAAAAAAAAAAaUfAAD0AAAACeNLAAAAAAAAAAAAAAGmHwAA9AAAAAnjSwAAAAAAAAAAAAABpx8AAPQAAAAJ40sAAAAAAAAAAAAAAbkfAAAlGgAAAAAAAAAAAAAAAAoKCecAAAABjLP//4e0//8GAAAAAccfAAAlGgAAAAAAAAAAAAAAAAoKCecAAAABi7P//4e0//8GAAAAAdUfAAAlGgAAAAAAAAAAAAAAAAoKCecAAAABirP//4e0//8GAAAAAeMfAAAlGgAAAAAAAAAAAAAAAAoKCecAAAABibP//4e0//8GAAAAAfEfAAAlGgAAAAAAAAAAAAAAAAoKCecAAAABiLP//4e0//8GAAAABf8f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5TAAACQQgAAAJ5wAAAAGEs///h7T//wIAAAABACAAAPQAAAAJfUwAAAAAAAAAAAAAAQEgAAD0AAAACX1MAAAAAAAAAAAAAAECIAAA9AAAAAl+TAAADQAAAAEAAAABAyAAAPQAAAAJf0wAAAYAAAABAAAAARUgAAAlGgAAAAAAAAAAAAAAAAoKCecAAAABf7P//4e0//8GAAAAASMgAAAlGgAAAAAAAAAAAAAAAAoKCecAAAABfrP//4e0//8GAAAAATEgAAAlGgAAAAAAAAAAAAAAAAoKCecAAAABfbP//4e0//8GAAAAAT8gAAAlGgAAAAAAAAAAAAAAAAoKCecAAAABfLP//4e0//8GAAAABU0g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mFTAAACVIgAAAJ5wAAAAF4s///h7T//wIAAAABTiAAAPQAAAAJjEsAAAAAAAAAAAAAAU8gAAD0AAAACYxLAAAAAAAAAAAAAAFQIAAA9AAAAAmKTAAADAAAAAEAAAABUSAAAPQAAAAJi0wAAAUAAAABAAAAAWMgAAAlGgAAAAAAAAAAAAAAAAoKCecAAAABc7P//4e0//8GAAAAAXEgAAAlGgAAAAAAAAAAAAAAAAoKCecAAAABcrP//4e0//8GAAAAAX8gAAAlGgAAAAAAAAAAAAAAAAoKCecAAAABcbP//4e0//8GAAAAAY0gAAAlGgAAAAAAAAAAAAAAAAoKCecAAAABcLP//4e0//8GAAAAAZsgAAAlGgAAAAAAAAAAAAAAAAoKCecAAAABb7P//4e0//8GAAAABakg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mSTAAACa4gAAAJ5wAAAAFrs///h7T//wIAAAABqiAAAPQAAAAJmUsAAAAAAAAAAAAAAasgAAD0AAAACZlLAAAAAAAAAAAAAAGsIAAA9AAAAAmXTAAAAwAAAAEAAAABrSAAAPQAAAAJmEwAAAIAAAABAAAABb8g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mZTAAACcQgAAAJ5wAAAAFks///h7T//wIAAAABwCAAAPQAAAAJmUsAAAAAAAAAAAAAAcEgAAD0AAAACZlLAAAAAAAAAAAAAAHCIAAA9AAAAAmeTAAAAwAAAAEAAAABwyAAAPQAAAAJn0wAAAIAAAABAAAABdUg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mgTAAACdogAAAJ5wAAAAFds///h7T//wIAAAAB1iAAAPQAAAAJmUsAAAAAAAAAAAAAAdcgAAD0AAAACZlLAAAAAAAAAAAAAAHYIAAA9AAAAAmlTAAABwAAAAEAAAAB2SAAAPQAAAAJpkwAAAUAAAABAAAAAesgAAAlGgAAAAAAAAAAAAAAAAoKCecAAAABWLP//4e0//8GAAAAAfkgAAAlGgAAAAAAAAAAAAAAAAoKCecAAAABV7P//4e0//8GAAAAAQchAAAlGgAAAAAAAAAAAAAAAAoKCecAAAABVrP//4e0//8GAAAAARUhAAAlGgAAAAAAAAAAAAAAAAoKCecAAAABVbP//4e0//8GAAAABSMh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msTAAACSghAAAJ5wAAAAFRs///h7T//wIAAAABJCEAAPQAAAAJ40sAAAAAAAAAAAAAASUhAAD0AAAACeNLAAAAAAAAAAAAAAEmIQAA9AAAAAmxTAAACAAAAAEAAAABJyEAAPQAAAAJskwAAAgAAAABAAAABTkh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mzTAAACT4hAAAJ5wAAAAFKs///h7T//wIAAAABOiEAAPQAAAAJ40sAAAAAAAAAAAAAATshAAD0AAAACeNLAAAAAAAAAAAAAAE8IQAA9AAAAAm4TAAAAQAAAAEAAAABPSEAAPQAAAAJuUwAAAgAAAABAAAAAU8hAAAlGgAAAAAAAAAAAAAAAAoKCecAAAABRbP//4e0//8GAAAAAV0hAAAlGgAAAAAAAAAAAAAAAAoKCecAAAABRLP//4e0//8GAAAAAWshAAAlGgAAAAAAAAAAAAAAAAoKCecAAAABQ7P//4e0//8GAAAAAXkhAAAlGgAAAAAAAAAAAAAAAAoKCecAAAABQrP//4e0//8GAAAAAYchAAAlGgAAAAAAAAAAAAAAAAoKCecAAAABQbP//4e0//8GAAAAAZUhAAAlGgAAAAAAAAAAAAAAAAoKCecAAAABQLP//4e0//8GAAAABaMh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nBTAAACaghAAAJ5wAAAAE8s///h7T//wIAAAABpCEAAPQAAAAJjEsAAAAAAAAAAAAAAaUhAAD0AAAACYxLAAAAAAAAAAAAAAGmIQAA9AAAAAnGTAAADAAAAAEAAAABpyEAAPQAAAAJx0wAAAUAAAABAAAAAbkhAAAlGgAAAAAAAAAAAAAAAAoKCecAAAABN7P//4e0//8GAAAAAcchAAAlGgAAAAAAAAAAAAAAAAoKCecAAAABNrP//4e0//8GAAAAAdUhAAAlGgAAAAAAAAAAAAAAAAoKCecAAAABNbP//4e0//8GAAAAAeMhAAAlGgAAAAAAAAAAAAAAAAoKCecAAAABNLP//4e0//8GAAAABfEh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nNTAAACfIhAAAJ5wAAAAEws///h7T//wQAAAAFAyI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dFMAAAJCCIAAAnnAAAAASyz//+HtP//AgAAAAEEIgAA9AAAAAnVTAAAAAAAAAAAAAABBSIAAPQAAAAJ1UwAAAAAAAAAAAAAAQYiAAD0AAAACdZMAAAJAAAAAQAAAAEHIgAA9AAAAAnXTAAABwAAAAEAAAABGSIAACUaAAAAAAAAAAAAAAAACgoJ5wAAAAEns///h7T//wYAAAABJyIAACUaAAAAAAAAAAAAAAAACgoJ5wAAAAEms///h7T//wYAAAABNSIAACUaAAAAAAAAAAAAAAAACgoJ5wAAAAEls///h7T//wYAAAABQyIAACUaAAAAAAAAAAAAAAAACgoJ5wAAAAEks///h7T//wYAAAAFUSI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d1MAAAJUiIAAAnnAAAAASCz//+HtP//BAAAAAVjIg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4UwAAAloIgAACecAAAABHLP//4e0//8CAAAAAWQiAAD0AAAACdVMAAAAAAAAAAAAAAFlIgAA9AAAAAnVTAAAAAAAAAAAAAABZiIAAPQAAAAJ5kwAAAsAAAABAAAAAWciAAD0AAAACedMAAAHAAAAAQAAAAF5IgAAJRoAAAAAAAAAAAAAAAAKCgnnAAAAARez//+HtP//BgAAAAGHIgAAJRoAAAAAAAAAAAAAAAAKCgnnAAAAARaz//+HtP//BgAAAAGVIgAAJRoAAAAAAAAAAAAAAAAKCgnnAAAAARWz//+HtP//BgAAAAGjIgAAJRoAAAAAAAAAAAAAAAAKCgnnAAAAARSz//+HtP//BgAAAAWxIg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7UwAAAm2IgAACecAAAABELP//4e0//8CAAAAAbIiAAD0AAAACZlLAAAAAAAAAAAAAAGzIgAA9AAAAAmZSwAAAAAAAAAAAAABtCIAAPQAAAAJ8kwAAAQAAAABAAAAAbUiAAD0AAAACfNMAAAFAAAAAQAAAAHHIgAAJRoAAAAAAAAAAAAAAAAKCgnnAAAAAQuz//+HtP//BgAAAAHVIgAAJRoAAAAAAAAAAAAAAAAKCgnnAAAAAQqz//+HtP//BgAAAAHjIgAAJRoAAAAAAAAAAAAAAAAKCgnnAAAAAQmz//+HtP//BgAAAAHxIgAAJRoAAAAAAAAAAAAAAAAKCgnnAAAAAQiz//+HtP//BgAAAAH/IgAAJRoAAAAAAAAAAAAAAAAKCgnnAAAAAQez//+HtP//BgAAAAUNIw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kwAAAkSIwAACecAAAABA7P//4e0//8CAAAAAQ4jAAD0AAAACZlLAAAAAAAAAAAAAAEPIwAA9AAAAAmZSwAAAAAAAAAAAAABECMAAPQAAAAJ/0wAAAIAAAABAAAAAREjAAD0AAAACQBNAAAFAAAAAQAAAAUjIw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AU0AAAkoIwAACecAAAAB/LL//4e0//8CAAAAASQjAAD0AAAACZlLAAAAAAAAAAAAAAElIwAA9AAAAAmZSwAAAAAAAAAAAAABJiMAAPQAAAAJBk0AAAIAAAABAAAAAScjAAD0AAAACQdNAAAFAAAAAQAAAAU5Iw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CE0AAAk+IwAACecAAAAB9bL//4e0//8CAAAAATojAAD0AAAACZlLAAAAAAAAAAAAAAE7IwAA9AAAAAmZSwAAAAAAAAAAAAABPCMAAPQAAAAJDU0AAAcAAAABAAAAAT0jAAD0AAAACQ5NAAAFAAAAAQAAAAFPIwAAJRoAAAAAAAAAAAAAAAAKCgnnAAAAAfCy//+HtP//BgAAAAFdIwAAJRoAAAAAAAAAAAAAAAAKCgnnAAAAAe+y//+HtP//BgAAAAFrIwAAJRoAAAAAAAAAAAAAAAAKCgnnAAAAAe6y//+HtP//BgAAAAF5IwAAJRoAAAAAAAAAAAAAAAAKCgnnAAAAAe2y//+HtP//BgAAAAWHIw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FE0AAAmMIwAACecAAAAB6bL//4e0//8CAAAAAYgjAAD0AAAACbRLAAAAAAAAAAAAAAGJIwAA9AAAAAm0SwAAAAAAAAAAAAABiiMAAPQAAAAJGU0AAAEAAAABAAAAAYsjAAD0AAAACRpNAAADAAAAAQAAAAGdIwAAJRoAAAAAAAAAAAAAAAAKCgnnAAAAAeSy//+HtP//BgAAAAGrIwAAJRoAAAAAAAAAAAAAAAAKCgnnAAAAAeOy//+HtP//BgAAAAG5IwAAJRoAAAAAAAAAAAAAAAAKCgnnAAAAAeKy//+HtP//BgAAAAXHIw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H00AAAnIIwAACecAAAAB3rL//4e0//8EAAAABdkj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kjTQAACdojAAAJ5wAAAAHasv//h7T//wQAAAAF6yM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SdNAAAJ7CMAAAnnAAAAAday//+HtP//BAAAAAX9Iw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K00AAAkCJAAACecAAAAB0rL//4e0//8CAAAAAf4jAAD0AAAACbRLAAAAAAAAAAAAAAH/IwAA9AAAAAm0SwAAAAAAAAAAAAABACQAAPQAAAAJME0AAAEAAAABAAAAAQEkAAD0AAAACTFNAAABAAAAAQAAAAUTJ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Mk0AAAkYJAAACecAAAABy7L//4e0//8CAAAAARQkAAD0AAAACbRLAAAAAAAAAAAAAAEVJAAA9AAAAAm0SwAAAAAAAAAAAAABFiQAAPQAAAAJN00AAAEAAAABAAAAARckAAD0AAAACThNAAABAAAAAQAAAAUpJ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OU0AAAkuJAAACecAAAABxLL//4e0//8CAAAAASokAAD0AAAACbRLAAAAAAAAAAAAAAErJAAA9AAAAAm0SwAAAAAAAAAAAAABLCQAAPQAAAAJPk0AAAEAAAABAAAAAS0kAAD0AAAACT9NAAABAAAAAQAAAAE/JAAAJRoAAAAAAAAAAAAAAAAKCgnnAAAAAb+y//+HtP//BgAAAAFNJAAAJRoAAAAAAAAAAAAAAAAKCgnnAAAAAb6y//+HtP//BgAAAAFbJAAAJRoAAAAAAAAAAAAAAAAKCgnnAAAAAb2y//+HtP//BgAAAAFpJAAAJRoAAAAAAAAAAAAAAAAKCgnnAAAAAbyy//+HtP//BgAAAAV3J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RU0AAAl8JAAACecAAAABuLL//4e0//8CAAAAAXgkAAD0AAAACYxLAAAAAAAAAAAAAAF5JAAA9AAAAAmMSwAAAAAAAAAAAAABeiQAAPQAAAAJSk0AAAUAAAABAAAAAXskAAD0AAAACUtNAAAJAAAAAQAAAAGNJAAAJRoAAAAAAAAAAAAAAAAKCgnnAAAAAbOy//+HtP//BgAAAAGbJAAAJRoAAAAAAAAAAAAAAAAKCgnnAAAAAbKy//+HtP//BgAAAAGpJAAAJRoAAAAAAAAAAAAAAAAKCgnnAAAAAbGy//+HtP//BgAAAAG3JAAAJRoAAAAAAAAAAAAAAAAKCgnnAAAAAbCy//+HtP//BgAAAAHFJAAAJRoAAAAAAAAAAAAAAAAKCgnnAAAAAa+y//+HtP//BgAAAAXTJ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Uk0AAAnUJAAACecAAAABq7L//4e0//8EAAAABeUk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WTQAACeokAAAJ5wAAAAGnsv//h7T//wIAAAAB5iQAAPQAAAAJaBMAAAAAAAAAAAAAAeckAAD0AAAACWgTAAAAAAAAAAAAAAHoJAAA9AAAAAlbTQAAAgAAAAEAAAAB6SQAAPQAAAAJXE0AAAgAAAABAAAAAfskAAAlGgAAAAAAAAAAAAAAAAoKCecAAAABorL//4e0//8GAAAAAQklAAAlGgAAAAAAAAAAAAAAAAoKCecAAAABobL//4e0//8GAAAAARclAAAlGgAAAAAAAAAAAAAAAAoKCecAAAABoLL//4e0//8GAAAAASUlAAAlGgAAAAAAAAAAAAAAAAoKCecAAAABn7L//4e0//8GAAAABTMl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iTQAACTglAAAJ5wAAAAGbsv//h7T//wIAAAABNCUAAPQAAAAJ40sAAAAAAAAAAAAAATUlAAD0AAAACeNLAAAAAAAAAAAAAAE2JQAA9AAAAAlnTQAAHAAAAAEAAAABNyUAAPQAAAAJaE0AAAIAAAABAAAAAUclAAAlGgAAAAAAAAAAAAAAAAoKCecAAAABlrL//4e0//8GAAAAAVUlAAAlGgAAAAAAAAAAAAAAAAoKCecAAAABlbL//4e0//8GAAAAAWMlAAAlGgAAAAAAAAAAAAAAAAoKCecAAAABlLL//4e0//8GAAAAAXElAAAlGgAAAAAAAAAAAAAAAAoKCecAAAABk7L//4e0//8GAAAABX8l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uTQAACYQlAAAJ5wAAAAGPsv//h7T//wIAAAABgCUAAPQAAAAJ40sAAAAAAAAAAAAAAYElAAD0AAAACeNLAAAAAAAAAAAAAAGCJQAA9AAAAAlzTQAAGAAAAAEAAAABgyUAAPQAAAAJdE0AAAIAAAABAAAABZUl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1TQAACZolAAAJ5wAAAAGIsv//h7T//wIAAAABliUAAPQAAAAJ40sAAAAAAAAAAAAAAZclAAD0AAAACeNLAAAAAAAAAAAAAAGYJQAA9AAAAAl6TQAABQAAAAEAAAABmSUAAPQAAAAJe00AAAIAAAABAAAAAaslAAAlGgAAAAAAAAAAAAAAAAoKCecAAAABg7L//4e0//8GAAAAAbklAAAlGgAAAAAAAAAAAAAAAAoKCecAAAABgrL//4e0//8GAAAAAcclAAAlGgAAAAAAAAAAAAAAAAoKCecAAAABgbL//4e0//8GAAAAAdUlAAAlGgAAAAAAAAAAAAAAAAoKCecAAAABgLL//4e0//8GAAAAAeMlAAAlGgAAAAAAAAAAAAAAAAoKCecAAAABf7L//4e0//8GAAAABfEl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mCTQAACfYlAAAJ5wAAAAF7sv//h7T//wIAAAAB8iUAAPQAAAAJmUsAAAAAAAAAAAAAAfMlAAD0AAAACZlLAAAAAAAAAAAAAAH0JQAA9AAAAAmHTQAAAwAAAAEAAAAB9SUAAPQAAAAJiE0AAAUAAAABAAAABQcm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mJTQAACQwmAAAJ5wAAAAF0sv//h7T//wIAAAABCCYAAPQAAAAJmUsAAAAAAAAAAAAAAQkmAAD0AAAACZlLAAAAAAAAAAAAAAEKJgAA9AAAAAmOTQAAAwAAAAEAAAABCyYAAPQAAAAJj00AAAUAAAABAAAABR0m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mQTQAACSImAAAJ5wAAAAFtsv//h7T//wIAAAABHiYAAPQAAAAJmUsAAAAAAAAAAAAAAR8mAAD0AAAACZlLAAAAAAAAAAAAAAEgJgAA9AAAAAmVTQAABwAAAAEAAAABISYAAPQAAAAJlk0AAAUAAAABAAAAATMmAAAlGgAAAAAAAAAAAAAAAAoKCecAAAABaLL//4e0//8GAAAAAUEmAAAlGgAAAAAAAAAAAAAAAAoKCecAAAABZ7L//4e0//8GAAAAAU8mAAAlGgAAAAAAAAAAAAAAAAoKCecAAAABZrL//4e0//8GAAAAAV0mAAAlGgAAAAAAAAAAAAAAAAoKCecAAAABZbL//4e0//8GAAAAAWsmAAAlGgAAAAAAAAAAAAAAAAoKCecAAAABZLL//4e0//8GAAAABXkm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mdTQAACX4mAAAJ5wAAAAFgsv//h7T//wIAAAABeiYAAPQAAAAJmUsAAAAAAAAAAAAAAXsmAAD0AAAACZlLAAAAAAAAAAAAAAF8JgAA9AAAAAmiTQAAAQAAAAEAAAABfSYAAPQAAAAJo00AAAQAAAABAAAABY8m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mkTQAACZQmAAAJ5wAAAAFZsv//h7T//wIAAAABkCYAAPQAAAAJmUsAAAAAAAAAAAAAAZEmAAD0AAAACZlLAAAAAAAAAAAAAAGSJgAA9AAAAAmpTQAABwAAAAEAAAABkyYAAPQAAAAJqk0AAAUAAAABAAAAAaUmAAAlGgAAAAAAAAAAAAAAAAoKCecAAAABVLL//4e0//8GAAAAAbMmAAAlGgAAAAAAAAAAAAAAAAoKCecAAAABU7L//4e0//8GAAAAAcEmAAAlGgAAAAAAAAAAAAAAAAoKCecAAAABUrL//4e0//8GAAAAAc8mAAAlGgAAAAAAAAAAAAAAAAoKCecAAAABUbL//4e0//8GAAAABd0m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mwTQAACd4mAAAJ5wAAAAFNsv//h7T//wQAAAAB7yYAACUaAAAAAAAAAAAAAAAACgoJ5wAAAAFMsv//h7T//wYAAAAB/SYAACUaAAAAAAAAAAAAAAAACgoJ5wAAAAFLsv//h7T//wYAAAABCycAACUaAAAAAAAAAAAAAAAACgoJ5wAAAAFKsv//h7T//wYAAAABGScAACUaAAAAAAAAAAAAAAAACgoJ5wAAAAFJsv//h7T//wYAAAABJycAACUaAAAAAAAAAAAAAAAACgoJ5wAAAAFIsv//h7T//wYAAAAFNSc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blNAAAJOicAAAnnAAAAAUSy//+HtP//AgAAAAE2JwAA9AAAAAmZSwAAAAAAAAAAAAABNycAAPQAAAAJmUsAAAAAAAAAAAAAATgnAAD0AAAACb5NAAAEAAAAAQAAAAE5JwAA9AAAAAm/TQAABQAAAAEAAAABSycAACUaAAAAAAAAAAAAAAAACgoJ5wAAAAE/sv//h7T//wYAAAABWScAACUaAAAAAAAAAAAAAAAACgoJ5wAAAAE+sv//h7T//wYAAAABZycAACUaAAAAAAAAAAAAAAAACgoJ5wAAAAE9sv//h7T//wYAAAABdScAACUaAAAAAAAAAAAAAAAACgoJ5wAAAAE8sv//h7T//wYAAAAFgyc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cVNAAAJhCcAAAnnAAAAATiy//+HtP//BAAAAAWVJw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yU0AAAmWJwAACecAAAABNLL//4e0//8EAAAABacn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nNTQAACagnAAAJ5wAAAAEwsv//h7T//wQAAAAFuSc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dFNAAAJuicAAAnnAAAAASyy//+HtP//BAAAAAHLJwAAJRoAAAAAAAAAAAAAAAAKCgnnAAAAASuy//+HtP//BgAAAAHZJwAAJRoAAAAAAAAAAAAAAAAKCgnnAAAAASqy//+HtP//BgAAAAHnJwAAJRoAAAAAAAAAAAAAAAAKCgnnAAAAASmy//+HtP//BgAAAAH1JwAAJRoAAAAAAAAAAAAAAAAKCgnnAAAAASiy//+HtP//BgAAAAUDK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2U0AAAkIKAAACecAAAABJLL//4e0//8CAAAAAQQoAAD0AAAACTJMAAAAAAAAAAAAAAEFKAAA9AAAAAkyTAAAAAAAAAAAAAABBigAAPQAAAAJ3k0AAAQAAAABAAAAAQcoAAD0AAAACd9NAAAOAAAAAQAAAAEZKAAAJRoAAAAAAAAAAAAAAAAKCgnnAAAAAR+y//+HtP//BgAAAAEnKAAAJRoAAAAAAAAAAAAAAAAKCgnnAAAAAR6y//+HtP//BgAAAAE1KAAAJRoAAAAAAAAAAAAAAAAKCgnnAAAAAR2y//+HtP//BgAAAAFDKAAAJRoAAAAAAAAAAAAAAAAKCgnnAAAAARyy//+HtP//BgAAAAVRK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5U0AAAlWKAAACecAAAABGLL//4e0//8CAAAAAVIoAAD0AAAACTJMAAAAAAAAAAAAAAFTKAAA9AAAAAkyTAAAAAAAAAAAAAABVCgAAPQAAAAJ6k0AAAYAAAABAAAAAVUoAAD0AAAACetNAAAOAAAAAQAAAAVlK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7E0AAAlqKAAACecAAAABEbL//4e0//8CAAAAAWYoAAD0AAAACTJMAAAAAAAAAAAAAAFnKAAA9AAAAAkyTAAAAAAAAAAAAAABaCgAAPQAAAAJ8U0AAAIAAAABAAAAAWkoAAD0AAAACfJNAAAOAAAAAQAAAAF5KAAAJRoAAAAAAAAAAAAAAAAKCgnnAAAAAQyy//+HtP//BgAAAAGHKAAAJRoAAAAAAAAAAAAAAAAKCgnnAAAAAQuy//+HtP//BgAAAAGVKAAAJRoAAAAAAAAAAAAAAAAKCgnnAAAAAQqy//+HtP//BgAAAAGjKAAAJRoAAAAAAAAAAAAAAAAKCgnnAAAAAQmy//+HtP//BgAAAAWxK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E0AAAm2KAAACecAAAABBbL//4e0//8DAAAAAbIoAAD0AAAACSsTAAAAAAAAAAAAAAGzKAAA9AAAAAkrEwAAAAAAAAAAAAABtCgAAPQAAAAJKxMAAAAAAAAAAAAAAbUoAAD0AAAACSsTAAAAAAAAAAAAAAXHK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U0AAAnMKAAACecAAAABALL//4e0//8DAAAAAcgoAAD0AAAACSsTAAAAAAAAAAAAAAHJKAAA9AAAAAkrEwAAAAAAAAAAAAAByigAAPQAAAAJKxMAAAAAAAAAAAAAAcsoAAD0AAAACSsTAAAAAAAAAAAAAAXdK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Ak4AAAneKAAACecAAAAB+7H//4e0//8EAAAABe8o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kGTgAACfQoAAAJ5wAAAAH3sf//h7T//wIAAAAB8CgAAPQAAAAJ80sAAAAAAAAAAAAAAfEoAAD0AAAACfNLAAAAAAAAAAAAAAHyKAAA9AAAAAkLTgAABAAAAAEAAAAB8ygAAPQAAAAJDE4AAAMAAAABAAAAAQUpAAAlGgAAAAAAAAAAAAAAAAoKCecAAAAB8rH//4e0//8GAAAAARMpAAAlGgAAAAAAAAAAAAAAAAoKCecAAAAB8bH//4e0//8GAAAAASEpAAAlGgAAAAAAAAAAAAAAAAoKCecAAAAB8LH//4e0//8GAAAAAS8pAAAlGgAAAAAAAAAAAAAAAAoKCecAAAAB77H//4e0//8GAAAAAT0pAAAlGgAAAAAAAAAAAAAAAAoKCecAAAAB7rH//4e0//8GAAAAAUspAAAlGgAAAAAAAAAAAAAAAAoKCecAAAAB7bH//4e0//8GAAAAAVkpAAAlGgAAAAAAAAAAAAAAAAoKCecAAAAB7LH//4e0//8GAAAAAWcpAAAlGgAAAAAAAAAAAAAAAAoKCecAAAAB67H//4e0//8GAAAABXUp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kWTgAACXopAAAJ5wAAAAHnsf//h7T//wIAAAABdikAAPQAAAAJGk4AAAAAAAAAAAAAAXcpAAD0AAAACRpOAAAAAAAAAAAAAAF4KQAA9AAAAAkbTgAACAAAAAEAAAABeSkAAPQAAAAJHE4AAAoAAAABAAAAAYspAAAlGgAAAAAAAAAAAAAAAAoKCecAAAAB4rH//4e0//8GAAAAAZkpAAAlGgAAAAAAAAAAAAAAAAoKCecAAAAB4bH//4e0//8GAAAAAacpAAAlGgAAAAAAAAAAAAAAAAoKCecAAAAB4LH//4e0//8GAAAAAbUpAAAlGgAAAAAAAAAAAAAAAAoKCecAAAAB37H//4e0//8GAAAABcMp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kiTgAACcgpAAAJ5wAAAAHbsf//h7T//wIAAAABxCkAAPQAAAAJaBMAAAAAAAAAAAAAAcUpAAD0AAAACWgTAAAAAAAAAAAAAAHGKQAA9AAAAAknTgAAFQAAAAEAAAABxykAAPQAAAAJKE4AAAMAAAABAAAAAdopAAAlGgAAAAAAAAAAAAAAAAoKCecAAAAB1rH//4e0//8GAAAAAegpAAAlGgAAAAAAAAAAAAAAAAoKCecAAAAB1bH//4e0//8GAAAAAfYpAAAlGgAAAAAAAAAAAAAAAAoKCecAAAAB1LH//4e0//8GAAAAAQQqAAAlGgAAAAAAAAAAAAAAAAoKCecAAAAB07H//4e0//8GAAAABRIq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kuTgAACRcqAAAJ5wAAAAHPsf//h7T//wIAAAABEyoAAPQAAAAJjEsAAAAAAAAAAAAAARQqAAD0AAAACYxLAAAAAAAAAAAAAAEVKgAA9AAAAAkzTgAADAAAAAEAAAABFioAAPQAAAAJNE4AAAUAAAABAAAAASgqAAAlGgAAAAAAAAAAAAAAAAoKCecAAAAByrH//4e0//8GAAAAATYqAAAlGgAAAAAAAAAAAAAAAAoKCecAAAABybH//4e0//8GAAAAAUQqAAAlGgAAAAAAAAAAAAAAAAoKCecAAAAByLH//4e0//8GAAAAAVIqAAAlGgAAAAAAAAAAAAAAAAoKCecAAAABx7H//4e0//8GAAAABWAq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k6TgAACWEqAAAJ5wAAAAHDsf//h7T//wQAAAABcioAACUaAAAAAAAAAAAAAAAACgoJ5wAAAAHCsf//h7T//wYAAAABgCoAACUaAAAAAAAAAAAAAAAACgoJ5wAAAAHBsf//h7T//wYAAAABjioAACUaAAAAAAAAAAAAAAAACgoJ5wAAAAHAsf//h7T//wYAAAABnCoAACUaAAAAAAAAAAAAAAAACgoJ5wAAAAG/sf//h7T//wYAAAABqioAACUaAAAAAAAAAAAAAAAACgoJ5wAAAAG+sf//h7T//wYAAAAFuCo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UNOAAAJvSoAAAnnAAAAAbqx//+HtP//AgAAAAG5KgAA9AAAAAlHTgAAAAAAAAAAAAABuioAAPQAAAAJR04AAAAAAAAAAAAAAbsqAAD0AAAACUhOAAAJAAAAAQAAAAG8KgAA9AAAAAlJTgAABgAAAAEAAAAFzio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UpOAAAJ0yoAAAnnAAAAAbOx//+HtP//AgAAAAHPKgAA9AAAAAlHTgAAAAAAAAAAAAAB0CoAAPQAAAAJR04AAAAAAAAAAAAAAdEqAAD0AAAACU9OAAAJAAAAAQAAAAHSKgAA9AAAAAlQTgAABgAAAAEAAAAB5CoAACUaAAAAAAAAAAAAAAAACgoJ5wAAAAGusf//h7T//wYAAAAB8ioAACUaAAAAAAAAAAAAAAAACgoJ5wAAAAGtsf//h7T//wYAAAABACsAACUaAAAAAAAAAAAAAAAACgoJ5wAAAAGssf//h7T//wYAAAABDisAACUaAAAAAAAAAAAAAAAACgoJ5wAAAAGrsf//h7T//wYAAAAFHCs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VZOAAAJISsAAAnnAAAAAaex//+HtP//AgAAAAEdKwAA9AAAAAlaTgAAAAAAAAAAAAABHisAAPQAAAAJWk4AAAAAAAAAAAAAAR8rAAD0AAAACVtOAAADAAAAAQAAAAEgKwAA9AAAAAlcTgAABQAAAAEAAAAFMis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V1OAAAJNysAAAnnAAAAAaCx//+HtP//AgAAAAEzKwAA9AAAAAlaTgAAAAAAAAAAAAABNCsAAPQAAAAJWk4AAAAAAAAAAAAAATUrAAD0AAAACWJOAAADAAAAAQAAAAE2KwAA9AAAAAljTgAABQAAAAEAAAABSCsAACUaAAAAAAAAAAAAAAAACgoJ5wAAAAGbsf//h7T//wYAAAABVisAACUaAAAAAAAAAAAAAAAACgoJ5wAAAAGasf//h7T//wYAAAABZCsAACUaAAAAAAAAAAAAAAAACgoJ5wAAAAGZsf//h7T//wYAAAABcisAACUaAAAAAAAAAAAAAAAACgoJ5wAAAAGYsf//h7T//wYAAAABgCsAACUaAAAAAAAAAAAAAAAACgoJ5wAAAAGXsf//h7T//wYAAAABjisAACUaAAAAAAAAAAAAAAAACgoJ5wAAAAGWsf//h7T//wYAAAABnCsAACUaAAAAAAAAAAAAAAAACgoJ5wAAAAGVsf//h7T//wYAAAABqisAACUaAAAAAAAAAAAAAAAACgoJ5wAAAAGUsf//h7T//wYAAAABuCsAACUaAAAAAAAAAAAAAAAACgoJ5wAAAAGTsf//h7T//wYAAAAFxis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W5OAAAJxysAAAnnAAAAAY+x//+HtP//BAAAAAHYKwAAJRoAAAAAAAAAAAAAAAAKCgnnAAAAAY6x//+HtP//BgAAAAHmKwAAJRoAAAAAAAAAAAAAAAAKCgnnAAAAAY2x//+HtP//BgAAAAH0KwAAJRoAAAAAAAAAAAAAAAAKCgnnAAAAAYyx//+HtP//BgAAAAECLAAAJRoAAAAAAAAAAAAAAAAKCgnnAAAAAYux//+HtP//BgAAAAUQL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dk4AAAkVLAAACecAAAABh7H//4e0//8CAAAAAREsAAD0AAAACfNLAAAAAAAAAAAAAAESLAAA9AAAAAnzSwAAAAAAAAAAAAABEywAAPQAAAAJe04AAAwAAAABAAAAARQsAAD0AAAACXxOAAAFAAAAAQAAAAEmLAAAJRoAAAAAAAAAAAAAAAAKCgnnAAAAAYKx//+HtP//BgAAAAE0LAAAJRoAAAAAAAAAAAAAAAAKCgnnAAAAAYGx//+HtP//BgAAAAFCLAAAJRoAAAAAAAAAAAAAAAAKCgnnAAAAAYCx//+HtP//BgAAAAFQLAAAJRoAAAAAAAAAAAAAAAAKCgnnAAAAAX+x//+HtP//BgAAAAFeLAAAJRoAAAAAAAAAAAAAAAAKCgnnAAAAAX6x//+HtP//BgAAAAVsL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g04AAAlxLAAACecAAAABerH//4e0//8CAAAAAW0sAAD0AAAACZlLAAAAAAAAAAAAAAFuLAAA9AAAAAmZSwAAAAAAAAAAAAABbywAAPQAAAAJiE4AAAMAAAABAAAAAXAsAAD0AAAACYlOAAACAAAAAQAAAAWCL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ik4AAAmHLAAACecAAAABc7H//4e0//8CAAAAAYMsAAD0AAAACZlLAAAAAAAAAAAAAAGELAAA9AAAAAmZSwAAAAAAAAAAAAABhSwAAPQAAAAJj04AAAMAAAABAAAAAYYsAAD0AAAACZBOAAACAAAAAQAAAAWYL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kU4AAAmdLAAACecAAAABbLH//4e0//8CAAAAAZksAAD0AAAACZlLAAAAAAAAAAAAAAGaLAAA9AAAAAmZSwAAAAAAAAAAAAABmywAAPQAAAAJlk4AAAcAAAABAAAAAZwsAAD0AAAACZdOAAAFAAAAAQAAAAGuLAAAJRoAAAAAAAAAAAAAAAAKCgnnAAAAAWex//+HtP//BgAAAAG8LAAAJRoAAAAAAAAAAAAAAAAKCgnnAAAAAWax//+HtP//BgAAAAHKLAAAJRoAAAAAAAAAAAAAAAAKCgnnAAAAAWWx//+HtP//BgAAAAHYLAAAJRoAAAAAAAAAAAAAAAAKCgnnAAAAAWSx//+HtP//BgAAAAXmL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nU4AAAnrLAAACecAAAABYLH//4e0//8CAAAAAecsAAD0AAAACUdOAAAAAAAAAAAAAAHoLAAA9AAAAAlHTgAAAAAAAAAAAAAB6SwAAPQAAAAJok4AAAMAAAABAAAAAeosAAD0AAAACaNOAAAGAAAAAQAAAAH8LAAAJRoAAAAAAAAAAAAAAAAKCgnnAAAAAVux//+HtP//BgAAAAEKLQAAJRoAAAAAAAAAAAAAAAAKCgnnAAAAAVqx//+HtP//BgAAAAEYLQAAJRoAAAAAAAAAAAAAAAAKCgnnAAAAAVmx//+HtP//BgAAAAEmLQAAJRoAAAAAAAAAAAAAAAAKCgnnAAAAAVix//+HtP//BgAAAAE0LQAAJRoAAAAAAAAAAAAAAAAKCgnnAAAAAVex//+HtP//BgAAAAVCLQ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qk4AAAlHLQAACecAAAABU7H//4e0//8CAAAAAUMtAAD0AAAACZlLAAAAAAAAAAAAAAFELQAA9AAAAAmZSwAAAAAAAAAAAAABRS0AAPQAAAAJr04AAAMAAAABAAAAAUYtAAD0AAAACbBOAAAFAAAAAQAAAAVYLQ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sU4AAAldLQAACecAAAABTLH//4e0//8CAAAAAVktAAD0AAAACZlLAAAAAAAAAAAAAAFaLQAA9AAAAAmZSwAAAAAAAAAAAAABWy0AAPQAAAAJtk4AAAMAAAABAAAAAVwtAAD0AAAACbdOAAAFAAAAAQAAAAVuLQ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uE4AAAlzLQAACecAAAABRbH//4e0//8CAAAAAW8tAAD0AAAACZlLAAAAAAAAAAAAAAFwLQAA9AAAAAmZSwAAAAAAAAAAAAABcS0AAPQAAAAJvU4AAAcAAAABAAAAAXItAAD0AAAACb5OAAAFAAAAAQAAAAGELQAAJRoAAAAAAAAAAAAAAAAKCgnnAAAAAUCx//+HtP//BgAAAAGSLQAAJRoAAAAAAAAAAAAAAAAKCgnnAAAAAT+x//+HtP//BgAAAAGgLQAAJRoAAAAAAAAAAAAAAAAKCgnnAAAAAT6x//+HtP//BgAAAAGuLQAAJRoAAAAAAAAAAAAAAAAKCgnnAAAAAT2x//+HtP//BgAAAAG8LQAAJRoAAAAAAAAAAAAAAAAKCgnnAAAAATyx//+HtP//BgAAAAHKLQAAJRoAAAAAAAAAAAAAAAAKCgnnAAAAATux//+HtP//BgAAAAHYLQAAJRoAAAAAAAAAAAAAAAAKCgnnAAAAATqx//+HtP//BgAAAAHmLQAAJRoAAAAAAAAAAAAAAAAKCgnnAAAAATmx//+HtP//BgAAAAX0LQ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yE4AAAn5LQAACecAAAABNbH//4e0//8CAAAAAfUtAAD0AAAACRpOAAAAAAAAAAAAAAH2LQAA9AAAAAkaTgAAAAAAAAAAAAAB9y0AAPQAAAAJzU4AAAgAAAABAAAAAfgtAAD0AAAACc5OAAAKAAAAAQAAAAEKLgAAJRoAAAAAAAAAAAAAAAAKCgnnAAAAATCx//+HtP//BgAAAAEYLgAAJRoAAAAAAAAAAAAAAAAKCgnnAAAAAS+x//+HtP//BgAAAAEmLgAAJRoAAAAAAAAAAAAAAAAKCgnnAAAAAS6x//+HtP//BgAAAAE0LgAAJRoAAAAAAAAAAAAAAAAKCgnnAAAAAS2x//+HtP//BgAAAAVCLg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1E4AAAlHLgAACecAAAABKbH//4e0//8CAAAAAUMuAAD0AAAACWgTAAAAAAAAAAAAAAFELgAA9AAAAAloEwAAAAAAAAAAAAABRS4AAPQAAAAJ2U4AAAgAAAABAAAAAUYuAAD0AAAACdpOAAAGAAAAAQAAAAVYLg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204AAAlZLgAACecAAAABIrH//4e0//8EAAAABWou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nfTgAACWsuAAAJ5wAAAAEesf//h7T//wQAAAAFfC4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eNOAAAJgS4AAAnnAAAAARqx//+HtP//AgAAAAF9LgAA9AAAAAnnTgAAAAAAAAAAAAABfi4AAPQAAAAJ504AAAAAAAAAAAAAAX8uAAD0AAAACehOAAARAAAAAQAAAAGALgAA9AAAAAnpTgAABgAAAAEAAAABki4AACUaAAAAAAAAAAAAAAAACgoJ5wAAAAEVsf//h7T//wYAAAABoC4AACUaAAAAAAAAAAAAAAAACgoJ5wAAAAEUsf//h7T//wYAAAABri4AACUaAAAAAAAAAAAAAAAACgoJ5wAAAAETsf//h7T//wYAAAABvC4AACUaAAAAAAAAAAAAAAAACgoJ5wAAAAESsf//h7T//wYAAAAFyi4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e9OAAAJzy4AAAnnAAAAAQ6x//+HtP//AgAAAAHLLgAA9AAAAAnzSwAAAAAAAAAAAAABzC4AAPQAAAAJ80sAAAAAAAAAAAAAAc0uAAD0AAAACfROAAAJAAAAAQAAAAHOLgAA9AAAAAn1TgAACQAAAAEAAAAF4C4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fZOAAAJ5S4AAAnnAAAAAQex//+HtP//AgAAAAHhLgAA9AAAAAnzSwAAAAAAAAAAAAAB4i4AAPQAAAAJ80sAAAAAAAAAAAAAAeMuAAD0AAAACftOAAAJAAAAAQAAAAHkLgAA9AAAAAn8TgAACQAAAAEAAAAF9i4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f1OAAAJ+y4AAAnnAAAAAQCx//+HtP//AgAAAAH3LgAA9AAAAAnzSwAAAAAAAAAAAAAB+C4AAPQAAAAJ80sAAAAAAAAAAAAAAfkuAAD0AAAACQJPAAAJAAAAAQAAAAH6LgAA9AAAAAkDTwAACQAAAAEAAAABDC8AACUaAAAAAAAAAAAAAAAACgoJ5wAAAAH7sP//h7T//wYAAAABGi8AACUaAAAAAAAAAAAAAAAACgoJ5wAAAAH6sP//h7T//wYAAAABKC8AACUaAAAAAAAAAAAAAAAACgoJ5wAAAAH5sP//h7T//wYAAAABNi8AACUaAAAAAAAAAAAAAAAACgoJ5wAAAAH4sP//h7T//wYAAAABRC8AACUaAAAAAAAAAAAAAAAACgoJ5wAAAAH3sP//h7T//wYAAAAFUi8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QpPAAAJVy8AAAnnAAAAAfOw//+HtP//AgAAAAFTLwAA9AAAAAmZSwAAAAAAAAAAAAABVC8AAPQAAAAJmUsAAAAAAAAAAAAAAVUvAAD0AAAACQ9PAAAFAAAAAQAAAAFWLwAA9AAAAAkQTwAABQAAAAEAAAABaC8AACUaAAAAAAAAAAAAAAAACgoJ5wAAAAHusP//h7T//wYAAAABdi8AACUaAAAAAAAAAAAAAAAACgoJ5wAAAAHtsP//h7T//wYAAAABhC8AACUaAAAAAAAAAAAAAAAACgoJ5wAAAAHssP//h7T//wYAAAABki8AACUaAAAAAAAAAAAAAAAACgoJ5wAAAAHrsP//h7T//wYAAAABoC8AACUaAAAAAAAAAAAAAAAACgoJ5wAAAAHqsP//h7T//wYAAAABri8AACUaAAAAAAAAAAAAAAAACgoJ5wAAAAHpsP//h7T//wYAAAABvC8AACUaAAAAAAAAAAAAAAAACgoJ5wAAAAHosP//h7T//wYAAAAByi8AACUaAAAAAAAAAAAAAAAACgoJ5wAAAAHnsP//h7T//wYAAAAF2C8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RpPAAAJ3S8AAAnnAAAAAeOw//+HtP//AgAAAAHZLwAA9AAAAAkaTgAAAAAAAAAAAAAB2i8AAPQAAAAJGk4AAAAAAAAAAAAAAdsvAAD0AAAACR9PAAAIAAAAAQAAAAHcLwAA9AAAAAkgTwAACgAAAAEAAAAB7i8AACUaAAAAAAAAAAAAAAAACgoJ5wAAAAHesP//h7T//wYAAAAB/C8AACUaAAAAAAAAAAAAAAAACgoJ5wAAAAHdsP//h7T//wYAAAABCjAAACUaAAAAAAAAAAAAAAAACgoJ5wAAAAHcsP//h7T//wYAAAABGDAAACUaAAAAAAAAAAAAAAAACgoJ5wAAAAHbsP//h7T//wYAAAAFJjA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SZPAAAJKzAAAAnnAAAAAdew//+HtP//AgAAAAEnMAAA9AAAAAnzSwAAAAAAAAAAAAABKDAAAPQAAAAJ80sAAAAAAAAAAAAAASkwAAD0AAAACStPAAAVAAAAAQAAAAEqMAAA9AAAAAksTwAACAAAAAEAAAABPDAAACUaAAAAAAAAAAAAAAAACgoJ5wAAAAHSsP//h7T//wYAAAABSjAAACUaAAAAAAAAAAAAAAAACgoJ5wAAAAHRsP//h7T//wYAAAABWDAAACUaAAAAAAAAAAAAAAAACgoJ5wAAAAHQsP//h7T//wYAAAABZjAAACUaAAAAAAAAAAAAAAAACgoJ5wAAAAHPsP//h7T//wYAAAAFdDA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TJPAAAJdTAAAAnnAAAAAcuw//+HtP//BAAAAAWGM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Nk8AAAmLMAAACecAAAABx7D//4e0//8CAAAAAYcwAAD0AAAACfNLAAAAAAAAAAAAAAGIMAAA9AAAAAnzSwAAAAAAAAAAAAABiTAAAPQAAAAJO08AAAQAAAABAAAAAYowAAD0AAAACTxPAAADAAAAAQAAAAGcMAAAJRoAAAAAAAAAAAAAAAAKCgnnAAAAAcKw//+HtP//BgAAAAGqMAAAJRoAAAAAAAAAAAAAAAAKCgnnAAAAAcGw//+HtP//BgAAAAG4MAAAJRoAAAAAAAAAAAAAAAAKCgnnAAAAAcCw//+HtP//BgAAAAHGMAAAJRoAAAAAAAAAAAAAAAAKCgnnAAAAAb+w//+HtP//BgAAAAXUM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Qk8AAAnZMAAACecAAAABu7D//4e0//8CAAAAAdUwAAD0AAAACfNLAAAAAAAAAAAAAAHWMAAA9AAAAAnzSwAAAAAAAAAAAAAB1zAAAPQAAAAJR08AAAYAAAABAAAAAdgwAAD0AAAACUhPAAAIAAAAAQAAAAHqMAAAJRoAAAAAAAAAAAAAAAAKCgnnAAAAAbaw//+HtP//BgAAAAH4MAAAJRoAAAAAAAAAAAAAAAAKCgnnAAAAAbWw//+HtP//BgAAAAEGMQAAJRoAAAAAAAAAAAAAAAAKCgnnAAAAAbSw//+HtP//BgAAAAEUMQAAJRoAAAAAAAAAAAAAAAAKCgnnAAAAAbOw//+HtP//BgAAAAUiMQ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Tk8AAAkjMQAACecAAAABr7D//4e0//8EAAAABTQx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STwAACTkxAAAJ5wAAAAGrsP//h7T//wIAAAABNTEAAPQAAAAJ80sAAAAAAAAAAAAAATYxAAD0AAAACfNLAAAAAAAAAAAAAAE3MQAA9AAAAAlXTwAABAAAAAEAAAABODEAAPQAAAAJWE8AAAMAAAABAAAAAUoxAAAlGgAAAAAAAAAAAAAAAAoKCecAAAABprD//4e0//8GAAAAAVgxAAAlGgAAAAAAAAAAAAAAAAoKCecAAAABpbD//4e0//8GAAAAAWYxAAAlGgAAAAAAAAAAAAAAAAoKCecAAAABpLD//4e0//8GAAAAAXQxAAAlGgAAAAAAAAAAAAAAAAoKCecAAAABo7D//4e0//8GAAAAAYIxAAAlGgAAAAAAAAAAAAAAAAoKCecAAAABorD//4e0//8GAAAABZAx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fTwAACZExAAAJ5wAAAAGesP//h7T//wQAAAABojEAACUaAAAAAAAAAAAAAAAACgoJ5wAAAAGdsP//h7T//wYAAAABsDEAACUaAAAAAAAAAAAAAAAACgoJ5wAAAAGcsP//h7T//wYAAAABvjEAACUaAAAAAAAAAAAAAAAACgoJ5wAAAAGbsP//h7T//wYAAAABzDEAACUaAAAAAAAAAAAAAAAACgoJ5wAAAAGasP//h7T//wYAAAAF2jE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WdPAAAJ2zEAAAnnAAAAAZaw//+HtP//BAAAAAHsMQAAJRoAAAAAAAAAAAAAAAAKCgnnAAAAAZWw//+HtP//BgAAAAH6MQAAJRoAAAAAAAAAAAAAAAAKCgnnAAAAAZSw//+HtP//BgAAAAEIMgAAJRoAAAAAAAAAAAAAAAAKCgnnAAAAAZOw//+HtP//BgAAAAEWMgAAJRoAAAAAAAAAAAAAAAAKCgnnAAAAAZKw//+HtP//BgAAAAEkMgAAJRoAAAAAAAAAAAAAAAAKCgnnAAAAAZGw//+HtP//BgAAAAUyMg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cE8AAAk3MgAACecAAAABjbD//4e0//8CAAAAATMyAAD0AAAACZlLAAAAAAAAAAAAAAE0MgAA9AAAAAmZSwAAAAAAAAAAAAABNTIAAPQAAAAJdU8AAAIAAAABAAAAATYyAAD0AAAACXZPAAAEAAAAAQAAAAVIMg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d08AAAlNMgAACecAAAABhrD//4e0//8CAAAAAUkyAAD0AAAACZlLAAAAAAAAAAAAAAFKMgAA9AAAAAmZSwAAAAAAAAAAAAABSzIAAPQAAAAJfE8AAAIAAAABAAAAAUwyAAD0AAAACX1PAAAEAAAAAQAAAAVeMg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fk8AAAljMgAACecAAAABf7D//4e0//8CAAAAAV8yAAD0AAAACZlLAAAAAAAAAAAAAAFgMgAA9AAAAAmZSwAAAAAAAAAAAAABYTIAAPQAAAAJg08AAAcAAAABAAAAAWIyAAD0AAAACYRPAAAFAAAAAQAAAAF0MgAAJRoAAAAAAAAAAAAAAAAKCgnnAAAAAXqw//+HtP//BgAAAAGCMgAAJRoAAAAAAAAAAAAAAAAKCgnnAAAAAXmw//+HtP//BgAAAAGQMgAAJRoAAAAAAAAAAAAAAAAKCgnnAAAAAXiw//+HtP//BgAAAAGeMgAAJRoAAAAAAAAAAAAAAAAKCgnnAAAAAXew//+HtP//BgAAAAWsMg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ik8AAAmxMgAACecAAAABc7D//4e0//8CAAAAAa0yAAD0AAAACYxLAAAAAAAAAAAAAAGuMgAA9AAAAAmMSwAAAAAAAAAAAAABrzIAAPQAAAAJj08AAAUAAAABAAAAAbAyAAD0AAAACZBPAAAJAAAAAQAAAAHCMgAAJRoAAAAAAAAAAAAAAAAKCgnnAAAAAW6w//+HtP//BgAAAAHQMgAAJRoAAAAAAAAAAAAAAAAKCgnnAAAAAW2w//+HtP//BgAAAAHeMgAAJRoAAAAAAAAAAAAAAAAKCgnnAAAAAWyw//+HtP//BgAAAAHsMgAAJRoAAAAAAAAAAAAAAAAKCgnnAAAAAWuw//+HtP//BgAAAAH6MgAAJRoAAAAAAAAAAAAAAAAKCgnnAAAAAWqw//+HtP//BgAAAAUIMw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l08AAAkJMwAACecAAAABZrD//4e0//8EAAAABRoz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mbTwAACR8zAAAJ5wAAAAFisP//h7T//wIAAAABGzMAAPQAAAAJaBMAAAAAAAAAAAAAARwzAAD0AAAACWgTAAAAAAAAAAAAAAEdMwAA9AAAAAmgTwAAAgAAAAEAAAABHjMAAPQAAAAJoU8AAAgAAAABAAAAATAzAAAlGgAAAAAAAAAAAAAAAAoKCecAAAABXbD//4e0//8GAAAAAT4zAAAlGgAAAAAAAAAAAAAAAAoKCecAAAABXLD//4e0//8GAAAAAUwzAAAlGgAAAAAAAAAAAAAAAAoKCecAAAABW7D//4e0//8GAAAAAVozAAAlGgAAAAAAAAAAAAAAAAoKCecAAAABWrD//4e0//8GAAAABWgz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mnTwAACWkzAAAJ5wAAAAFWsP//h7T//wQAAAAFeDM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atPAAAJfTMAAAnnAAAAAVKw//+HtP//AgAAAAF5MwAA9AAAAAmvTwAAAAAAAAAAAAABejMAAPQAAAAJr08AAAAAAAAAAAAAAXszAAD0AAAACbBPAAAEAAAAAQAAAAF8MwAA9AAAAAmxTwAAAwAAAAEAAAABjDMAACUaAAAAAAAAAAAAAAAACgoJ5wAAAAFNsP//h7T//wYAAAABmjMAACUaAAAAAAAAAAAAAAAACgoJ5wAAAAFMsP//h7T//wYAAAABqDMAACUaAAAAAAAAAAAAAAAACgoJ5wAAAAFLsP//h7T//wYAAAABtjMAACUaAAAAAAAAAAAAAAAACgoJ5wAAAAFKsP//h7T//wYAAAABxDMAACUaAAAAAAAAAAAAAAAACgoJ5wAAAAFJsP//h7T//wYAAAAF0jM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bhPAAAJ0zMAAAnnAAAAAUWw//+HtP//BAAAAAXkMw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vE8AAAnpMwAACecAAAABQbD//4e0//8CAAAAAeUzAAD0AAAACa9PAAAAAAAAAAAAAAHmMwAA9AAAAAmvTwAAAAAAAAAAAAAB5zMAAPQAAAAJwU8AAAQAAAABAAAAAegzAAD0AAAACcJPAAADAAAAAQAAAAH6MwAAJRoAAAAAAAAAAAAAAAAKCgnnAAAAATyw//+HtP//BgAAAAEINAAAJRoAAAAAAAAAAAAAAAAKCgnnAAAAATuw//+HtP//BgAAAAEWNAAAJRoAAAAAAAAAAAAAAAAKCgnnAAAAATqw//+HtP//BgAAAAEkNAAAJRoAAAAAAAAAAAAAAAAKCgnnAAAAATmw//+HtP//BgAAAAEyNAAAJRoAAAAAAAAAAAAAAAAKCgnnAAAAATiw//+HtP//BgAAAAVAN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yU8AAAlFNAAACecAAAABNLD//4e0//8CAAAAAUE0AAD0AAAACZlLAAAAAAAAAAAAAAFCNAAA9AAAAAmZSwAAAAAAAAAAAAABQzQAAPQAAAAJzk8AAAIAAAABAAAAAUQ0AAD0AAAACc9PAAAFAAAAAQAAAAVWN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0E8AAAlbNAAACecAAAABLbD//4e0//8CAAAAAVc0AAD0AAAACZlLAAAAAAAAAAAAAAFYNAAA9AAAAAmZSwAAAAAAAAAAAAABWTQAAPQAAAAJ1U8AAAIAAAABAAAAAVo0AAD0AAAACdZPAAAFAAAAAQAAAAVsN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108AAAlxNAAACecAAAABJrD//4e0//8CAAAAAW00AAD0AAAACZlLAAAAAAAAAAAAAAFuNAAA9AAAAAmZSwAAAAAAAAAAAAABbzQAAPQAAAAJ3E8AAAcAAAABAAAAAXA0AAD0AAAACd1PAAAFAAAAAQAAAAGCNAAAJRoAAAAAAAAAAAAAAAAKCgnnAAAAASGw//+HtP//BgAAAAGQNAAAJRoAAAAAAAAAAAAAAAAKCgnnAAAAASCw//+HtP//BgAAAAGeNAAAJRoAAAAAAAAAAAAAAAAKCgnnAAAAAR+w//+HtP//BgAAAAGsNAAAJRoAAAAAAAAAAAAAAAAKCgnnAAAAAR6w//+HtP//BgAAAAW6N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408AAAm7NAAACecAAAABGrD//4e0//8EAAAAAcw0AAAlGgAAAAAAAAAAAAAAAAoKCecAAAABGbD//4e0//8GAAAAAdo0AAAlGgAAAAAAAAAAAAAAAAoKCecAAAABGLD//4e0//8GAAAAAeg0AAAlGgAAAAAAAAAAAAAAAAoKCecAAAABF7D//4e0//8GAAAAAfY0AAAlGgAAAAAAAAAAAAAAAAoKCecAAAABFrD//4e0//8GAAAAAQQ1AAAlGgAAAAAAAAAAAAAAAAoKCecAAAABFbD//4e0//8GAAAAARI1AAAlGgAAAAAAAAAAAAAAAAoKCecAAAABFLD//4e0//8GAAAABSA1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ntTwAACSU1AAAJ5wAAAAEQsP//h7T//wIAAAABITUAAPQAAAAJmUsAAAAAAAAAAAAAASI1AAD0AAAACZlLAAAAAAAAAAAAAAEjNQAA9AAAAAnyTwAAAwAAAAEAAAABJDUAAPQAAAAJ808AAAUAAAABAAAABTY1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n0TwAACTs1AAAJ5wAAAAEJsP//h7T//wIAAAABNzUAAPQAAAAJmUsAAAAAAAAAAAAAATg1AAD0AAAACZlLAAAAAAAAAAAAAAE5NQAA9AAAAAn5TwAAAwAAAAEAAAABOjUAAPQAAAAJ+k8AAAUAAAABAAAABUw1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n7TwAACVE1AAAJ5wAAAAECsP//h7T//wIAAAABTTUAAPQAAAAJmUsAAAAAAAAAAAAAAU41AAD0AAAACZlLAAAAAAAAAAAAAAFPNQAA9AAAAAkAUAAABwAAAAEAAAABUDUAAPQAAAAJAVAAAAUAAAABAAAAAWI1AAAlGgAAAAAAAAAAAAAAAAoKCecAAAAB/a///4e0//8GAAAAAXA1AAAlGgAAAAAAAAAAAAAAAAoKCecAAAAB/K///4e0//8GAAAAAX41AAAlGgAAAAAAAAAAAAAAAAoKCecAAAAB+6///4e0//8GAAAAAYw1AAAlGgAAAAAAAAAAAAAAAAoKCecAAAAB+q///4e0//8GAAAABZo1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kHUAAACZ81AAAJ5wAAAAH2r///h7T//wIAAAABmzUAAPQAAAAJMkwAAAAAAAAAAAAAAZw1AAD0AAAACTJMAAAAAAAAAAAAAAGdNQAA9AAAAAkMUAAABAAAAAEAAAABnjUAAPQAAAAJDVAAAA4AAAABAAAAAa41AAAlGgAAAAAAAAAAAAAAAAoKCecAAAAB8a///4e0//8GAAAAAbw1AAAlGgAAAAAAAAAAAAAAAAoKCecAAAAB8K///4e0//8GAAAAAco1AAAlGgAAAAAAAAAAAAAAAAoKCecAAAAB76///4e0//8GAAAAAdg1AAAlGgAAAAAAAAAAAAAAAAoKCecAAAAB7q///4e0//8GAAAABeY1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kTUAAACes1AAAJ5wAAAAHqr///h7T//wIAAAAB5zUAAPQAAAAJMkwAAAAAAAAAAAAAAeg1AAD0AAAACTJMAAAAAAAAAAAAAAHpNQAA9AAAAAkYUAAABgAAAAEAAAAB6jUAAPQAAAAJGVAAAA4AAAABAAAABfw1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kaUAAACQE2AAAJ5wAAAAHjr///h7T//wIAAAAB/TUAAPQAAAAJMkwAAAAAAAAAAAAAAf41AAD0AAAACTJMAAAAAAAAAAAAAAH/NQAA9AAAAAkfUAAAAgAAAAEAAAABADYAAPQAAAAJIFAAAA4AAAABAAAAARI2AAAlGgAAAAAAAAAAAAAAAAoKCecAAAAB3q///4e0//8GAAAAASA2AAAlGgAAAAAAAAAAAAAAAAoKCecAAAAB3a///4e0//8GAAAAAS42AAAlGgAAAAAAAAAAAAAAAAoKCecAAAAB3K///4e0//8GAAAAATw2AAAlGgAAAAAAAAAAAAAAAAoKCecAAAAB26///4e0//8GAAAABUo2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kmUAAACU82AAAJ5wAAAAHXr///h7T//wIAAAABSzYAAPQAAAAJ80sAAAAAAAAAAAAAAUw2AAD0AAAACfNLAAAAAAAAAAAAAAFNNgAA9AAAAAkrUAAADAAAAAEAAAABTjYAAPQAAAAJLFAAAAgAAAABAAAAAWA2AAAlGgAAAAAAAAAAAAAAAAoKCecAAAAB0q///4e0//8GAAAAAW42AAAlGgAAAAAAAAAAAAAAAAoKCecAAAAB0a///4e0//8GAAAAAXw2AAAlGgAAAAAAAAAAAAAAAAoKCecAAAAB0K///4e0//8GAAAAAYo2AAAlGgAAAAAAAAAAAAAAAAoKCecAAAABz6///4e0//8GAAAAAZg2AAAlGgAAAAAAAAAAAAAAAAoKCecAAAABzq///4e0//8GAAAABaY2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kzUAAACac2AAAJ5wAAAAHKr///h7T//wQAAAAFuDY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TdQAAAJvTYAAAnnAAAAAcav//+HtP//AgAAAAG5NgAA9AAAAAloEwAAAAAAAAAAAAABujYAAPQAAAAJaBMAAAAAAAAAAAAAAbs2AAD0AAAACTxQAAACAAAAAQAAAAG8NgAA9AAAAAk9UAAACAAAAAEAAAABzjYAACUaAAAAAAAAAAAAAAAACgoJ5wAAAAHBr///h7T//wYAAAAB3DYAACUaAAAAAAAAAAAAAAAACgoJ5wAAAAHAr///h7T//wYAAAAB6jYAACUaAAAAAAAAAAAAAAAACgoJ5wAAAAG/r///h7T//wYAAAAB+DYAACUaAAAAAAAAAAAAAAAACgoJ5wAAAAG+r///h7T//wYAAAAFBjc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UNQAAAJBzcAAAnnAAAAAbqv//+HtP//BAAAAAUYNw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R1AAAAkdNwAACecAAAABtq///4e0//8CAAAAARk3AAD0AAAACYxLAAAAAAAAAAAAAAEaNwAA9AAAAAmMSwAAAAAAAAAAAAABGzcAAPQAAAAJTFAAAAUAAAABAAAAARw3AAD0AAAACU1QAAAHAAAAAQAAAAEuNwAAJRoAAAAAAAAAAAAAAAAKCgnnAAAAAbGv//+HtP//BgAAAAE8NwAAJRoAAAAAAAAAAAAAAAAKCgnnAAAAAbCv//+HtP//BgAAAAFKNwAAJRoAAAAAAAAAAAAAAAAKCgnnAAAAAa+v//+HtP//BgAAAAFYNwAAJRoAAAAAAAAAAAAAAAAKCgnnAAAAAa6v//+HtP//BgAAAAVmNw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U1AAAAlrNwAACecAAAABqq///4e0//8CAAAAAWc3AAD0AAAACYxLAAAAAAAAAAAAAAFoNwAA9AAAAAmMSwAAAAAAAAAAAAABaTcAAPQAAAAJWFAAAAwAAAABAAAAAWo3AAD0AAAACVlQAAAFAAAAAQAAAAF8NwAAJRoAAAAAAAAAAAAAAAAKCgnnAAAAAaWv//+HtP//BgAAAAGKNwAAJRoAAAAAAAAAAAAAAAAKCgnnAAAAAaSv//+HtP//BgAAAAGYNwAAJRoAAAAAAAAAAAAAAAAKCgnnAAAAAaOv//+HtP//BgAAAAGmNwAAJRoAAAAAAAAAAAAAAAAKCgnnAAAAAaKv//+HtP//BgAAAAG0NwAAJRoAAAAAAAAAAAAAAAAKCgnnAAAAAaGv//+HtP//BgAAAAHCNwAAJRoAAAAAAAAAAAAAAAAKCgnnAAAAAaCv//+HtP//BgAAAAHQNwAAJRoAAAAAAAAAAAAAAAAKCgnnAAAAAZ+v//+HtP//BgAAAAHeNwAAJRoAAAAAAAAAAAAAAAAKCgnnAAAAAZ6v//+HtP//BgAAAAXsNw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Y1AAAAntNwAACecAAAABmq///4e0//8EAAAABf43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nUAAACQM4AAAJ5wAAAAGWr///h7T//wIAAAAB/zcAAPQAAAAJ80sAAAAAAAAAAAAAAQA4AAD0AAAACfNLAAAAAAAAAAAAAAEBOAAA9AAAAAlsUAAACAAAAAEAAAABAjgAAPQAAAAJbVAAAAQAAAABAAAAARQ4AAAlGgAAAAAAAAAAAAAAAAoKCecAAAABka///4e0//8GAAAAASI4AAAlGgAAAAAAAAAAAAAAAAoKCecAAAABkK///4e0//8GAAAAATA4AAAlGgAAAAAAAAAAAAAAAAoKCecAAAABj6///4e0//8GAAAAAT44AAAlGgAAAAAAAAAAAAAAAAoKCecAAAABjq///4e0//8GAAAAAUw4AAAlGgAAAAAAAAAAAAAAAAoKCecAAAABja///4e0//8GAAAAAVo4AAAlGgAAAAAAAAAAAAAAAAoKCecAAAABjK///4e0//8GAAAAAWg4AAAlGgAAAAAAAAAAAAAAAAoKCecAAAABi6///4e0//8GAAAAAXY4AAAlGgAAAAAAAAAAAAAAAAoKCecAAAABiq///4e0//8GAAAABYQ4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3UAAACYU4AAAJ5wAAAAGGr///h7T//wQAAAAFljg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XtQAAAJmzgAAAnnAAAAAYKv//+HtP//AgAAAAGXOAAA9AAAAAl/UAAAAAAAAAAAAAABmDgAAPQAAAAJf1AAAAAAAAAAAAAAAZk4AAD0AAAACYBQAAAIAAAAAQAAAAGaOAAA9AAAAAmBUAAABAAAAAEAAAABrDgAACUaAAAAAAAAAAAAAAAACgoJ5wAAAAF9r///h7T//wYAAAABujgAACUaAAAAAAAAAAAAAAAACgoJ5wAAAAF8r///h7T//wYAAAAByDgAACUaAAAAAAAAAAAAAAAACgoJ5wAAAAF7r///h7T//wYAAAAB1jgAACUaAAAAAAAAAAAAAAAACgoJ5wAAAAF6r///h7T//wYAAAAB5DgAACUaAAAAAAAAAAAAAAAACgoJ5wAAAAF5r///h7T//wYAAAAF8jg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YhQAAAJ9zgAAAnnAAAAAXWv//+HtP//AgAAAAHzOAAA9AAAAAmZSwAAAAAAAAAAAAAB9DgAAPQAAAAJmUsAAAAAAAAAAAAAAfU4AAD0AAAACY1QAAADAAAAAQAAAAH2OAAA9AAAAAmOUAAABQAAAAEAAAAFCDk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Y9QAAAJDTkAAAnnAAAAAW6v//+HtP//AgAAAAEJOQAA9AAAAAmZSwAAAAAAAAAAAAABCjkAAPQAAAAJmUsAAAAAAAAAAAAAAQs5AAD0AAAACZRQAAADAAAAAQAAAAEMOQAA9AAAAAmVUAAABQAAAAEAAAAFHjk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ZZQAAAJIzkAAAnnAAAAAWev//+HtP//AgAAAAEfOQAA9AAAAAmZSwAAAAAAAAAAAAABIDkAAPQAAAAJmUsAAAAAAAAAAAAAASE5AAD0AAAACZtQAAAHAAAAAQAAAAEiOQAA9AAAAAmcUAAABQAAAAEAAAABNDkAACUaAAAAAAAAAAAAAAAACgoJ5wAAAAFir///h7T//wYAAAABQjkAACUaAAAAAAAAAAAAAAAACgoJ5wAAAAFhr///h7T//wYAAAABUDkAACUaAAAAAAAAAAAAAAAACgoJ5wAAAAFgr///h7T//wYAAAABXjkAACUaAAAAAAAAAAAAAAAACgoJ5wAAAAFfr///h7T//wYAAAAFbDk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aJQAAAJbTkAAAnnAAAAAVuv//+HtP//BAAAAAF+OQAAJRoAAAAAAAAAAAAAAAAKCgnnAAAAAVqv//+HtP//BgAAAAGMOQAAJRoAAAAAAAAAAAAAAAAKCgnnAAAAAVmv//+HtP//BgAAAAGaOQAAJRoAAAAAAAAAAAAAAAAKCgnnAAAAAViv//+HtP//BgAAAAGoOQAAJRoAAAAAAAAAAAAAAAAKCgnnAAAAAVev//+HtP//BgAAAAG2OQAAJRoAAAAAAAAAAAAAAAAKCgnnAAAAAVav//+HtP//BgAAAAXEOQ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q1AAAAnJOQAACecAAAABUq///4e0//8CAAAAAcU5AAD0AAAACUdOAAAAAAAAAAAAAAHGOQAA9AAAAAlHTgAAAAAAAAAAAAABxzkAAPQAAAAJsFAAAAgAAAABAAAAAcg5AAD0AAAACbFQAAAGAAAAAQAAAAHaOQAAJRoAAAAAAAAAAAAAAAAKCgnnAAAAAU2v//+HtP//BgAAAAHoOQAAJRoAAAAAAAAAAAAAAAAKCgnnAAAAAUyv//+HtP//BgAAAAH2OQAAJRoAAAAAAAAAAAAAAAAKCgnnAAAAAUuv//+HtP//BgAAAAEEOgAAJRoAAAAAAAAAAAAAAAAKCgnnAAAAAUqv//+HtP//BgAAAAUSOg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t1AAAAkXOgAACecAAAABRq///4e0//8CAAAAARM6AAD0AAAACYxLAAAAAAAAAAAAAAEUOgAA9AAAAAmMSwAAAAAAAAAAAAABFToAAPQAAAAJvFAAAAwAAAABAAAAARY6AAD0AAAACb1QAAAFAAAAAQAAAAEoOgAAJRoAAAAAAAAAAAAAAAAKCgnnAAAAAUGv//+HtP//BgAAAAE2OgAAJRoAAAAAAAAAAAAAAAAKCgnnAAAAAUCv//+HtP//BgAAAAFEOgAAJRoAAAAAAAAAAAAAAAAKCgnnAAAAAT+v//+HtP//BgAAAAFSOgAAJRoAAAAAAAAAAAAAAAAKCgnnAAAAAT6v//+HtP//BgAAAAFgOgAAJRoAAAAAAAAAAAAAAAAKCgnnAAAAAT2v//+HtP//BgAAAAVuOg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xFAAAAlzOgAACecAAAABOa///4e0//8CAAAAAW86AAD0AAAACZlLAAAAAAAAAAAAAAFwOgAA9AAAAAmZSwAAAAAAAAAAAAABcToAAPQAAAAJyVAAAAMAAAABAAAAAXI6AAD0AAAACcpQAAAFAAAAAQAAAAWEOg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y1AAAAmJOgAACecAAAABMq///4e0//8CAAAAAYU6AAD0AAAACZlLAAAAAAAAAAAAAAGGOgAA9AAAAAmZSwAAAAAAAAAAAAABhzoAAPQAAAAJ0FAAAAMAAAABAAAAAYg6AAD0AAAACdFQAAAFAAAAAQAAAAWaOg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0lAAAAmfOgAACecAAAABK6///4e0//8CAAAAAZs6AAD0AAAACZlLAAAAAAAAAAAAAAGcOgAA9AAAAAmZSwAAAAAAAAAAAAABnToAAPQAAAAJ11AAAAcAAAABAAAAAZ46AAD0AAAACdhQAAAFAAAAAQAAAAGwOgAAJRoAAAAAAAAAAAAAAAAKCgnnAAAAASav//+HtP//BgAAAAG+OgAAJRoAAAAAAAAAAAAAAAAKCgnnAAAAASWv//+HtP//BgAAAAHMOgAAJRoAAAAAAAAAAAAAAAAKCgnnAAAAASSv//+HtP//BgAAAAHaOgAAJRoAAAAAAAAAAAAAAAAKCgnnAAAAASOv//+HtP//BgAAAAXoOg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3lAAAAntOgAACecAAAABH6///4e0//8CAAAAAek6AAD0AAAACeNLAAAAAAAAAAAAAAHqOgAA9AAAAAnjSwAAAAAAAAAAAAAB6zoAAPQAAAAJ41AAABQAAAABAAAAAew6AAD0AAAACeRQAAAJAAAAAQAAAAX+Og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5VAAAAkDOwAACecAAAABGK///4e0//8CAAAAAf86AAD0AAAACeNLAAAAAAAAAAAAAAEAOwAA9AAAAAnjSwAAAAAAAAAAAAABATsAAPQAAAAJ6lAAAAYAAAABAAAAAQI7AAD0AAAACetQAAAJAAAAAQAAAAEUOwAAJRoAAAAAAAAAAAAAAAAKCgnnAAAAAROv//+HtP//BgAAAAEiOwAAJRoAAAAAAAAAAAAAAAAKCgnnAAAAARKv//+HtP//BgAAAAEwOwAAJRoAAAAAAAAAAAAAAAAKCgnnAAAAARGv//+HtP//BgAAAAE+OwAAJRoAAAAAAAAAAAAAAAAKCgnnAAAAARCv//+HtP//BgAAAAFMOwAAJRoAAAAAAAAAAAAAAAAKCgnnAAAAAQ+v//+HtP//BgAAAAVaOw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8lAAAAlfOwAACecAAAABC6///4e0//8CAAAAAVs7AAD0AAAACZlLAAAAAAAAAAAAAAFcOwAA9AAAAAmZSwAAAAAAAAAAAAABXTsAAPQAAAAJ91AAAAQAAAABAAAAAV47AAD0AAAACfhQAAACAAAAAQAAAAFwOwAAJRoAAAAAAAAAAAAAAAAKCgnnAAAAAQav//+HtP//BgAAAAF+OwAAJRoAAAAAAAAAAAAAAAAKCgnnAAAAAQWv//+HtP//BgAAAAGMOwAAJRoAAAAAAAAAAAAAAAAKCgnnAAAAAQSv//+HtP//BgAAAAGaOwAAJRoAAAAAAAAAAAAAAAAKCgnnAAAAAQOv//+HtP//BgAAAAGoOwAAJRoAAAAAAAAAAAAAAAAKCgnnAAAAAQKv//+HtP//BgAAAAW2Ow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1AAAAm7OwAACecAAAAB/q7//4e0//8CAAAAAbc7AAD0AAAACZlLAAAAAAAAAAAAAAG4OwAA9AAAAAmZSwAAAAAAAAAAAAABuTsAAPQAAAAJBFEAAAEAAAABAAAAAbo7AAD0AAAACQVRAAAFAAAAAQAAAAXMOw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BlEAAAnROwAACecAAAAB967//4e0//8CAAAAAc07AAD0AAAACZlLAAAAAAAAAAAAAAHOOwAA9AAAAAmZSwAAAAAAAAAAAAABzzsAAPQAAAAJC1EAAAcAAAABAAAAAdA7AAD0AAAACQxRAAAFAAAAAQAAAAHiOwAAJRoAAAAAAAAAAAAAAAAKCgnnAAAAAfKu//+HtP//BgAAAAHwOwAAJRoAAAAAAAAAAAAAAAAKCgnnAAAAAfGu//+HtP//BgAAAAH+OwAAJRoAAAAAAAAAAAAAAAAKCgnnAAAAAfCu//+HtP//BgAAAAEMPAAAJRoAAAAAAAAAAAAAAAAKCgnnAAAAAe+u//+HtP//BgAAAAEaPAAAJRoAAAAAAAAAAAAAAAAKCgnnAAAAAe6u//+HtP//BgAAAAUoP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E1EAAAktPAAACecAAAAB6q7//4e0//8CAAAAASk8AAD0AAAACZlLAAAAAAAAAAAAAAEqPAAA9AAAAAmZSwAAAAAAAAAAAAABKzwAAPQAAAAJGFEAAAMAAAABAAAAASw8AAD0AAAACRlRAAAFAAAAAQAAAAU+P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GlEAAAlDPAAACecAAAAB467//4e0//8CAAAAAT88AAD0AAAACZlLAAAAAAAAAAAAAAFAPAAA9AAAAAmZSwAAAAAAAAAAAAABQTwAAPQAAAAJH1EAAAMAAAABAAAAAUI8AAD0AAAACSBRAAAFAAAAAQAAAAVUP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IVEAAAlZPAAACecAAAAB3K7//4e0//8CAAAAAVU8AAD0AAAACZlLAAAAAAAAAAAAAAFWPAAA9AAAAAmZSwAAAAAAAAAAAAABVzwAAPQAAAAJJlEAAAcAAAABAAAAAVg8AAD0AAAACSdRAAAFAAAAAQAAAAFqPAAAJRoAAAAAAAAAAAAAAAAKCgnnAAAAAdeu//+HtP//BgAAAAF4PAAAJRoAAAAAAAAAAAAAAAAKCgnnAAAAAdau//+HtP//BgAAAAGGPAAAJRoAAAAAAAAAAAAAAAAKCgnnAAAAAdWu//+HtP//BgAAAAGUPAAAJRoAAAAAAAAAAAAAAAAKCgnnAAAAAdSu//+HtP//BgAAAAWiP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LVEAAAmnPAAACecAAAAB0K7//4e0//8CAAAAAaM8AAD0AAAACfNLAAAAAAAAAAAAAAGkPAAA9AAAAAnzSwAAAAAAAAAAAAABpTwAAPQAAAAJMlEAABgAAAABAAAAAaY8AAD0AAAACTNRAAAIAAAAAQAAAAG4PAAAJRoAAAAAAAAAAAAAAAAKCgnnAAAAAcuu//+HtP//BgAAAAHGPAAAJRoAAAAAAAAAAAAAAAAKCgnnAAAAAcqu//+HtP//BgAAAAHUPAAAJRoAAAAAAAAAAAAAAAAKCgnnAAAAAcmu//+HtP//BgAAAAHiPAAAJRoAAAAAAAAAAAAAAAAKCgnnAAAAAciu//+HtP//BgAAAAHwPAAAJRoAAAAAAAAAAAAAAAAKCgnnAAAAAceu//+HtP//BgAAAAX+P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OlEAAAkDPQAACecAAAABw67//4e0//8CAAAAAf88AAD0AAAACZlLAAAAAAAAAAAAAAEAPQAA9AAAAAmZSwAAAAAAAAAAAAABAT0AAPQAAAAJP1EAAAIAAAABAAAAAQI9AAD0AAAACUBRAAAFAAAAAQAAAAUUPQ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QVEAAAkZPQAACecAAAABvK7//4e0//8CAAAAARU9AAD0AAAACZlLAAAAAAAAAAAAAAEWPQAA9AAAAAmZSwAAAAAAAAAAAAABFz0AAPQAAAAJRlEAAAIAAAABAAAAARg9AAD0AAAACUdRAAAFAAAAAQAAAAUqPQ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SFEAAAkvPQAACecAAAABta7//4e0//8CAAAAASs9AAD0AAAACZlLAAAAAAAAAAAAAAEsPQAA9AAAAAmZSwAAAAAAAAAAAAABLT0AAPQAAAAJTVEAAAcAAAABAAAAAS49AAD0AAAACU5RAAAFAAAAAQAAAAFAPQAAJRoAAAAAAAAAAAAAAAAKCgnnAAAAAbCu//+HtP//BgAAAAFOPQAAJRoAAAAAAAAAAAAAAAAKCgnnAAAAAa+u//+HtP//BgAAAAFcPQAAJRoAAAAAAAAAAAAAAAAKCgnnAAAAAa6u//+HtP//BgAAAAFqPQAAJRoAAAAAAAAAAAAAAAAKCgnnAAAAAa2u//+HtP//BgAAAAF4PQAAJRoAAAAAAAAAAAAAAAAKCgnnAAAAAayu//+HtP//BgAAAAWGPQ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VVEAAAmHPQAACecAAAABqK7//4e0//8EAAAAAZg9AAAlGgAAAAAAAAAAAAAAAAoKCecAAAABp67//4e0//8GAAAAAaY9AAAlGgAAAAAAAAAAAAAAAAoKCecAAAABpq7//4e0//8GAAAAAbQ9AAAlGgAAAAAAAAAAAAAAAAoKCecAAAABpa7//4e0//8GAAAAAcI9AAAlGgAAAAAAAAAAAAAAAAoKCecAAAABpK7//4e0//8GAAAAAdA9AAAlGgAAAAAAAAAAAAAAAAoKCecAAAABo67//4e0//8GAAAABd49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eUQAACeM9AAAJ5wAAAAGfrv//h7T//wIAAAAB3z0AAPQAAAAJ80sAAAAAAAAAAAAAAeA9AAD0AAAACfNLAAAAAAAAAAAAAAHhPQAA9AAAAAljUQAACQAAAAEAAAAB4j0AAPQAAAAJZFEAAAkAAAABAAAABfQ9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lUQAACfk9AAAJ5wAAAAGYrv//h7T//wIAAAAB9T0AAPQAAAAJ80sAAAAAAAAAAAAAAfY9AAD0AAAACfNLAAAAAAAAAAAAAAH3PQAA9AAAAAlqUQAACQAAAAEAAAAB+D0AAPQAAAAJa1EAAAkAAAABAAAAAQo+AAAlGgAAAAAAAAAAAAAAAAoKCecAAAABk67//4e0//8GAAAAARg+AAAlGgAAAAAAAAAAAAAAAAoKCecAAAABkq7//4e0//8GAAAAASY+AAAlGgAAAAAAAAAAAAAAAAoKCecAAAABka7//4e0//8GAAAAATQ+AAAlGgAAAAAAAAAAAAAAAAoKCecAAAABkK7//4e0//8GAAAAAUI+AAAlGgAAAAAAAAAAAAAAAAoKCecAAAABj67//4e0//8GAAAABVA+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yUQAACVU+AAAJ5wAAAAGLrv//h7T//wIAAAABUT4AAPQAAAAJ80sAAAAAAAAAAAAAAVI+AAD0AAAACfNLAAAAAAAAAAAAAAFTPgAA9AAAAAl3UQAACQAAAAEAAAABVD4AAPQAAAAJeFEAAAkAAAABAAAAAWY+AAAlGgAAAAAAAAAAAAAAAAoKCecAAAABhq7//4e0//8GAAAAAXQ+AAAlGgAAAAAAAAAAAAAAAAoKCecAAAABha7//4e0//8GAAAAAYI+AAAlGgAAAAAAAAAAAAAAAAoKCecAAAABhK7//4e0//8GAAAAAZA+AAAlGgAAAAAAAAAAAAAAAAoKCecAAAABg67//4e0//8GAAAAAZ4+AAAlGgAAAAAAAAAAAAAAAAoKCecAAAABgq7//4e0//8GAAAABaw+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UQAACa0+AAAJ5wAAAAF+rv//h7T//wQAAAAFvj4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YNRAAAJwz4AAAnnAAAAAXqu//+HtP//AgAAAAG/PgAA9AAAAAmMSwAAAAAAAAAAAAABwD4AAPQAAAAJjEsAAAAAAAAAAAAAAcE+AAD0AAAACYhRAAADAAAAAQAAAAHCPgAA9AAAAAmJUQAADQAAAAEAAAAF1D4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YpRAAAJ2T4AAAnnAAAAAXOu//+HtP//AgAAAAHVPgAA9AAAAAmMSwAAAAAAAAAAAAAB1j4AAPQAAAAJjEsAAAAAAAAAAAAAAdc+AAD0AAAACY9RAAACAAAAAQAAAAHYPgAA9AAAAAmQUQAADQAAAAEAAAAB6j4AACUaAAAAAAAAAAAAAAAACgoJ5wAAAAFurv//h7T//wYAAAAB+D4AACUaAAAAAAAAAAAAAAAACgoJ5wAAAAFtrv//h7T//wYAAAABBj8AACUaAAAAAAAAAAAAAAAACgoJ5wAAAAFsrv//h7T//wYAAAABFD8AACUaAAAAAAAAAAAAAAAACgoJ5wAAAAFrrv//h7T//wYAAAAFIj8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ZZRAAAJJz8AAAnnAAAAAWeu//+HtP//AgAAAAEjPwAA9AAAAAmaUQAAAAAAAAAAAAABJD8AAPQAAAAJmlEAAAAAAAAAAAAAASU/AAD0AAAACZtRAAAXAAAAAQAAAAEmPwAA9AAAAAmcUQAACwAAAAEAAAABOD8AACUaAAAAAAAAAAAAAAAACgoJ5wAAAAFirv//h7T//wYAAAABRj8AACUaAAAAAAAAAAAAAAAACgoJ5wAAAAFhrv//h7T//wYAAAABVD8AACUaAAAAAAAAAAAAAAAACgoJ5wAAAAFgrv//h7T//wYAAAABYj8AACUaAAAAAAAAAAAAAAAACgoJ5wAAAAFfrv//h7T//wYAAAAFcD8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aJRAAAJdT8AAAnnAAAAAVuu//+HtP//AgAAAAFxPwAA9AAAAAmZSwAAAAAAAAAAAAABcj8AAPQAAAAJmUsAAAAAAAAAAAAAAXM/AAD0AAAACadRAAAEAAAAAQAAAAF0PwAA9AAAAAmoUQAABQAAAAEAAAABhj8AACUaAAAAAAAAAAAAAAAACgoJ5wAAAAFWrv//h7T//wYAAAABlD8AACUaAAAAAAAAAAAAAAAACgoJ5wAAAAFVrv//h7T//wYAAAABoj8AACUaAAAAAAAAAAAAAAAACgoJ5wAAAAFUrv//h7T//wYAAAABsD8AACUaAAAAAAAAAAAAAAAACgoJ5wAAAAFTrv//h7T//wYAAAAFvj8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a5RAAAJwz8AAAnnAAAAAU+u//+HtP//AgAAAAG/PwAA9AAAAAnzSwAAAAAAAAAAAAABwD8AAPQAAAAJ80sAAAAAAAAAAAAAAcE/AAD0AAAACbNRAAALAAAAAQAAAAHCPwAA9AAAAAm0UQAABAAAAAEAAAAB1D8AACUaAAAAAAAAAAAAAAAACgoJ5wAAAAFKrv//h7T//wYAAAAB4j8AACUaAAAAAAAAAAAAAAAACgoJ5wAAAAFJrv//h7T//wYAAAAB8D8AACUaAAAAAAAAAAAAAAAACgoJ5wAAAAFIrv//h7T//wYAAAAB/j8AACUaAAAAAAAAAAAAAAAACgoJ5wAAAAFHrv//h7T//wYAAAAFDEA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bpRAAAJEUAAAAnnAAAAAUOu//+HtP//AgAAAAENQAAA9AAAAAnjSwAAAAAAAAAAAAABDkAAAPQAAAAJ40sAAAAAAAAAAAAAAQ9AAAD0AAAACb9RAAAFAAAAAQAAAAEQQAAA9AAAAAnAUQAADAAAAAEAAAAFIkA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cFRAAAJJ0AAAAnnAAAAATyu//+HtP//AwAAAAEjQAAA9AAAAAnjSwAAAAAAAAAAAAABJEAAAPQAAAAJ40sAAAAAAAAAAAAAASVAAAD0AAAACeNLAAAAAAAAAAAAAAEmQAAA9AAAAAnjSwAAAAAAAAAAAAABOEAAACUaAAAAAAAAAAAAAAAACgoJ5wAAAAE5rv//h7T//wYAAAABRkAAACUaAAAAAAAAAAAAAAAACgoJ5wAAAAE4rv//h7T//wYAAAABVEAAACUaAAAAAAAAAAAAAAAACgoJ5wAAAAE3rv//h7T//wYAAAABYkAAACUaAAAAAAAAAAAAAAAACgoJ5wAAAAE2rv//h7T//wYAAAAFcEA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ctRAAAJdUAAAAnnAAAAATKu//+HtP//AgAAAAFxQAAA9AAAAAlHTgAAAAAAAAAAAAABckAAAPQAAAAJR04AAAAAAAAAAAAAAXNAAAD0AAAACdBRAAATAAAAAQAAAAF0QAAA9AAAAAnRUQAABgAAAAEAAAABhkAAACUaAAAAAAAAAAAAAAAACgoJ5wAAAAEtrv//h7T//wYAAAABlEAAACUaAAAAAAAAAAAAAAAACgoJ5wAAAAEsrv//h7T//wYAAAABokAAACUaAAAAAAAAAAAAAAAACgoJ5wAAAAErrv//h7T//wYAAAABsEAAACUaAAAAAAAAAAAAAAAACgoJ5wAAAAEqrv//h7T//wYAAAAFvkA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ddRAAAJv0AAAAnnAAAAASau//+HtP//BAAAAAHQQAAAJRoAAAAAAAAAAAAAAAAKCgnnAAAAASWu//+HtP//BgAAAAHeQAAAJRoAAAAAAAAAAAAAAAAKCgnnAAAAASSu//+HtP//BgAAAAHsQAAAJRoAAAAAAAAAAAAAAAAKCgnnAAAAASOu//+HtP//BgAAAAH6QAAAJRoAAAAAAAAAAAAAAAAKCgnnAAAAASKu//+HtP//BgAAAAEIQQAAJRoAAAAAAAAAAAAAAAAKCgnnAAAAASGu//+HtP//BgAAAAUWQQ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4FEAAAkbQQAACecAAAABHa7//4e0//8CAAAAARdBAAD0AAAACTJMAAAAAAAAAAAAAAEYQQAA9AAAAAkyTAAAAAAAAAAAAAABGUEAAPQAAAAJ5VEAABUAAAABAAAAARpBAAD0AAAACeZRAAAEAAAAAQAAAAEsQQAAJRoAAAAAAAAAAAAAAAAKCgnnAAAAARiu//+HtP//BgAAAAE6QQAAJRoAAAAAAAAAAAAAAAAKCgnnAAAAAReu//+HtP//BgAAAAFIQQAAJRoAAAAAAAAAAAAAAAAKCgnnAAAAARau//+HtP//BgAAAAFWQQAAJRoAAAAAAAAAAAAAAAAKCgnnAAAAARWu//+HtP//BgAAAAVkQQ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7FEAAAlpQQAACecAAAABEa7//4e0//8DAAAAAWVBAAD0AAAACYxLAAAAAAAAAAAAAAFmQQAA9AAAAAmMSwAAAAAAAAAAAAABZ0EAAPQAAAAJjEsAAAAAAAAAAAAAAWhBAAD0AAAACYxLAAAAAAAAAAAAAAV6QQ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8VEAAAl/QQAACecAAAABDK7//4e0//8DAAAAAXtBAAD0AAAACYxLAAAAAAAAAAAAAAF8QQAA9AAAAAmMSwAAAAAAAAAAAAABfUEAAPQAAAAJjEsAAAAAAAAAAAAAAX5BAAD0AAAACYxLAAAAAAAAAAAAAAGQQQAAJRoAAAAAAAAAAAAAAAAKCgnnAAAAAQmu//+HtP//BgAAAAGeQQAAJRoAAAAAAAAAAAAAAAAKCgnnAAAAAQiu//+HtP//BgAAAAGsQQAAJRoAAAAAAAAAAAAAAAAKCgnnAAAAAQeu//+HtP//BgAAAAG6QQAAJRoAAAAAAAAAAAAAAAAKCgnnAAAAAQau//+HtP//BgAAAAXIQQ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1EAAAnNQQAACecAAAABAq7//4e0//8CAAAAAclBAAD0AAAACf9RAAAAAAAAAAAAAAHKQQAA9AAAAAn/UQAAAAAAAAAAAAABy0EAAPQAAAAJAFIAACkAAAABAAAAAcxBAAD0AAAACQFSAAABAAAAAQAAAAXcQQ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AlIAAAndQQAACecAAAAB+63//4e0//8EAAAABe5B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kGUgAACfNBAAAJ5wAAAAH3rf//h7T//wIAAAAB70EAAPQAAAAJ/1EAAAAAAAAAAAAAAfBBAAD0AAAACf9RAAAAAAAAAAAAAAHxQQAA9AAAAAkLUgAAAwAAAAEAAAAB8kEAAPQAAAAJDFIAAAEAAAABAAAAAQRCAAAlGgAAAAAAAAAAAAAAAAoKCecAAAAB8q3//4e0//8GAAAAARJCAAAlGgAAAAAAAAAAAAAAAAoKCecAAAAB8a3//4e0//8GAAAAASBCAAAlGgAAAAAAAAAAAAAAAAoKCecAAAAB8K3//4e0//8GAAAAAS5CAAAlGgAAAAAAAAAAAAAAAAoKCecAAAAB763//4e0//8GAAAABTxC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kSUgAACUFCAAAJ5wAAAAHrrf//h7T//wIAAAABPUIAAPQAAAAJ80sAAAAAAAAAAAAAAT5CAAD0AAAACfNLAAAAAAAAAAAAAAE/QgAA9AAAAAkXUgAAFwAAAAEAAAABQEIAAPQAAAAJGFIAAAgAAAABAAAABVJC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kZUgAACVdCAAAJ5wAAAAHkrf//h7T//wIAAAABU0IAAPQAAAAJ80sAAAAAAAAAAAAAAVRCAAD0AAAACfNLAAAAAAAAAAAAAAFVQgAA9AAAAAkeUgAABgAAAAEAAAABVkIAAPQAAAAJH1IAAAgAAAABAAAAAWhCAAAlGgAAAAAAAAAAAAAAAAoKCecAAAAB363//4e0//8GAAAAAXZCAAAlGgAAAAAAAAAAAAAAAAoKCecAAAAB3q3//4e0//8GAAAAAYRCAAAlGgAAAAAAAAAAAAAAAAoKCecAAAAB3a3//4e0//8GAAAAAZJCAAAlGgAAAAAAAAAAAAAAAAoKCecAAAAB3K3//4e0//8GAAAAAaBCAAAlGgAAAAAAAAAAAAAAAAoKCecAAAAB263//4e0//8GAAAABa5C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kmUgAACbNCAAAJ5wAAAAHXrf//h7T//wIAAAABr0IAAPQAAAAJmUsAAAAAAAAAAAAAAbBCAAD0AAAACZlLAAAAAAAAAAAAAAGxQgAA9AAAAAkrUgAAAwAAAAEAAAABskIAAPQAAAAJLFIAAAUAAAABAAAABcRC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ktUgAACclCAAAJ5wAAAAHQrf//h7T//wIAAAABxUIAAPQAAAAJmUsAAAAAAAAAAAAAAcZCAAD0AAAACZlLAAAAAAAAAAAAAAHHQgAA9AAAAAkyUgAAAwAAAAEAAAAByEIAAPQAAAAJM1IAAAUAAAABAAAABdpC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k0UgAACd9CAAAJ5wAAAAHJrf//h7T//wIAAAAB20IAAPQAAAAJmUsAAAAAAAAAAAAAAdxCAAD0AAAACZlLAAAAAAAAAAAAAAHdQgAA9AAAAAk5UgAABwAAAAEAAAAB3kIAAPQAAAAJOlIAAAUAAAABAAAAAfBCAAAlGgAAAAAAAAAAAAAAAAoKCecAAAABxK3//4e0//8GAAAAAf5CAAAlGgAAAAAAAAAAAAAAAAoKCecAAAABw63//4e0//8GAAAAAQxDAAAlGgAAAAAAAAAAAAAAAAoKCecAAAABwq3//4e0//8GAAAAARpDAAAlGgAAAAAAAAAAAAAAAAoKCecAAAABwa3//4e0//8GAAAAAShDAAAlGgAAAAAAAAAAAAAAAAoKCecAAAABwK3//4e0//8GAAAABTZD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BUgAACTtDAAAJ5wAAAAG8rf//h7T//wIAAAABN0MAAPQAAAAJmUsAAAAAAAAAAAAAAThDAAD0AAAACZlLAAAAAAAAAAAAAAE5QwAA9AAAAAlGUgAAAgAAAAEAAAABOkMAAPQAAAAJR1IAAAUAAAABAAAABUxD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IUgAACVFDAAAJ5wAAAAG1rf//h7T//wIAAAABTUMAAPQAAAAJmUsAAAAAAAAAAAAAAU5DAAD0AAAACZlLAAAAAAAAAAAAAAFPQwAA9AAAAAlNUgAAAgAAAAEAAAABUEMAAPQAAAAJTlIAAAUAAAABAAAABWJD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PUgAACWdDAAAJ5wAAAAGurf//h7T//wIAAAABY0MAAPQAAAAJmUsAAAAAAAAAAAAAAWRDAAD0AAAACZlLAAAAAAAAAAAAAAFlQwAA9AAAAAlUUgAABwAAAAEAAAABZkMAAPQAAAAJVVIAAAUAAAABAAAAAXhDAAAlGgAAAAAAAAAAAAAAAAoKCecAAAABqa3//4e0//8GAAAAAYZDAAAlGgAAAAAAAAAAAAAAAAoKCecAAAABqK3//4e0//8GAAAAAZRDAAAlGgAAAAAAAAAAAAAAAAoKCecAAAABp63//4e0//8GAAAAAaJDAAAlGgAAAAAAAAAAAAAAAAoKCecAAAABpq3//4e0//8GAAAABbBD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bUgAACbVDAAAJ5wAAAAGirf//h7T//wIAAAABsUMAAPQAAAAJmUsAAAAAAAAAAAAAAbJDAAD0AAAACZlLAAAAAAAAAAAAAAGzQwAA9AAAAAlgUgAABAAAAAEAAAABtEMAAPQAAAAJYVIAAAUAAAABAAAAAcZDAAAlGgAAAAAAAAAAAAAAAAoKCecAAAABna3//4e0//8GAAAAAdRDAAAlGgAAAAAAAAAAAAAAAAoKCecAAAABnK3//4e0//8GAAAAAeJDAAAlGgAAAAAAAAAAAAAAAAoKCecAAAABm63//4e0//8GAAAAAfBDAAAlGgAAAAAAAAAAAAAAAAoKCecAAAABmq3//4e0//8GAAAABf5D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nUgAACQNEAAAJ5wAAAAGWrf//h7T//wIAAAAB/0MAAPQAAAAJ40sAAAAAAAAAAAAAAQBEAAD0AAAACeNLAAAAAAAAAAAAAAEBRAAA9AAAAAlsUgAACwAAAAEAAAABAkQAAPQAAAAJbVIAAAkAAAABAAAAARREAAAlGgAAAAAAAAAAAAAAAAoKCecAAAABka3//4e0//8GAAAAASJEAAAlGgAAAAAAAAAAAAAAAAoKCecAAAABkK3//4e0//8GAAAAATBEAAAlGgAAAAAAAAAAAAAAAAoKCecAAAABj63//4e0//8GAAAAAT5EAAAlGgAAAAAAAAAAAAAAAAoKCecAAAABjq3//4e0//8GAAAABUxE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zUgAACVFEAAAJ5wAAAAGKrf//h7T//wIAAAABTUQAAPQAAAAJ504AAAAAAAAAAAAAAU5EAAD0AAAACedOAAAAAAAAAAAAAAFPRAAA9AAAAAl4UgAAEAAAAAEAAAABUEQAAPQAAAAJeVIAAAYAAAABAAAAAWJEAAAlGgAAAAAAAAAAAAAAAAoKCecAAAABha3//4e0//8GAAAAAXBEAAAlGgAAAAAAAAAAAAAAAAoKCecAAAABhK3//4e0//8GAAAAAX5EAAAlGgAAAAAAAAAAAAAAAAoKCecAAAABg63//4e0//8GAAAAAYxEAAAlGgAAAAAAAAAAAAAAAAoKCecAAAABgq3//4e0//8GAAAABZpE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UgAACZtEAAAJ5wAAAAF+rf//h7T//wQAAAAFrEQ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YNSAAAJsUQAAAnnAAAAAXqt//+HtP//AgAAAAGtRAAA9AAAAAnzSwAAAAAAAAAAAAABrkQAAPQAAAAJ80sAAAAAAAAAAAAAAa9EAAD0AAAACYhSAAAEAAAAAQAAAAGwRAAA9AAAAAmJUgAAAwAAAAEAAAABwkQAACUaAAAAAAAAAAAAAAAACgoJ5wAAAAF1rf//h7T//wYAAAAB0EQAACUaAAAAAAAAAAAAAAAACgoJ5wAAAAF0rf//h7T//wYAAAAB3kQAACUaAAAAAAAAAAAAAAAACgoJ5wAAAAFzrf//h7T//wYAAAAB7EQAACUaAAAAAAAAAAAAAAAACgoJ5wAAAAFyrf//h7T//wYAAAAB+kQAACUaAAAAAAAAAAAAAAAACgoJ5wAAAAFxrf//h7T//wYAAAAFCEU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ZBSAAAJDUUAAAnnAAAAAW2t//+HtP//AgAAAAEJRQAA9AAAAAmZSwAAAAAAAAAAAAABCkUAAPQAAAAJmUsAAAAAAAAAAAAAAQtFAAD0AAAACZVSAAADAAAAAQAAAAEMRQAA9AAAAAmWUgAABQAAAAEAAAAFHkU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ZdSAAAJI0UAAAnnAAAAAWat//+HtP//AgAAAAEfRQAA9AAAAAmZSwAAAAAAAAAAAAABIEUAAPQAAAAJmUsAAAAAAAAAAAAAASFFAAD0AAAACZxSAAADAAAAAQAAAAEiRQAA9AAAAAmdUgAABQAAAAEAAAAFNEU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Z5SAAAJOUUAAAnnAAAAAV+t//+HtP//AgAAAAE1RQAA9AAAAAmZSwAAAAAAAAAAAAABNkUAAPQAAAAJmUsAAAAAAAAAAAAAATdFAAD0AAAACaNSAAAHAAAAAQAAAAE4RQAA9AAAAAmkUgAABQAAAAEAAAABSkUAACUaAAAAAAAAAAAAAAAACgoJ5wAAAAFarf//h7T//wYAAAABWEUAACUaAAAAAAAAAAAAAAAACgoJ5wAAAAFZrf//h7T//wYAAAABZkUAACUaAAAAAAAAAAAAAAAACgoJ5wAAAAFYrf//h7T//wYAAAABdEUAACUaAAAAAAAAAAAAAAAACgoJ5wAAAAFXrf//h7T//wYAAAABgkUAACUaAAAAAAAAAAAAAAAACgoJ5wAAAAFWrf//h7T//wYAAAAFkEU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atSAAAJlUUAAAnnAAAAAVKt//+HtP//AgAAAAGRRQAA9AAAAAmZSwAAAAAAAAAAAAABkkUAAPQAAAAJmUsAAAAAAAAAAAAAAZNFAAD0AAAACbBSAAACAAAAAQAAAAGURQAA9AAAAAmxUgAABQAAAAEAAAAFpkU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bJSAAAJq0UAAAnnAAAAAUut//+HtP//AgAAAAGnRQAA9AAAAAmZSwAAAAAAAAAAAAABqEUAAPQAAAAJmUsAAAAAAAAAAAAAAalFAAD0AAAACbdSAAACAAAAAQAAAAGqRQAA9AAAAAm4UgAABQAAAAEAAAAFvEU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blSAAAJwUUAAAnnAAAAAUSt//+HtP//AgAAAAG9RQAA9AAAAAmZSwAAAAAAAAAAAAABvkUAAPQAAAAJmUsAAAAAAAAAAAAAAb9FAAD0AAAACb5SAAAHAAAAAQAAAAHARQAA9AAAAAm/UgAABQAAAAEAAAAB0kUAACUaAAAAAAAAAAAAAAAACgoJ5wAAAAE/rf//h7T//wYAAAAB4EUAACUaAAAAAAAAAAAAAAAACgoJ5wAAAAE+rf//h7T//wYAAAAB7kUAACUaAAAAAAAAAAAAAAAACgoJ5wAAAAE9rf//h7T//wYAAAAB/EUAACUaAAAAAAAAAAAAAAAACgoJ5wAAAAE8rf//h7T//wYAAAABCkYAACUaAAAAAAAAAAAAAAAACgoJ5wAAAAE7rf//h7T//wYAAAAFGEY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cZSAAAJHUYAAAnnAAAAATet//+HtP//AgAAAAEZRgAA9AAAAAmZSwAAAAAAAAAAAAABGkYAAPQAAAAJmUsAAAAAAAAAAAAAARtGAAD0AAAACctSAAADAAAAAQAAAAEcRgAA9AAAAAnMUgAABQAAAAEAAAAFLkY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c1SAAAJM0YAAAnnAAAAATCt//+HtP//AgAAAAEvRgAA9AAAAAmZSwAAAAAAAAAAAAABMEYAAPQAAAAJmUsAAAAAAAAAAAAAATFGAAD0AAAACdJSAAADAAAAAQAAAAEyRgAA9AAAAAnTUgAABQAAAAEAAAAFREY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dRSAAAJSUYAAAnnAAAAASmt//+HtP//AgAAAAFFRgAA9AAAAAmZSwAAAAAAAAAAAAABRkYAAPQAAAAJmUsAAAAAAAAAAAAAAUdGAAD0AAAACdlSAAAHAAAAAQAAAAFIRgAA9AAAAAnaUgAABQAAAAEAAAABWkYAACUaAAAAAAAAAAAAAAAACgoJ5wAAAAEkrf//h7T//wYAAAABaEYAACUaAAAAAAAAAAAAAAAACgoJ5wAAAAEjrf//h7T//wYAAAABdkYAACUaAAAAAAAAAAAAAAAACgoJ5wAAAAEirf//h7T//wYAAAABhEYAACUaAAAAAAAAAAAAAAAACgoJ5wAAAAEhrf//h7T//wYAAAABkkYAACUaAAAAAAAAAAAAAAAACgoJ5wAAAAEgrf//h7T//wYAAAAFoEY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eFSAAAJpUYAAAnnAAAAARyt//+HtP//AgAAAAGhRgAA9AAAAAmZSwAAAAAAAAAAAAABokYAAPQAAAAJmUsAAAAAAAAAAAAAAaNGAAD0AAAACeZSAAABAAAAAQAAAAGkRgAA9AAAAAnnUgAABQAAAAEAAAAFtkY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ehSAAAJu0YAAAnnAAAAARWt//+HtP//AgAAAAG3RgAA9AAAAAmZSwAAAAAAAAAAAAABuEYAAPQAAAAJmUsAAAAAAAAAAAAAAblGAAD0AAAACe1SAAAHAAAAAQAAAAG6RgAA9AAAAAnuUgAABQAAAAEAAAABzEYAACUaAAAAAAAAAAAAAAAACgoJ5wAAAAEQrf//h7T//wYAAAAB2kYAACUaAAAAAAAAAAAAAAAACgoJ5wAAAAEPrf//h7T//wYAAAAB6EYAACUaAAAAAAAAAAAAAAAACgoJ5wAAAAEOrf//h7T//wYAAAAB9kYAACUaAAAAAAAAAAAAAAAACgoJ5wAAAAENrf//h7T//wYAAAAFBEc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fRSAAAJCUcAAAnnAAAAAQmt//+HtP//AgAAAAEFRwAA9AAAAAnzSwAAAAAAAAAAAAABBkcAAPQAAAAJ80sAAAAAAAAAAAAAAQdHAAD0AAAACflSAAAVAAAAAQAAAAEIRwAA9AAAAAn6UgAACQAAAAEAAAABGkcAACUaAAAAAAAAAAAAAAAACgoJ5wAAAAEErf//h7T//wYAAAABKEcAACUaAAAAAAAAAAAAAAAACgoJ5wAAAAEDrf//h7T//wYAAAABNkcAACUaAAAAAAAAAAAAAAAACgoJ5wAAAAECrf//h7T//wYAAAABREcAACUaAAAAAAAAAAAAAAAACgoJ5wAAAAEBrf//h7T//wYAAAAFUkc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QBTAAAJV0cAAAnnAAAAAf2s//+HtP//AgAAAAFTRwAA9AAAAAnVTAAAAAAAAAAAAAABVEcAAPQAAAAJ1UwAAAAAAAAAAAAAAVVHAAD0AAAACQVTAAAPAAAAAQAAAAFWRwAA9AAAAAkGUwAAAwAAAAEAAAABaEcAACUaAAAAAAAAAAAAAAAACgoJ5wAAAAH4rP//h7T//wYAAAABdkcAACUaAAAAAAAAAAAAAAAACgoJ5wAAAAH3rP//h7T//wYAAAABhEcAACUaAAAAAAAAAAAAAAAACgoJ5wAAAAH2rP//h7T//wYAAAABkkcAACUaAAAAAAAAAAAAAAAACgoJ5wAAAAH1rP//h7T//wYAAAABoEcAACUaAAAAAAAAAAAAAAAACgoJ5wAAAAH0rP//h7T//wYAAAAFrkc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Q1TAAAJr0cAAAnnAAAAAfCs//+HtP//BAAAAAXARw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EVMAAAnFRwAACecAAAAB7Kz//4e0//8CAAAAAcFHAAD0AAAACWgTAAAAAAAAAAAAAAHCRwAA9AAAAAloEwAAAAAAAAAAAAABw0cAAPQAAAAJFlMAAAIAAAABAAAAAcRHAAD0AAAACRdTAAAIAAAAAQAAAAHWRwAAJRoAAAAAAAAAAAAAAAAKCgnnAAAAAees//+HtP//BgAAAAHkRwAAJRoAAAAAAAAAAAAAAAAKCgnnAAAAAeas//+HtP//BgAAAAHyRwAAJRoAAAAAAAAAAAAAAAAKCgnnAAAAAeWs//+HtP//BgAAAAEASAAAJRoAAAAAAAAAAAAAAAAKCgnnAAAAAeSs//+HtP//BgAAAAUOS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HVMAAAkTSAAACecAAAAB4Kz//4e0//8CAAAAAQ9IAAD0AAAACSFTAAAAAAAAAAAAAAEQSAAA9AAAAAkhUwAAAAAAAAAAAAABEUgAAPQAAAAJIlMAABIAAAABAAAAARJIAAD0AAAACSNTAAAPAAAAAQAAAAEkSAAAJRoAAAAAAAAAAAAAAAAKCgnnAAAAAdus//+HtP//BgAAAAEySAAAJRoAAAAAAAAAAAAAAAAKCgnnAAAAAdqs//+HtP//BgAAAAFASAAAJRoAAAAAAAAAAAAAAAAKCgnnAAAAAdms//+HtP//BgAAAAFOSAAAJRoAAAAAAAAAAAAAAAAKCgnnAAAAAdis//+HtP//BgAAAAVcS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KVMAAAlhSAAACecAAAAB1Kz//4e0//8DAAAAAV1IAAD0AAAACYxLAAAAAAAAAAAAAAFeSAAA9AAAAAmMSwAAAAAAAAAAAAABX0gAAPQAAAAJjEsAAAAAAAAAAAAAAWBIAAD0AAAACYxLAAAAAAAAAAAAAAVyS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LlMAAAl3SAAACecAAAABz6z//4e0//8DAAAAAXNIAAD0AAAACYxLAAAAAAAAAAAAAAF0SAAA9AAAAAmMSwAAAAAAAAAAAAABdUgAAPQAAAAJjEsAAAAAAAAAAAAAAXZIAAD0AAAACYxLAAAAAAAAAAAAAAGISAAAJRoAAAAAAAAAAAAAAAAKCgnnAAAAAcys//+HtP//BgAAAAGWSAAAJRoAAAAAAAAAAAAAAAAKCgnnAAAAAcus//+HtP//BgAAAAGkSAAAJRoAAAAAAAAAAAAAAAAKCgnnAAAAAcqs//+HtP//BgAAAAGySAAAJRoAAAAAAAAAAAAAAAAKCgnnAAAAAcms//+HtP//BgAAAAHASAAAJRoAAAAAAAAAAAAAAAAKCgnnAAAAAcis//+HtP//BgAAAAHOSAAAJRoAAAAAAAAAAAAAAAAKCgnnAAAAAces//+HtP//BgAAAAHcSAAAJRoAAAAAAAAAAAAAAAAKCgnnAAAAAcas//+HtP//BgAAAAHqSAAAJRoAAAAAAAAAAAAAAAAKCgnnAAAAAcWs//+HtP//BgAAAAX4SAAALkNvZ25vcy5DT0MuRGF0YVNvdXJjZS5SZXBvcnREYXRhLlJlcG9ydEVsZW1lbnQIAAAACW1fQ29sU3BhbhJtX0NvbFNwYW5TcGVjaWZpZWQJbV9Sb3dTcGFuEm1fUm93U3BhblNwZWNpZmllZAdtX1N0eWxlBG1fSUQObV9SZWFkT25seU5hbWUGbV90eXBlAAAAAAYBAQQIAQgBLkNvZ25vcy5DT0MuRW5naW5lLlJlcG9ydERhdGEuUmVwb3J0RWxlbWVudFR5cGXkAAAA5AAAAAAAAAAAAAAAAAAJPFMAAAn5SAAACecAAAABwaz//4e0//8EAAAABQpJ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AUwAACQ9JAAAJ5wAAAAG9rP//h7T//wIAAAABC0kAAPQAAAAJjEsAAAAAAAAAAAAAAQxJAAD0AAAACYxLAAAAAAAAAAAAAAENSQAA9AAAAAlFUwAACAAAAAEAAAABDkkAAPQAAAAJRlMAAAEAAAABAAAABSBJAAAuQ29nbm9zLkNPQy5EYXRhU291cmNlLlJlcG9ydERhdGEuUmVwb3J0RWxlbWVudAgAAAAJbV9Db2xTcGFuEm1fQ29sU3BhblNwZWNpZmllZAltX1Jvd1NwYW4SbV9Sb3dTcGFuU3BlY2lmaWVkB21fU3R5bGUEbV9JRA5tX1JlYWRPbmx5TmFtZQZtX3R5cGUAAAAABgEBBAgBCAEuQ29nbm9zLkNPQy5FbmdpbmUuUmVwb3J0RGF0YS5SZXBvcnRFbGVtZW50VHlwZeQAAADkAAAAAAAAAAAAAAAAAAlHUwAACSFJAAAJ5wAAAAG2rP//h7T//wQAAAAFMkk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UtTAAAJN0kAAAnnAAAAAbKs//+HtP//AgAAAAEzSQAA9AAAAAmMSwAAAAAAAAAAAAABNEkAAPQAAAAJjEsAAAAAAAAAAAAAATVJAAD0AAAACVBTAAAEAAAAAQAAAAE2SQAA9AAAAAlRUwAAAQAAAAEAAAABSEkAACUaAAAAAAAAAAAAAAAACgoJ5wAAAAGtrP//h7T//wYAAAABVkkAACUaAAAAAAAAAAAAAAAACgoJ5wAAAAGsrP//h7T//wYAAAABZEkAACUaAAAAAAAAAAAAAAAACgoJ5wAAAAGrrP//h7T//wYAAAABckkAACUaAAAAAAAAAAAAAAAACgoJ5wAAAAGqrP//h7T//wYAAAAFgEk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VdTAAAJhUkAAAnnAAAAAaas//+HtP//AgAAAAGBSQAA9AAAAAnjSwAAAAAAAAAAAAABgkkAAPQAAAAJ40sAAAAAAAAAAAAAAYNJAAD0AAAACVxTAAAaAAAAAQAAAAGESQAA9AAAAAldUwAAAgAAAAEAAAABlkkAACUaAAAAAAAAAAAAAAAACgoJ5wAAAAGhrP//h7T//wYAAAABpEkAACUaAAAAAAAAAAAAAAAACgoJ5wAAAAGgrP//h7T//wYAAAABskkAACUaAAAAAAAAAAAAAAAACgoJ5wAAAAGfrP//h7T//wYAAAABwEkAACUaAAAAAAAAAAAAAAAACgoJ5wAAAAGerP//h7T//wYAAAAFzkk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WNTAAAJ00kAAAnnAAAAAZqs//+HtP//AgAAAAHPSQAA9AAAAAnjSwAAAAAAAAAAAAAB0EkAAPQAAAAJ40sAAAAAAAAAAAAAAdFJAAD0AAAACWhTAAAWAAAAAQAAAAHSSQAA9AAAAAlpUwAAAgAAAAEAAAAF5Ek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WpTAAAJ6UkAAAnnAAAAAZOs//+HtP//AgAAAAHlSQAA9AAAAAnjSwAAAAAAAAAAAAAB5kkAAPQAAAAJ40sAAAAAAAAAAAAAAedJAAD0AAAACW9TAAAFAAAAAQAAAAHoSQAA9AAAAAlwUwAAAgAAAAEAAAAB+kkAACUaAAAAAAAAAAAAAAAACgoJ5wAAAAGOrP//h7T//wYAAAABCEoAACUaAAAAAAAAAAAAAAAACgoJ5wAAAAGNrP//h7T//wYAAAABFkoAACUaAAAAAAAAAAAAAAAACgoJ5wAAAAGMrP//h7T//wYAAAABJEoAACUaAAAAAAAAAAAAAAAACgoJ5wAAAAGLrP//h7T//wYAAAABMkoAACUaAAAAAAAAAAAAAAAACgoJ5wAAAAGKrP//h7T//wYAAAAFQEo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XdTAAAJRUoAAAnnAAAAAYas//+HtP//AgAAAAFBSgAA9AAAAAmZSwAAAAAAAAAAAAABQkoAAPQAAAAJmUsAAAAAAAAAAAAAAUNKAAD0AAAACXxTAAADAAAAAQAAAAFESgAA9AAAAAl9UwAABQAAAAEAAAAFVko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X5TAAAJW0oAAAnnAAAAAX+s//+HtP//AgAAAAFXSgAA9AAAAAmZSwAAAAAAAAAAAAABWEoAAPQAAAAJmUsAAAAAAAAAAAAAAVlKAAD0AAAACYNTAAADAAAAAQAAAAFaSgAA9AAAAAmEUwAABQAAAAEAAAAFbEo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YVTAAAJcUoAAAnnAAAAAXis//+HtP//AgAAAAFtSgAA9AAAAAmZSwAAAAAAAAAAAAABbkoAAPQAAAAJmUsAAAAAAAAAAAAAAW9KAAD0AAAACYpTAAAHAAAAAQAAAAFwSgAA9AAAAAmLUwAABQAAAAEAAAABgkoAACUaAAAAAAAAAAAAAAAACgoJ5wAAAAFzrP//h7T//wYAAAABkEoAACUaAAAAAAAAAAAAAAAACgoJ5wAAAAFyrP//h7T//wYAAAABnkoAACUaAAAAAAAAAAAAAAAACgoJ5wAAAAFxrP//h7T//wYAAAABrEoAACUaAAAAAAAAAAAAAAAACgoJ5wAAAAFwrP//h7T//wYAAAAFuko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ZFTAAAJv0oAAAnnAAAAAWys//+HtP//AgAAAAG7SgAA9AAAAAmVUwAAAAAAAAAAAAABvEoAAPQAAAAJlVMAAAAAAAAAAAAAAb1KAAD0AAAACZZTAAAaAAAAAQAAAAG+SgAA9AAAAAmXUwAABgAAAAEAAAABzkoAACUaAAAAAAAAAAAAAAAACgoJ5wAAAAFnrP//h7T//wYAAAAB3EoAACUaAAAAAAAAAAAAAAAACgoJ5wAAAAFmrP//h7T//wYAAAAB6koAACUaAAAAAAAAAAAAAAAACgoJ5wAAAAFlrP//h7T//wYAAAAB+EoAACUaAAAAAAAAAAAAAAAACgoJ5wAAAAFkrP//h7T//wYAAAABBksAACUaAAAAAAAAAAAAAAAACgoJ5wAAAAFjrP//h7T//wYAAAAFFEs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Z5TAAAJGUsAAAnnAAAAAV+s//+HtP//AgAAAAEVSwAA9AAAAAmVUwAAAAAAAAAAAAABFksAAPQAAAAJlVMAAAAAAAAAAAAAARdLAAD0AAAACaNTAAAYAAAAAQAAAAEYSwAA9AAAAAmkUwAABgAAAAEAAAAFKksAAC5Db2dub3MuQ09DLkRhdGFTb3VyY2UuUmVwb3J0RGF0YS5SZXBvcnRFbGVtZW50CAAAAAltX0NvbFNwYW4SbV9Db2xTcGFuU3BlY2lmaWVkCW1fUm93U3BhbhJtX1Jvd1NwYW5TcGVjaWZpZWQHbV9TdHlsZQRtX0lEDm1fUmVhZE9ubHlOYW1lBm1fdHlwZQAAAAAGAQEECAEIAS5Db2dub3MuQ09DLkVuZ2luZS5SZXBvcnREYXRhLlJlcG9ydEVsZW1lbnRUeXBl5AAAAOQAAAAAAAAAAAAAAAAACaVTAAAJL0sAAAnnAAAAAVis//+HtP//AgAAAAErSwAA9AAAAAmVUwAAAAAAAAAAAAABLEsAAPQAAAAJlVMAAAAAAAAAAAAAAS1LAAD0AAAACapTAAACAAAAAQAAAAEuSwAA9AAAAAmrUwAABgAAAAEAAAABQEsAACUaAAAAAAAAAAAAAAAACgoJ5wAAAAFTrP//h7T//wYAAAABTksAACUaAAAAAAAAAAAAAAAACgoJ5wAAAAFSrP//h7T//wYAAAABXEsAACUaAAAAAAAAAAAAAAAACgoJ5wAAAAFRrP//h7T//wYAAAABaksAACUaAAAAAAAAAAAAAAAACgoJ5wAAAAFQrP//h7T//wYAAAAReksAAAEAAAAGsVMAAANTMTARfksAAAEAAAAGslMAAANTMTgQgksAAAAAAAARiEsAAAEAAAAGs1MAAANTMjAQjEsAAAAAAAAQjUsAAAQAAAAJtFMAAAm1UwAADQIQjksAAA0AAAAJtlMAAAm3UwAACbhTAAAJuVMAAAm6UwAACbtTAAAJvFMAAAm9UwAACb5TAAAJv1MAAAnAUwAACcFTAAAJwlMAABGVSwAAAQAAAAbDUwAAA1MyMRCZSwAAAAAAABCaSwAABAAAAAnEUwAACcVTAAAJxlMAAAoQm0sAAAUAAAAJx1MAAAnIUwAACclTAAAJylMAAAnLUwAAEZxLAAABAAAABsxTAAADUzM3EKFLAAAEAAAACc1TAAAJzlMAAAnPUwAAChCiSwAABQAAAAnQUwAACdFTAAAJ0lMAAAnTUwAACdRTAAARo0sAAAEAAAAG1VMAAANTNzcQqEsAAAcAAAAJ1lMAAAnXUwAACdhTAAAJ2VMAAAnaUwAACdtTAAAJ3FMAABCpSwAABQAAAAndUwAACd5TAAAJ31MAAAngUwAACeFTAAARsEsAAAEAAAAG4lMAAANTMzkQtEsAAAAAAAAQtUsAAAQAAAAJ41MAAA0DELZLAAAEAAAACeRTAAAJ5VMAAAnmUwAAChG3SwAAAQAAAAbnUwAAA1M0NhG7SwAAAQAAAAboUwAAA1M1NBG/SwAAAQAAAAbpUwAAA1M2MhHDSwAAAQAAAAbqUwAAA1M3NhDISwAABAAAAAnrUwAADQMQyUsAAAQAAAAJ7FMAAA0DEcpLAAABAAAABu1TAAADUzg3EM9LAAAEAAAACe5TAAANAxDQSwAABAAAAAnvUwAADQMR0UsAAAEAAAAG8FMAAANTOTgQ1ksAAAQAAAAJ8VMAAA0DENdLAAAEAAAACfJTAAANAxHfSwAAAQAAAAbzUwAABFMyNzIQ40sAAAAAAAAQ5EsAABMAAAAJ9FMAAAn1UwAACfZTAAAJ91MAAAn4UwAACflTAAAJ+lMAAAn7UwAACfxTAAAJ/VMAAAn+UwAACf9TAAAJAFQAAAkBVAAACQJUAAAJA1QAAAkEVAAACQVUAAAJBlQAABDlSwAABQAAAAkHVAAACQhUAAAJCVQAAAkKVAAACQtUAAAR60sAAAEAAAAGDFQAAAJTOBHvSwAAAQAAAAYNVAAAA1M5MRDzSwAAAAAAABD0SwAABAAAAAkOVAAACQ9UAAAJEFQAAAkRVAAAEPVLAAAEAAAACRJUAAAJE1QAAAkUVAAAChH8SwAAAQAAAAYVVAAAA1MxNhABTAAABAAAAAkWVAAADQMQAkwAAAUAAAAJF1QAAAkYVAAACRlUAAAJGlQAAAkbVAAAEQNMAAABAAAABhxUAAADUzU2EAhMAAAHAAAACR1UAAAJHlQAAAkfVAAACSBUAAAJIVQAAAkiVAAACSNUAAAQCUwAAAUAAAAJJFQAAAklVAAACSZUAAAJJ1QAAAkoVAAAEQ9MAAABAAAABilUAAAEUzExNRAUTAAAFgAAAAkqVAAACStUAAAJLFQAAAktVAAACS5UAAAJL1QAAAkwVAAACTFUAAAJMlQAAAkzVAAACTRUAAAJNVQAAAk2VAAACTdUAAAJOFQAAAk5VAAACTpUAAAJO1QAAAk8VAAACT1UAAAJPlQAAAk/VAAAEBVMAAAIAAAACUBUAAAJQVQAAAlCVAAACUNUAAAJRFQAAAlFVAAACUZUAAAJR1QAABEbTAAAAQAAAAZIVAAABFMxMTIQIEwAABUAAAAJSVQAAAlKVAAACUtUAAAJTFQAAAlNVAAACU5UAAAJT1QAAAlQVAAACVFUAAAJUlQAAAlTVAAACVRUAAAJVVQAAAlWVAAACVdUAAAJWFQAAAlZVAAACVpUAAAJW1QAAAlcVAAACV1UAAAQIUwAAAgAAAAJXlQAAAlfVAAACWBUAAAJYVQAAAliVAAACWNUAAAJZFQAAAllVAAAESJMAAABAAAABmZUAAAEUzE2MRAnTAAACQAAAAlnVAAACWhUAAAJaVQAAAlqVAAACWtUAAAJbFQAAAltVAAACW5UAAAJb1QAABAoTAAACAAAAAlwVAAACXFUAAAJclQAAAlzVAAACXRUAAAJdVQAAAl2VAAACXdUAAARLkwAAAEAAAAGeFQAAANTMTAQMkwAAAAAAAARM0wAAAEAAAAGeVQAAANTMjkRPUwAAAEAAAAGelQAAANTMTARR0wAAAEAAAAGe1QAAARTNTQyEExMAAAOAAAACXxUAAAJfVQAAAl+VAAACX9UAAAJgFQAAAmBVAAACYJUAAAJg1QAAAmEVAAACYVUAAAJhlQAAAmHVAAACYhUAAAJiVQAABBNTAAADgAAAAmKVAAACYtUAAAJjFQAAAmNVAAACY5UAAAJj1QAAAmQVAAACZFUAAAJklQAAAmTVAAACZRUAAAJlVQAAAmWVAAACZdUAAARTkwAAAEAAAAGmFQAAARTNTU3EFNMAAAEAAAACZlUAAAJmlQAAA0CEFRMAAANAAAACZtUAAAJnFQAAAmdVAAACZ5UAAAJn1QAAAmgVAAACaFUAAAJolQAAAmjVAAACaRUAAAJpVQAAAmmVAAACadUAAARVUwAAAEAAAAGqFQAAARTNTYzEWBMAAABAAAABqlUAAAFUzEwODIQZUwAAA4AAAAJqlQAAAmrVAAACaxUAAAJrVQAAAmuVAAACa9UAAAJsFQAAAmxVAAACbJUAAAJs1QAAAm0VAAACbVUAAAJtlQAAAm3VAAAEGZMAAAOAAAACbhUAAAJuVQAAAm6VAAACbtUAAAJvFQAAAm9VAAACb5UAAAJv1QAAAnAVAAACcFUAAAJwlQAAAnDVAAACcRUAAAJxVQAABFnTAAAAQAAAAbGVAAABVMxMDk3EGxMAAAEAAAACcdUAAAJyFQAAA0CEG1MAAANAAAACclUAAAJylQAAAnLVAAACcxUAAAJzVQAAAnOVAAACc9UAAAJ0FQAAAnRVAAACdJUAAAJ01QAAAnUVAAACdVUAAARbkwAAAEAAAAG1lQAAAVTMTEwMxF5TAAAAQAAAAbXVAAAA1M3NBB9TAAAAAAAABB+TAAADQAAAAnYVAAACdlUAAAJ2lQAAAnbVAAACdxUAAAJ3VQAAAneVAAACd9UAAAJ4FQAAAnhVAAACeJUAAAJ41QAAAnkVAAAEH9MAAAGAAAACeVUAAAJ5lQAAAnnVAAACehUAAAJ6VQAAAnqVAAAEYVMAAABAAAAButUAAAEUzE3NBCKTAAADAAAAAnsVAAACe1UAAAJ7lQAAAnvVAAACfBUAAAJ8VQAAAnyVAAACfNUAAAJ9FQAAAn1VAAACfZUAAAJ91QAABCLTAAABQAAAAn4VAAACflUAAAJ+lQAAAn7VAAACfxUAAARkkwAAAEAAAAG/VQAAANTMjEQl0wAAAQAAAAJ/lQAAAn/VAAACQBVAAAKEJhMAAAEAAAACQFVAAAJAlUAAA0CEZlMAAABAAAABgNVAAADUzM3EJ5MAAAEAAAACQRVAAAJBVUAAAkGVQAAChCfTAAABAAAAAkHVQAACQhVAAANAhGgTAAAAQAAAAYJVQAAA1M3NxClTAAABwAAAAkKVQAACQtVAAAJDFUAAAkNVQAACQ5VAAAJD1UAAAkQVQAAEKZMAAAFAAAACRFVAAAJElUAAAkTVQAACRRVAAAJFVUAABGsTAAAAQAAAAYWVQAABFMxOTQQsUwAAAgAAAAJF1UAAAkYVQAACRlVAAAJGlUAAAkbVQAACRxVAAAJHVUAAAkeVQAAELJMAAAIAAAACR9VAAAJIFUAAAkhVQAACSJVAAAJI1UAAAkkVQAACSVVAAAJJlUAABGzTAAAAQAAAAYnVQAABFMyODAQuEwAAAQAAAAJKFUAAA0DELlMAAAIAAAACSlVAAAJKlUAAAkrVQAACSxVAAAJLVUAAAkuVQAACS9VAAAJMFUAABHBTAAAAQAAAAYxVQAABFMxNzQQxkwAAAwAAAAJMlUAAAkzVQAACTRVAAAJNVUAAAk2VQAACTdVAAAJOFUAAAk5VQAACTpVAAAJO1UAAAk8VQAACT1VAAAQx0wAAAUAAAAJPlUAAAk/VQAACUBVAAAJQVUAAAlCVQAAEc1MAAABAAAABkNVAAADUzExEdFMAAABAAAABkRVAAAEUzExNxDVTAAAAAAAABDWTAAACQAAAAlFVQAACUZVAAAJR1UAAAlIVQAACUlVAAAJSlUAAAlLVQAACUxVAAAJTVUAABDXTAAABwAAAAlOVQAACU9VAAAJUFUAAAlRVQAACVJVAAAJU1UAAAlUVQAAEd1MAAABAAAABlVVAAAEUzE0MhHhTAAAAQAAAAZWVQAABFMyNjMQ5kwAAAsAAAAJV1UAAAlYVQAACVlVAAAJWlUAAAlbVQAACVxVAAAJXVUAAAleVQAACV9VAAAJYFUAAAlhVQAAEOdMAAAHAAAACWJVAAAJY1UAAAlkVQAACWVVAAAJZlUAAAlnVQAACWhVAAAR7UwAAAEAAAAGaVUAAANTMjkQ8kwAAAQAAAAJalUAAAlrVQAACWxVAAAJbVUAABDzTAAABQAAAAluVQAACW9VAAAJcFUAAAlxVQAACXJVAAAR+kwAAAEAAAAGc1UAAANTMjEQ/0wAAAQAAAAJdFUAAAl1VQAADQIQAE0AAAUAAAAJdlUAAAl3VQAACXhVAAAJeVUAAAl6VQAAEQFNAAABAAAABntVAAADUzM3EAZNAAAEAAAACXxVAAAJfVUAAA0CEAdNAAAFAAAACX5VAAAJf1UAAAmAVQAACYFVAAAJglUAABEITQAAAQAAAAaDVQAAA1M3NxANTQAABwAAAAmEVQAACYVVAAAJhlUAAAmHVQAACYhVAAAJiVUAAAmKVQAAEA5NAAAFAAAACYtVAAAJjFUAAAmNVQAACY5VAAAJj1UAABEUTQAAAQAAAAaQVQAAA1MzNxAZTQAABAAAAAmRVQAADQMQGk0AAAQAAAAJklUAAAmTVQAACZRVAAAKER9NAAABAAAABpVVAAADUzUxESNNAAABAAAABpZVAAADUzU5ESdNAAABAAAABpdVAAADUzY3EStNAAABAAAABphVAAADUzgxEDBNAAAEAAAACZlVAAANAxAxTQAABAAAAAmaVQAADQMRMk0AAAEAAAAGm1UAAANTOTIQN00AAAQAAAAJnFUAAA0DEDhNAAAEAAAACZ1VAAANAxE5TQAAAQAAAAaeVQAABFMxMDMQPk0AAAQAAAAJn1UAAA0DED9NAAAEAAAACaBVAAANAxFFTQAAAQAAAAahVQAABFMxMzEQSk0AAAUAAAAJolUAAAmjVQAACaRVAAAJpVUAAAmmVQAAEEtNAAAJAAAACadVAAAJqFUAAAmpVQAACapVAAAJq1UAAAmsVQAACa1VAAAJrlUAAAmvVQAAEVJNAAABAAAABrBVAAADUzEwEVZNAAABAAAABrFVAAADUzI2EFtNAAAEAAAACbJVAAAJs1UAAA0CEFxNAAAIAAAACbRVAAAJtVUAAAm2VQAACbdVAAAJuFUAAAm5VQAACbpVAAAJu1UAABFiTQAAAQAAAAa8VQAABFM0MDQQZ00AABwAAAAJvVUAAAm+VQAACb9VAAAJwFUAAAnBVQAACcJVAAAJw1UAAAnEVQAACcVVAAAJxlUAAAnHVQAACchVAAAJyVUAAAnKVQAACctVAAAJzFUAAAnNVQAACc5VAAAJz1UAAAnQVQAACdFVAAAJ0lUAAAnTVQAACdRVAAAJ1VUAAAnWVQAACddVAAAJ2FUAABBoTQAABAAAAAnZVQAACdpVAAANAhFuTQAAAQAAAAbbVQAABFM3NjYQc00AABgAAAAJ3FUAAAndVQAACd5VAAAJ31UAAAngVQAACeFVAAAJ4lUAAAnjVQAACeRVAAAJ5VUAAAnmVQAACedVAAAJ6FUAAAnpVQAACepVAAAJ61UAAAnsVQAACe1VAAAJ7lUAAAnvVQAACfBVAAAJ8VUAAAnyVQAACfNVAAAQdE0AAAQAAAAJ9FUAAAn1VQAADQIRdU0AAAEAAAAG9lUAAARTODU5EHpNAAAFAAAACfdVAAAJ+FUAAAn5VQAACfpVAAAJ+1UAABB7TQAABAAAAAn8VQAACf1VAAANAhGCTQAAAQAAAAb+VQAAA1MyMRCHTQAABAAAAAn/VQAACQBWAAAJAVYAAAoQiE0AAAUAAAAJAlYAAAkDVgAACQRWAAAJBVYAAAkGVgAAEYlNAAABAAAABgdWAAADUzM3EI5NAAAEAAAACQhWAAAJCVYAAAkKVgAAChCPTQAABQAAAAkLVgAACQxWAAAJDVYAAAkOVgAACQ9WAAARkE0AAAEAAAAGEFYAAANTNzcQlU0AAAcAAAAJEVYAAAkSVgAACRNWAAAJFFYAAAkVVgAACRZWAAAJF1YAABCWTQAABQAAAAkYVgAACRlWAAAJGlYAAAkbVgAACRxWAAARnU0AAAEAAAAGHVYAAANTMTYQok0AAAQAAAAJHlYAAA0DEKNNAAAEAAAACR9WAAAJIFYAAAkhVgAACSJWAAARpE0AAAEAAAAGI1YAAANTNTYQqU0AAAcAAAAJJFYAAAklVgAACSZWAAAJJ1YAAAkoVgAACSlWAAAJKlYAABCqTQAABQAAAAkrVgAACSxWAAAJLVYAAAkuVgAACS9WAAARsE0AAAEAAAAGMFYAAAJTORG5TQAAAQAAAAYxVgAAA1MyORC+TQAABAAAAAkyVgAACTNWAAAJNFYAAAk1VgAAEL9NAAAFAAAACTZWAAAJN1YAAAk4VgAACTlWAAAJOlYAABHFTQAAAQAAAAY7VgAAA1MxNxHJTQAAAQAAAAY8VgAAA1MyMhHNTQAAAQAAAAY9VgAAA1MyNxHRTQAAAQAAAAY+VgAAA1MzMhHZTQAAAQAAAAY/VgAABFMxMzMQ3k0AAAQAAAAJQFYAAAlBVgAACUJWAAAJQ1YAABDfTQAADgAAAAlEVgAACUVWAAAJRlYAAAlHVgAACUhWAAAJSVYAAAlKVgAACUtWAAAJTFYAAAlNVgAACU5WAAAJT1YAAAlQVgAACVFWAAAR5U0AAAEAAAAGUlYAAARTMzA1EOpNAAAGAAAACVNWAAAJVFYAAAlVVgAACVZWAAAJV1YAAAlYVgAAEOtNAAAOAAAACVlWAAAJWlYAAAlbVgAACVxWAAAJXVYAAAleVgAACV9WAAAJYFYAAAlhVgAACWJWAAAJY1YAAAlkVgAACWVWAAAJZlYAABHsTQAAAQAAAAZnVgAABFMzNjEQ8U0AAAQAAAAJaFYAAAlpVgAADQIQ8k0AAA4AAAAJalYAAAlrVgAACWxWAAAJbVYAAAluVgAACW9WAAAJcFYAAAlxVgAACXJWAAAJc1YAAAl0VgAACXVWAAAJdlYAAAl3VgAAEfhNAAABAAAABnhWAAADUzIxEf1NAAABAAAABnlWAAADUzQxEQJOAAABAAAABnpWAAACUzgRBk4AAAEAAAAGe1YAAANTOTEQC04AAAQAAAAJfFYAAAl9VgAACX5WAAAJf1YAABAMTgAABAAAAAmAVgAACYFWAAAJglYAAAoRFk4AAAEAAAAGg1YAAARTNTA2EBpOAAAAAAAAEBtOAAAIAAAACYRWAAAJhVYAAAmGVgAACYdWAAAJiFYAAAmJVgAACYpWAAAJi1YAABAcTgAACgAAAAmMVgAACY1WAAAJjlYAAAmPVgAACZBWAAAJkVYAAAmSVgAACZNWAAAJlFYAAAmVVgAAESJOAAABAAAABpZWAAAEUzMxOBAnTgAAFQAAAAmXVgAACZhWAAAJmVYAAAmaVgAACZtWAAAJnFYAAAmdVgAACZ5WAAAJn1YAAAmgVgAACaFWAAAJolYAAAmjVgAACaRWAAAJpVYAAAmmVgAACadWAAAJqFYAAAmpVgAACapWAAAJq1YAABAoTgAABAAAAAmsVgAACa1WAAAJrlYAAAoRLk4AAAEAAAAGr1YAAARTMTc0EDNOAAAMAAAACbBWAAAJsVYAAAmyVgAACbNWAAAJtFYAAAm1VgAACbZWAAAJt1YAAAm4VgAACblWAAAJulYAAAm7VgAAEDROAAAFAAAACbxWAAAJvVYAAAm+VgAACb9WAAAJwFYAABE6TgAAAQAAAAbBVgAAA1MxMhFDTgAAAQAAAAbCVgAABFMxMzYQR04AAAAAAAAQSE4AAAkAAAAJw1YAAAnEVgAACcVWAAAJxlYAAAnHVgAACchWAAAJyVYAAAnKVgAACctWAAAQSU4AAAYAAAAJzFYAAAnNVgAACc5WAAAJz1YAAAnQVgAACdFWAAARSk4AAAEAAAAG0lYAAARTMjY4EE9OAAAJAAAACdNWAAAJ1FYAAAnVVgAACdZWAAAJ11YAAAnYVgAACdlWAAAJ2lYAAAnbVgAAEFBOAAAGAAAACdxWAAAJ3VYAAAneVgAACd9WAAAJ4FYAAAnhVgAAEVZOAAABAAAABuJWAAADUzIwEFpOAAAAAAAAEFtOAAAEAAAACeNWAAAJ5FYAAAnlVgAAChBcTgAABQAAAAnmVgAACedWAAAJ6FYAAAnpVgAACepWAAARXU4AAAEAAAAG61YAAANTMzYQYk4AAAQAAAAJ7FYAAAntVgAACe5WAAAKEGNOAAAFAAAACe9WAAAJ8FYAAAnxVgAACfJWAAAJ81YAABFuTgAAAQAAAAb0VgAAA1MyMxF2TgAAAQAAAAb1VgAABFMxNzQQe04AAAwAAAAJ9lYAAAn3VgAACfhWAAAJ+VYAAAn6VgAACftWAAAJ/FYAAAn9VgAACf5WAAAJ/1YAAAkAVwAACQFXAAAQfE4AAAUAAAAJAlcAAAkDVwAACQRXAAAJBVcAAAkGVwAAEYNOAAABAAAABgdXAAADUzIxEIhOAAAEAAAACQhXAAAJCVcAAAkKVwAAChCJTgAABAAAAAkLVwAACQxXAAANAhGKTgAAAQAAAAYNVwAAA1MzNxCPTgAABAAAAAkOVwAACQ9XAAAJEFcAAAoQkE4AAAQAAAAJEVcAAAkSVwAADQIRkU4AAAEAAAAGE1cAAANTNzcQlk4AAAcAAAAJFFcAAAkVVwAACRZXAAAJF1cAAAkYVwAACRlXAAAJGlcAABCXTgAABQAAAAkbVwAACRxXAAAJHVcAAAkeVwAACR9XAAARnU4AAAEAAAAGIFcAAANTNjQQok4AAAQAAAAJIVcAAAkiVwAACSNXAAAKEKNOAAAGAAAACSRXAAAJJVcAAAkmVwAACSdXAAAJKFcAAAkpVwAAEapOAAABAAAABipXAAADUzIxEK9OAAAEAAAACStXAAAJLFcAAAktVwAAChCwTgAABQAAAAkuVwAACS9XAAAJMFcAAAkxVwAACTJXAAARsU4AAAEAAAAGM1cAAANTMzcQtk4AAAQAAAAJNFcAAAk1VwAACTZXAAAKELdOAAAFAAAACTdXAAAJOFcAAAk5VwAACTpXAAAJO1cAABG4TgAAAQAAAAY8VwAAA1M3NxC9TgAABwAAAAk9VwAACT5XAAAJP1cAAAlAVwAACUFXAAAJQlcAAAlDVwAAEL5OAAAFAAAACURXAAAJRVcAAAlGVwAACUdXAAAJSFcAABHITgAAAQAAAAZJVwAABFM1MDYQzU4AAAgAAAAJSlcAAAlLVwAACUxXAAAJTVcAAAlOVwAACU9XAAAJUFcAAAlRVwAAEM5OAAAKAAAACVJXAAAJU1cAAAlUVwAACVVXAAAJVlcAAAlXVwAACVhXAAAJWVcAAAlaVwAACVtXAAAR1E4AAAEAAAAGXFcAAANTNDcQ2U4AAAgAAAAJXVcAAAleVwAACV9XAAAJYFcAAAlhVwAACWJXAAAJY1cAAAlkVwAAENpOAAAGAAAACWVXAAAJZlcAAAlnVwAACWhXAAAJaVcAAAlqVwAAEdtOAAABAAAABmtXAAADUzUzEd9OAAABAAAABmxXAAADUzYwEeNOAAABAAAABm1XAAAEUzI2MxDnTgAAAAAAABDoTgAAEQAAAAluVwAACW9XAAAJcFcAAAlxVwAACXJXAAAJc1cAAAl0VwAACXVXAAAJdlcAAAl3VwAACXhXAAAJeVcAAAl6VwAACXtXAAAJfFcAAAl9VwAACX5XAAAQ6U4AAAYAAAAJf1cAAAmAVwAACYFXAAAJglcAAAmDVwAACYRXAAAR704AAAEAAAAGhVcAAANTNzUQ9E4AAAkAAAAJhlcAAAmHVwAACYhXAAAJiVcAAAmKVwAACYtXAAAJjFcAAAmNVwAACY5XAAAQ9U4AAAkAAAAJj1cAAAmQVwAACZFXAAAJklcAAAmTVwAACZRXAAAJlVcAAAmWVwAACZdXAAAR9k4AAAEAAAAGmFcAAARTMTQ2EPtOAAAJAAAACZlXAAAJmlcAAAmbVwAACZxXAAAJnVcAAAmeVwAACZ9XAAAJoFcAAAmhVwAAEPxOAAAJAAAACaJXAAAJo1cAAAmkVwAACaVXAAAJplcAAAmnVwAACahXAAAJqVcAAAmqVwAAEf1OAAABAAAABqtXAAAEUzIxNxACTwAACQAAAAmsVwAACa1XAAAJrlcAAAmvVwAACbBXAAAJsVcAAAmyVwAACbNXAAAJtFcAABADTwAACQAAAAm1VwAACbZXAAAJt1cAAAm4VwAACblXAAAJulcAAAm7VwAACbxXAAAJvVcAABEKTwAAAQAAAAa+VwAAA1M4NBAPTwAABQAAAAm/VwAACcBXAAAJwVcAAAnCVwAACcNXAAAQEE8AAAUAAAAJxFcAAAnFVwAACcZXAAAJx1cAAAnIVwAAERpPAAABAAAABslXAAAEUzUwNhAfTwAACAAAAAnKVwAACctXAAAJzFcAAAnNVwAACc5XAAAJz1cAAAnQVwAACdFXAAAQIE8AAAoAAAAJ0lcAAAnTVwAACdRXAAAJ1VcAAAnWVwAACddXAAAJ2FcAAAnZVwAACdpXAAAJ21cAABEmTwAAAQAAAAbcVwAABFMxMTIQK08AABUAAAAJ3VcAAAneVwAACd9XAAAJ4FcAAAnhVwAACeJXAAAJ41cAAAnkVwAACeVXAAAJ5lcAAAnnVwAACehXAAAJ6VcAAAnqVwAACetXAAAJ7FcAAAntVwAACe5XAAAJ71cAAAnwVwAACfFXAAAQLE8AAAgAAAAJ8lcAAAnzVwAACfRXAAAJ9VcAAAn2VwAACfdXAAAJ+FcAAAn5VwAAETJPAAABAAAABvpXAAACUzgRNk8AAAEAAAAG+1cAAANTOTEQO08AAAQAAAAJ/FcAAAn9VwAACf5XAAAJ/1cAABA8TwAABAAAAAkAWAAACQFYAAAJAlgAAAoRQk8AAAEAAAAGA1gAAARTNDgwEEdPAAAGAAAACQRYAAAJBVgAAAkGWAAACQdYAAAJCFgAAAkJWAAAEEhPAAAIAAAACQpYAAAJC1gAAAkMWAAACQ1YAAAJDlgAAAkPWAAACRBYAAAJEVgAABFOTwAAAQAAAAYSWAAAAlM4EVJPAAABAAAABhNYAAADUzkxEFdPAAAEAAAACRRYAAAJFVgAAAkWWAAACRdYAAAQWE8AAAQAAAAJGFgAAAkZWAAACRpYAAAKEV9PAAABAAAABhtYAAACUzkRZ08AAAEAAAAGHFgAAANTMTERcE8AAAEAAAAGHVgAAANTMjEQdU8AAAQAAAAJHlgAAAkfWAAADQIQdk8AAAQAAAAJIFgAAAkhWAAACSJYAAAJI1gAABF3TwAAAQAAAAYkWAAAA1MzNxB8TwAABAAAAAklWAAACSZYAAANAhB9TwAABAAAAAknWAAACShYAAAJKVgAAAkqWAAAEX5PAAABAAAABitYAAADUzc3EINPAAAHAAAACSxYAAAJLVgAAAkuWAAACS9YAAAJMFgAAAkxWAAACTJYAAAQhE8AAAUAAAAJM1gAAAk0WAAACTVYAAAJNlgAAAk3WAAAEYpPAAABAAAABjhYAAAEUzEzMRCPTwAABQAAAAk5WAAACTpYAAAJO1gAAAk8WAAACT1YAAAQkE8AAAkAAAAJPlgAAAk/WAAACUBYAAAJQVgAAAlCWAAACUNYAAAJRFgAAAlFWAAACUZYAAARl08AAAEAAAAGR1gAAANTMTARm08AAAEAAAAGSFgAAANTMjYQoE8AAAQAAAAJSVgAAAlKWAAADQIQoU8AAAgAAAAJS1gAAAlMWAAACU1YAAAJTlgAAAlPWAAACVBYAAAJUVgAAAlSWAAAEadPAAABAAAABlNYAAADUzEwEatPAAABAAAABlRYAAADUzYyEK9PAAAAAAAAELBPAAAEAAAACVVYAAAJVlgAAAlXWAAACVhYAAAQsU8AAAQAAAAJWVgAAAlaWAAACVtYAAAKEbhPAAABAAAABlxYAAADUzg3EbxPAAABAAAABl1YAAAEUzE0NBDBTwAABAAAAAleWAAACV9YAAAJYFgAAAlhWAAAEMJPAAAEAAAACWJYAAAJY1gAAAlkWAAAChHJTwAAAQAAAAZlWAAAA1MyMRDOTwAABAAAAAlmWAAACWdYAAANAhDPTwAABQAAAAloWAAACWlYAAAJalgAAAlrWAAACWxYAAAR0E8AAAEAAAAGbVgAAANTMzcQ1U8AAAQAAAAJblgAAAlvWAAADQIQ1k8AAAUAAAAJcFgAAAlxWAAACXJYAAAJc1gAAAl0WAAAEddPAAABAAAABnVYAAADUzc3ENxPAAAHAAAACXZYAAAJd1gAAAl4WAAACXlYAAAJelgAAAl7WAAACXxYAAAQ3U8AAAUAAAAJfVgAAAl+WAAACX9YAAAJgFgAAAmBWAAAEeNPAAABAAAABoJYAAADUzExEe1PAAABAAAABoNYAAADUzIxEPJPAAAEAAAACYRYAAAJhVgAAAmGWAAAChDzTwAABQAAAAmHWAAACYhYAAAJiVgAAAmKWAAACYtYAAAR9E8AAAEAAAAGjFgAAANTMzcQ+U8AAAQAAAAJjVgAAAmOWAAACY9YAAAKEPpPAAAFAAAACZBYAAAJkVgAAAmSWAAACZNYAAAJlFgAABH7TwAAAQAAAAaVWAAAA1M3NxAAUAAABwAAAAmWWAAACZdYAAAJmFgAAAmZWAAACZpYAAAJm1gAAAmcWAAAEAFQAAAFAAAACZ1YAAAJnlgAAAmfWAAACaBYAAAJoVgAABEHUAAAAQAAAAaiWAAABFMxMzMQDFAAAAQAAAAJo1gAAAmkWAAACaVYAAAJplgAABANUAAADgAAAAmnWAAACahYAAAJqVgAAAmqWAAACatYAAAJrFgAAAmtWAAACa5YAAAJr1gAAAmwWAAACbFYAAAJslgAAAmzWAAACbRYAAARE1AAAAEAAAAGtVgAAARTMzA1EBhQAAAGAAAACbZYAAAJt1gAAAm4WAAACblYAAAJulgAAAm7WAAAEBlQAAAOAAAACbxYAAAJvVgAAAm+WAAACb9YAAAJwFgAAAnBWAAACcJYAAAJw1gAAAnEWAAACcVYAAAJxlgAAAnHWAAACchYAAAJyVgAABEaUAAAAQAAAAbKWAAABFMzNjEQH1AAAAQAAAAJy1gAAAnMWAAADQIQIFAAAA4AAAAJzVgAAAnOWAAACc9YAAAJ0FgAAAnRWAAACdJYAAAJ01gAAAnUWAAACdVYAAAJ1lgAAAnXWAAACdhYAAAJ2VgAAAnaWAAAESZQAAABAAAABttYAAADUzY5ECtQAAAMAAAACdxYAAAJ3VgAAAneWAAACd9YAAAJ4FgAAAnhWAAACeJYAAAJ41gAAAnkWAAACeVYAAAJ5lgAAAnnWAAAECxQAAAIAAAACehYAAAJ6VgAAAnqWAAACetYAAAJ7FgAAAntWAAACe5YAAAJ71gAABEzUAAAAQAAAAbwWAAAA1MxMBE3UAAAAQAAAAbxWAAAA1MyNhA8UAAABAAAAAnyWAAACfNYAAANAhA9UAAACAAAAAn0WAAACfVYAAAJ9lgAAAn3WAAACfhYAAAJ+VgAAAn6WAAACftYAAARQ1AAAAEAAAAG/FgAAAJTORFHUAAAAQAAAAb9WAAAA1M1MhBMUAAABQAAAAn+WAAACf9YAAAJAFkAAAkBWQAACQJZAAAQTVAAAAcAAAAJA1kAAAkEWQAACQVZAAAJBlkAAAkHWQAACQhZAAAJCVkAABFTUAAAAQAAAAYKWQAABFMxNzQQWFAAAAwAAAAJC1kAAAkMWQAACQ1ZAAAJDlkAAAkPWQAACRBZAAAJEVkAAAkSWQAACRNZAAAJFFkAAAkVWQAACRZZAAAQWVAAAAUAAAAJF1kAAAkYWQAACRlZAAAJGlkAAAkbWQAAEWNQAAABAAAABhxZAAADUzIxEWdQAAABAAAABh1ZAAAEUzEyMxBsUAAACAAAAAkeWQAACR9ZAAAJIFkAAAkhWQAACSJZAAAJI1kAAAkkWQAACSVZAAAQbVAAAAQAAAAJJlkAAAknWQAACShZAAAJKVkAABF3UAAAAQAAAAYqWQAAA1MyMRF7UAAAAQAAAAYrWQAABFMxMjMQf1AAAAAAAAAQgFAAAAgAAAAJLFkAAAktWQAACS5ZAAAJL1kAAAkwWQAACTFZAAAJMlkAAAkzWQAAEIFQAAAEAAAACTRZAAAJNVkAAAk2WQAACTdZAAARiFAAAAEAAAAGOFkAAANTMjEQjVAAAAQAAAAJOVkAAAk6WQAACTtZAAAKEI5QAAAFAAAACTxZAAAJPVkAAAk+WQAACT9ZAAAJQFkAABGPUAAAAQAAAAZBWQAAA1MzNxCUUAAABAAAAAlCWQAACUNZAAAJRFkAAAoQlVAAAAUAAAAJRVkAAAlGWQAACUdZAAAJSFkAAAlJWQAAEZZQAAABAAAABkpZAAADUzc3EJtQAAAHAAAACUtZAAAJTFkAAAlNWQAACU5ZAAAJT1kAAAlQWQAACVFZAAAQnFAAAAUAAAAJUlkAAAlTWQAACVRZAAAJVVkAAAlWWQAAEaJQAAABAAAABldZAAADUzEwEatQAAABAAAABlhZAAAEUzE0MBCwUAAACAAAAAlZWQAACVpZAAAJW1kAAAlcWQAACV1ZAAAJXlkAAAlfWQAACWBZAAAQsVAAAAYAAAAJYVkAAAliWQAACWNZAAAJZFkAAAllWQAACWZZAAARt1AAAAEAAAAGZ1kAAARTMTc0ELxQAAAMAAAACWhZAAAJaVkAAAlqWQAACWtZAAAJbFkAAAltWQAACW5ZAAAJb1kAAAlwWQAACXFZAAAJclkAAAlzWQAAEL1QAAAFAAAACXRZAAAJdVkAAAl2WQAACXdZAAAJeFkAABHEUAAAAQAAAAZ5WQAAA1MyMRDJUAAABAAAAAl6WQAACXtZAAAJfFkAAAoQylAAAAUAAAAJfVkAAAl+WQAACX9ZAAAJgFkAAAmBWQAAEctQAAABAAAABoJZAAADUzM3ENBQAAAEAAAACYNZAAAJhFkAAAmFWQAAChDRUAAABQAAAAmGWQAACYdZAAAJiFkAAAmJWQAACYpZAAAR0lAAAAEAAAAGi1kAAANTNzcQ11AAAAcAAAAJjFkAAAmNWQAACY5ZAAAJj1kAAAmQWQAACZFZAAAJklkAABDYUAAABQAAAAmTWQAACZRZAAAJlVkAAAmWWQAACZdZAAAR3lAAAAEAAAAGmFkAAANTNjYQ41AAABQAAAAJmVkAAAmaWQAACZtZAAAJnFkAAAmdWQAACZ5ZAAAJn1kAAAmgWQAACaFZAAAJolkAAAmjWQAACaRZAAAJpVkAAAmmWQAACadZAAAJqFkAAAmpWQAACapZAAAJq1kAAAmsWQAAEORQAAAJAAAACa1ZAAAJrlkAAAmvWQAACbBZAAAJsVkAAAmyWQAACbNZAAAJtFkAAAm1WQAAEeVQAAABAAAABrZZAAAEUzEyOBDqUAAABgAAAAm3WQAACbhZAAAJuVkAAAm6WQAACbtZAAAJvFkAABDrUAAACQAAAAm9WQAACb5ZAAAJv1kAAAnAWQAACcFZAAAJwlkAAAnDWQAACcRZAAAJxVkAABHyUAAAAQAAAAbGWQAAA1MzMRD3UAAABAAAAAnHWQAACchZAAAJyVkAAAnKWQAAEPhQAAAEAAAACctZAAAJzFkAAA0CEf9QAAABAAAABs1ZAAADUzE2EARRAAAEAAAACc5ZAAANAxAFUQAABQAAAAnPWQAACdBZAAAJ0VkAAAnSWQAACdNZAAARBlEAAAEAAAAG1FkAAANTNTYQC1EAAAcAAAAJ1VkAAAnWWQAACddZAAAJ2FkAAAnZWQAACdpZAAAJ21kAABAMUQAABQAAAAncWQAACd1ZAAAJ3lkAAAnfWQAACeBZAAARE1EAAAEAAAAG4VkAAANTMjEQGFEAAAQAAAAJ4lkAAAnjWQAACeRZAAAKEBlRAAAFAAAACeVZAAAJ5lkAAAnnWQAACehZAAAJ6VkAABEaUQAAAQAAAAbqWQAAA1MzNxAfUQAABAAAAAnrWQAACexZAAAJ7VkAAAoQIFEAAAUAAAAJ7lkAAAnvWQAACfBZAAAJ8VkAAAnyWQAAESFRAAABAAAABvNZAAADUzc3ECZRAAAHAAAACfRZAAAJ9VkAAAn2WQAACfdZAAAJ+FkAAAn5WQAACfpZAAAQJ1EAAAUAAAAJ+1kAAAn8WQAACf1ZAAAJ/lkAAAn/WQAAES1RAAABAAAABgBaAAAEUzEyNRAyUQAAGAAAAAkBWgAACQJaAAAJA1oAAAkEWgAACQVaAAAJBloAAAkHWgAACQhaAAAJCVoAAAkKWgAACQtaAAAJDFoAAAkNWgAACQ5aAAAJD1oAAAkQWgAACRFaAAAJEloAAAkTWgAACRRaAAAJFVoAAAkWWgAACRdaAAAJGFoAABAzUQAACAAAAAkZWgAACRpaAAAJG1oAAAkcWgAACR1aAAAJHloAAAkfWgAACSBaAAAROlEAAAEAAAAGIVoAAANTMjEQP1EAAAQAAAAJIloAAAkjWgAADQIQQFEAAAUAAAAJJFoAAAklWgAACSZaAAAJJ1oAAAkoWgAAEUFRAAABAAAABilaAAADUzM3EEZRAAAEAAAACSpaAAAJK1oAAA0CEEdRAAAFAAAACSxaAAAJLVoAAAkuWgAACS9aAAAJMFoAABFIUQAAAQAAAAYxWgAAA1M3NxBNUQAABwAAAAkyWgAACTNaAAAJNFoAAAk1WgAACTZaAAAJN1oAAAk4WgAAEE5RAAAFAAAACTlaAAAJOloAAAk7WgAACTxaAAAJPVoAABFVUQAAAQAAAAY+WgAAA1MxMhFeUQAAAQAAAAY/WgAAA1M3NxBjUQAACQAAAAlAWgAACUFaAAAJQloAAAlDWgAACURaAAAJRVoAAAlGWgAACUdaAAAJSFoAABBkUQAACQAAAAlJWgAACUpaAAAJS1oAAAlMWgAACU1aAAAJTloAAAlPWgAACVBaAAAJUVoAABFlUQAAAQAAAAZSWgAABFMxNDgQalEAAAkAAAAJU1oAAAlUWgAACVVaAAAJVloAAAlXWgAACVhaAAAJWVoAAAlaWgAACVtaAAAQa1EAAAkAAAAJXFoAAAldWgAACV5aAAAJX1oAAAlgWgAACWFaAAAJYloAAAljWgAACWRaAAARclEAAAEAAAAGZVoAAARTMzA5EHdRAAAJAAAACWZaAAAJZ1oAAAloWgAACWlaAAAJaloAAAlrWgAACWxaAAAJbVoAAAluWgAAEHhRAAAJAAAACW9aAAAJcFoAAAlxWgAACXJaAAAJc1oAAAl0WgAACXVaAAAJdloAAAl3WgAAEX9RAAABAAAABnhaAAADUzExEYNRAAABAAAABnlaAAADUzMxEIhRAAAEAAAACXpaAAAJe1oAAAl8WgAAChCJUQAADQAAAAl9WgAACX5aAAAJf1oAAAmAWgAACYFaAAAJgloAAAmDWgAACYRaAAAJhVoAAAmGWgAACYdaAAAJiFoAAAmJWgAAEYpRAAABAAAABopaAAADUzQ3EI9RAAAEAAAACYtaAAAJjFoAAA0CEJBRAAANAAAACY1aAAAJjloAAAmPWgAACZBaAAAJkVoAAAmSWgAACZNaAAAJlFoAAAmVWgAACZZaAAAJl1oAAAmYWgAACZlaAAARllEAAAEAAAAGmloAAARTMjE2EJpRAAAAAAAAEJtRAAAXAAAACZtaAAAJnFoAAAmdWgAACZ5aAAAJn1oAAAmgWgAACaFaAAAJoloAAAmjWgAACaRaAAAJpVoAAAmmWgAACadaAAAJqFoAAAmpWgAACapaAAAJq1oAAAmsWgAACa1aAAAJrloAAAmvWgAACbBaAAAJsVoAABCcUQAACwAAAAmyWgAACbNaAAAJtFoAAAm1WgAACbZaAAAJt1oAAAm4WgAACblaAAAJuloAAAm7WgAACbxaAAARolEAAAEAAAAGvVoAAANTMjkQp1EAAAQAAAAJvloAAAm/WgAACcBaAAAJwVoAABCoUQAABQAAAAnCWgAACcNaAAAJxFoAAAnFWgAACcZaAAARrlEAAAEAAAAGx1oAAANTNjEQs1EAAAsAAAAJyFoAAAnJWgAACcpaAAAJy1oAAAnMWgAACc1aAAAJzloAAAnPWgAACdBaAAAJ0VoAAAnSWgAAELRRAAAEAAAACdNaAAAJ1FoAAAnVWgAACdZaAAARulEAAAEAAAAG11oAAANTMTUQv1EAAAUAAAAJ2FoAAAnZWgAACdpaAAAJ21oAAAncWgAAEMBRAAAMAAAACd1aAAAJ3loAAAnfWgAACeBaAAAJ4VoAAAniWgAACeNaAAAJ5FoAAAnlWgAACeZaAAAJ51oAAAnoWgAAEcFRAAABAAAABulaAAADUzM0EctRAAABAAAABupaAAAEUzI3NBDQUQAAEwAAAAnrWgAACexaAAAJ7VoAAAnuWgAACe9aAAAJ8FoAAAnxWgAACfJaAAAJ81oAAAn0WgAACfVaAAAJ9loAAAn3WgAACfhaAAAJ+VoAAAn6WgAACftaAAAJ/FoAAAn9WgAAENFRAAAGAAAACf5aAAAJ/1oAAAkAWwAACQFbAAAJAlsAAAkDWwAAEddRAAABAAAABgRbAAADUzExEeBRAAABAAAABgVbAAAEUzExNxDlUQAAFQAAAAkGWwAACQdbAAAJCFsAAAkJWwAACQpbAAAJC1sAAAkMWwAACQ1bAAAJDlsAAAkPWwAACRBbAAAJEVsAAAkSWwAACRNbAAAJFFsAAAkVWwAACRZbAAAJF1sAAAkYWwAACRlbAAAJGlsAABDmUQAABAAAAAkbWwAACRxbAAAJHVsAAAkeWwAAEexRAAABAAAABh9bAAADUzMxEfFRAAABAAAABiBbAAADUzYwEftRAAABAAAABiFbAAADUzIyEP9RAAAAAAAAEABSAAApAAAACSJbAAAJI1sAAAkkWwAACSVbAAAJJlsAAAknWwAACShbAAAJKVsAAAkqWwAACStbAAAJLFsAAAktWwAACS5bAAAJL1sAAAkwWwAACTFbAAAJMlsAAAkzWwAACTRbAAAJNVsAAAk2WwAACTdbAAAJOFsAAAk5WwAACTpbAAAJO1sAAAk8WwAACT1bAAAJPlsAAAk/WwAACUBbAAAJQVsAAAlCWwAACUNbAAAJRFsAAAlFWwAACUZbAAAJR1sAAAlIWwAACUlbAAAJSlsAABABUgAABAAAAAlLWwAADQMRAlIAAAEAAAAGTFsAAANTMjQRBlIAAAEAAAAGTVsAAANTNDQQC1IAAAQAAAAJTlsAAAlPWwAACVBbAAAKEAxSAAAEAAAACVFbAAANAxESUgAAAQAAAAZSWwAABFMxMjAQF1IAABcAAAAJU1sAAAlUWwAACVVbAAAJVlsAAAlXWwAACVhbAAAJWVsAAAlaWwAACVtbAAAJXFsAAAldWwAACV5bAAAJX1sAAAlgWwAACWFbAAAJYlsAAAljWwAACWRbAAAJZVsAAAlmWwAACWdbAAAJaFsAAAlpWwAAEBhSAAAIAAAACWpbAAAJa1sAAAlsWwAACW1bAAAJblsAAAlvWwAACXBbAAAJcVsAABEZUgAAAQAAAAZyWwAABFMxNTYQHlIAAAYAAAAJc1sAAAl0WwAACXVbAAAJdlsAAAl3WwAACXhbAAAQH1IAAAgAAAAJeVsAAAl6WwAACXtbAAAJfFsAAAl9WwAACX5bAAAJf1sAAAmAWwAAESZSAAABAAAABoFbAAADUzIxECtSAAAEAAAACYJbAAAJg1sAAAmEWwAAChAsUgAABQAAAAmFWwAACYZbAAAJh1sAAAmIWwAACYlbAAARLVIAAAEAAAAGilsAAANTMzcQMlIAAAQAAAAJi1sAAAmMWwAACY1bAAAKEDNSAAAFAAAACY5bAAAJj1sAAAmQWwAACZFbAAAJklsAABE0UgAAAQAAAAaTWwAAA1M3NxA5UgAABwAAAAmUWwAACZVbAAAJllsAAAmXWwAACZhbAAAJmVsAAAmaWwAAEDpSAAAFAAAACZtbAAAJnFsAAAmdWwAACZ5bAAAJn1sAABFBUgAAAQAAAAagWwAAA1MyMRBGUgAABAAAAAmhWwAACaJbAAANAhBHUgAABQAAAAmjWwAACaRbAAAJpVsAAAmmWwAACadbAAARSFIAAAEAAAAGqFsAAANTMzcQTVIAAAQAAAAJqVsAAAmqWwAADQIQTlIAAAUAAAAJq1sAAAmsWwAACa1bAAAJrlsAAAmvWwAAEU9SAAABAAAABrBbAAADUzc3EFRSAAAHAAAACbFbAAAJslsAAAmzWwAACbRbAAAJtVsAAAm2WwAACbdbAAAQVVIAAAUAAAAJuFsAAAm5WwAACbpbAAAJu1sAAAm8WwAAEVtSAAABAAAABr1bAAADUzI5EGBSAAAEAAAACb5bAAAJv1sAAAnAWwAACcFbAAAQYVIAAAUAAAAJwlsAAAnDWwAACcRbAAAJxVsAAAnGWwAAEWdSAAABAAAABsdbAAAEUzMwORBsUgAACwAAAAnIWwAACclbAAAJylsAAAnLWwAACcxbAAAJzVsAAAnOWwAACc9bAAAJ0FsAAAnRWwAACdJbAAAQbVIAAAkAAAAJ01sAAAnUWwAACdVbAAAJ1lsAAAnXWwAACdhbAAAJ2VsAAAnaWwAACdtbAAARc1IAAAEAAAAG3FsAAARTMjQyEHhSAAAQAAAACd1bAAAJ3lsAAAnfWwAACeBbAAAJ4VsAAAniWwAACeNbAAAJ5FsAAAnlWwAACeZbAAAJ51sAAAnoWwAACelbAAAJ6lsAAAnrWwAACexbAAAQeVIAAAYAAAAJ7VsAAAnuWwAACe9bAAAJ8FsAAAnxWwAACfJbAAARf1IAAAEAAAAG81sAAAJTOBGDUgAAAQAAAAb0WwAAA1M5MRCIUgAABAAAAAn1WwAACfZbAAAJ91sAAAn4WwAAEIlSAAAEAAAACflbAAAJ+lsAAAn7WwAAChGQUgAAAQAAAAb8WwAAA1MyMRCVUgAABAAAAAn9WwAACf5bAAAJ/1sAAAoQllIAAAUAAAAJAFwAAAkBXAAACQJcAAAJA1wAAAkEXAAAEZdSAAABAAAABgVcAAADUzM3EJxSAAAEAAAACQZcAAAJB1wAAAkIXAAAChCdUgAABQAAAAkJXAAACQpcAAAJC1wAAAkMXAAACQ1cAAARnlIAAAEAAAAGDlwAAANTNzcQo1IAAAcAAAAJD1wAAAkQXAAACRFcAAAJElwAAAkTXAAACRRcAAAJFVwAABCkUgAABQAAAAkWXAAACRdcAAAJGFwAAAkZXAAACRpcAAARq1IAAAEAAAAGG1wAAANTMjEQsFIAAAQAAAAJHFwAAAkdXAAADQIQsVIAAAUAAAAJHlwAAAkfXAAACSBcAAAJIVwAAAkiXAAAEbJSAAABAAAABiNcAAADUzM3ELdSAAAEAAAACSRcAAAJJVwAAA0CELhSAAAFAAAACSZcAAAJJ1wAAAkoXAAACSlcAAAJKlwAABG5UgAAAQAAAAYrXAAAA1M3NxC+UgAABwAAAAksXAAACS1cAAAJLlwAAAkvXAAACTBcAAAJMVwAAAkyXAAAEL9SAAAFAAAACTNcAAAJNFwAAAk1XAAACTZcAAAJN1wAABHGUgAAAQAAAAY4XAAAA1MyMRDLUgAABAAAAAk5XAAACTpcAAAJO1wAAAoQzFIAAAUAAAAJPFwAAAk9XAAACT5cAAAJP1wAAAlAXAAAEc1SAAABAAAABkFcAAADUzM3ENJSAAAEAAAACUJcAAAJQ1wAAAlEXAAAChDTUgAABQAAAAlFXAAACUZcAAAJR1wAAAlIXAAACUlcAAAR1FIAAAEAAAAGSlwAAANTNzcQ2VIAAAcAAAAJS1wAAAlMXAAACU1cAAAJTlwAAAlPXAAACVBcAAAJUVwAABDaUgAABQAAAAlSXAAACVNcAAAJVFwAAAlVXAAACVZcAAAR4VIAAAEAAAAGV1wAAANTMTYQ5lIAAAQAAAAJWFwAAA0DEOdSAAAFAAAACVlcAAAJWlwAAAlbXAAACVxcAAAJXVwAABHoUgAAAQAAAAZeXAAAA1M1NhDtUgAABwAAAAlfXAAACWBcAAAJYVwAAAliXAAACWNcAAAJZFwAAAllXAAAEO5SAAAFAAAACWZcAAAJZ1wAAAloXAAACWlcAAAJalwAABH0UgAAAQAAAAZrXAAABFMxNTcQ+VIAABUAAAAJbFwAAAltXAAACW5cAAAJb1wAAAlwXAAACXFcAAAJclwAAAlzXAAACXRcAAAJdVwAAAl2XAAACXdcAAAJeFwAAAl5XAAACXpcAAAJe1wAAAl8XAAACX1cAAAJflwAAAl/XAAACYBcAAAQ+lIAAAkAAAAJgVwAAAmCXAAACYNcAAAJhFwAAAmFXAAACYZcAAAJh1wAAAmIXAAACYlcAAARAFMAAAEAAAAGilwAAANTODUQBVMAAA8AAAAJi1wAAAmMXAAACY1cAAAJjlwAAAmPXAAACZBcAAAJkVwAAAmSXAAACZNcAAAJlFwAAAmVXAAACZZcAAAJl1wAAAmYXAAACZlcAAAQBlMAAAQAAAAJmlwAAAmbXAAACZxcAAAKEQ1TAAABAAAABp1cAAADUzEyERFTAAABAAAABp5cAAADUzMzEBZTAAAEAAAACZ9cAAAJoFwAAA0CEBdTAAAIAAAACaFcAAAJolwAAAmjXAAACaRcAAAJpVwAAAmmXAAACadcAAAJqFwAABEdUwAAAQAAAAapXAAABFM1NzMQIVMAAAAAAAAQIlMAABIAAAAJqlwAAAmrXAAACaxcAAAJrVwAAAmuXAAACa9cAAAJsFwAAAmxXAAACbJcAAAJs1wAAAm0XAAACbVcAAAJtlwAAAm3XAAACbhcAAAJuVwAAAm6XAAACbtcAAAQI1MAAA8AAAAJvFwAAAm9XAAACb5cAAAJv1wAAAnAXAAACcFcAAAJwlwAAAnDXAAACcRcAAAJxVwAAAnGXAAACcdcAAAJyFwAAAnJXAAACcpcAAARKVMAAAEAAAAGy1wAAANTMzERLlMAAAEAAAAGzFwAAANTNjARPFMAAAEAAAAGzVwAAANTMTcRQFMAAAEAAAAGzlwAAANTNjQQRVMAAAgAAAAJz1wAAAnQXAAACdFcAAAJ0lwAAAnTXAAACdRcAAAJ1VwAAAnWXAAAEEZTAAAEAAAACddcAAANAxFHUwAAAQAAAAbYXAAAA1M2NxFLUwAAAQAAAAbZXAAAA1M4NBBQUwAABAAAAAnaXAAACdtcAAAJ3FwAAAndXAAAEFFTAAAEAAAACd5cAAANAxFXUwAAAQAAAAbfXAAABFMzNzgQXFMAABoAAAAJ4FwAAAnhXAAACeJcAAAJ41wAAAnkXAAACeVcAAAJ5lwAAAnnXAAACehcAAAJ6VwAAAnqXAAACetcAAAJ7FwAAAntXAAACe5cAAAJ71wAAAnwXAAACfFcAAAJ8lwAAAnzXAAACfRcAAAJ9VwAAAn2XAAACfdcAAAJ+FwAAAn5XAAAEF1TAAAEAAAACfpcAAAJ+1wAAA0CEWNTAAABAAAABvxcAAAEUzcxNBBoUwAAFgAAAAn9XAAACf5cAAAJ/1wAAAkAXQAACQFdAAAJAl0AAAkDXQAACQRdAAAJBV0AAAkGXQAACQddAAAJCF0AAAkJXQAACQpdAAAJC10AAAkMXQAACQ1dAAAJDl0AAAkPXQAACRBdAAAJEV0AAAkSXQAAEGlTAAAEAAAACRNdAAAJFF0AAA0CEWpTAAABAAAABhVdAAAEUzgwNxBvUwAABQAAAAkWXQAACRddAAAJGF0AAAkZXQAACRpdAAAQcFMAAAQAAAAJG10AAAkcXQAADQIRd1MAAAEAAAAGHV0AAANTMjEQfFMAAAQAAAAJHl0AAAkfXQAACSBdAAAKEH1TAAAFAAAACSFdAAAJIl0AAAkjXQAACSRdAAAJJV0AABF+UwAAAQAAAAYmXQAAA1MzNxCDUwAABAAAAAknXQAACShdAAAJKV0AAAoQhFMAAAUAAAAJKl0AAAkrXQAACSxdAAAJLV0AAAkuXQAAEYVTAAABAAAABi9dAAADUzc3EIpTAAAHAAAACTBdAAAJMV0AAAkyXQAACTNdAAAJNF0AAAk1XQAACTZdAAAQi1MAAAUAAAAJN10AAAk4XQAACTldAAAJOl0AAAk7XQAAEZFTAAABAAAABjxdAAAEUzI0ORCVUwAAAAAAABCWUwAAGgAAAAk9XQAACT5dAAAJP10AAAlAXQAACUFdAAAJQl0AAAlDXQAACURdAAAJRV0AAAlGXQAACUddAAAJSF0AAAlJXQAACUpdAAAJS10AAAlMXQAACU1dAAAJTl0AAAlPXQAACVBdAAAJUV0AAAlSXQAACVNdAAAJVF0AAAlVXQAACVZdAAAQl1MAAAYAAAAJV10AAAlYXQAACVldAAAJWl0AAAlbXQAACVxdAAARnlMAAAEAAAAGXV0AAARTNDk0EKNTAAAYAAAACV5dAAAJX10AAAlgXQAACWFdAAAJYl0AAAljXQAACWRdAAAJZV0AAAlmXQAACWddAAAJaF0AAAlpXQAACWpdAAAJa10AAAlsXQAACW1dAAAJbl0AAAlvXQAACXBdAAAJcV0AAAlyXQAACXNdAAAJdF0AAAl1XQAAEKRTAAAGAAAACXZdAAAJd10AAAl4XQAACXldAAAJel0AAAl7XQAAEaVTAAABAAAABnxdAAAEUzUyMhCqUwAABAAAAAl9XQAACX5dAAANAhCrUwAABgAAAAl/XQAACYBdAAAJgV0AAAmCXQAACYNdAAAJhF0AAAW0UwAAK0NvZ25vcy5DT0MuRGF0YVNvdXJjZS5SZXBvcnREYXRhLlJDTWV0YURhdGEIAAAACG1fZGltSWR4C21faXNTdW1tYXJ5Bm1fTmFtZQZtX1NpemUHbV9zdGFydAdtX3N0eWxlCG1faW5kZW50EG1fQ29udGFpbmVkR3JvdXAAAAQAAAYAAwgBJUNvZ25vcy5DT0MuRGF0YVNvdXJjZS5SZXBvcnREYXRhLkNlbGzkAAAACAgIHFN5c3RlbS5Db2xsZWN0aW9ucy5BcnJheUxpc3TkAAAAAAAAAAAJhV0AAAEAAAAAAAAACYZdAAD/////CYddAAABtVMAALRTAAAAAAAAAAmIXQAAAQAAAAEAAAAJiV0AAP////8Jil0AAAG2UwAAtFMAAAAAAAAACYtdAAABAAAAAAAAAAmMXQAA/////wmNXQAAAbdTAAC0UwAAAAAAAAAJjl0AAAEAAAABAAAACY9dAAD/////CZBdAAABuFMAALRTAAAAAAAAAAmRXQAAAQAAAAIAAAAJkl0AAP////8Jk10AAAG5UwAAtFMAAAAAAAAACZRdAAABAAAAAwAAAAmVXQAA/////wmWXQAAAbpTAAC0UwAAAAAAAAAJl10AAAEAAAAEAAAACZhdAAD/////CZldAAABu1MAALRTAAAAAAAAAAmaXQAAAQAAAAUAAAAJm10AAP////8JnF0AAAG8UwAAtFMAAAAAAAAACZ1dAAABAAAABgAAAAmeXQAA/////wmfXQAAAb1TAAC0UwAAAAAAAAAJoF0AAAEAAAAHAAAACaFdAAD/////CaJdAAABvlMAALRTAAAAAAAAAAmjXQAAAQAAAAgAAAAJpF0AAP////8JpV0AAAG/UwAAtFMAAAAAAAAACaZdAAABAAAACQAAAAmnXQAA/////wmoXQAAAcBTAAC0UwAAAAAAAAAJqV0AAAEAAAAKAAAACapdAAD/////CatdAAABwVMAALRTAAAAAAAAAAmsXQAAAQAAAAsAAAAJrV0AAP////8Jrl0AAAHCUwAAtFMAAAAAAAAACa9dAAABAAAADAAAAAmwXQAA/////wmxXQAAAcRTAAC0UwAAAAAAAAAJsl0AAAEAAAAAAAAACbNdAAD/////CbRdAAABxVMAALRTAAAAAAAAAAm1XQAAAQAAAAEAAAAJtl0AAP////8Jt10AAAHGUwAAtFMAAAAAAAAACbhdAAABAAAAAgAAAAm5XQAA/////wm6XQAAAcdTAAC0UwAAAAAAAAAJu10AAAEAAAAAAAAACbxdAAD/////Cb1dAAAByFMAALRTAAAAAAAAAAm+XQAAAQAAAAEAAAAJv10AAP////8JwF0AAAHJUwAAtFMAAAAAAAAACcFdAAABAAAAAgAAAAnCXQAA/////wnDXQAAAcpTAAC0UwAAAAAAAAAJxF0AAAEAAAADAAAACcVdAAD/////CcZdAAABy1MAALRTAAAAAAAAAAnHXQAAAQAAAAQAAAAJyF0AAP////8JyV0AAAHNUwAAtFMAAAAAAAAACcpdAAABAAAAAAAAAAnLXQAA/////wnMXQAAAc5TAAC0UwAAAAAAAAAJzV0AAAEAAAABAAAACc5dAAD/////Cc9dAAABz1MAALRTAAAAAAAAAAnQXQAAAQAAAAIAAAAJ0V0AAP////8J0l0AAAHQUwAAtFMAAAAAAAAACdNdAAABAAAAAAAAAAnUXQAA/////wnVXQAAAdFTAAC0UwAAAAAAAAAJ1l0AAAEAAAABAAAACdddAAD/////CdhdAAAB0lMAALRTAAAAAAAAAAnZXQAAAQAAAAIAAAAJ2l0AAP////8J210AAAHTUwAAtFMAAAAAAAAACdxdAAABAAAAAwAAAAndXQAA/////wneXQAAAdRTAAC0UwAAAAAAAAAJ310AAAEAAAAEAAAACeBdAAD/////CeFdAAAB1lMAALRTAAAAAAAAAAniXQAAAQAAAAAAAAAJ410AAP////8J5F0AAAHXUwAAtFMAAAAAAAAACeVdAAABAAAAAQAAAAnmXQAA/////wnnXQAAAdhTAAC0UwAAAAAAAAAJ6F0AAAEAAAACAAAACeldAAD/////CepdAAAB2VMAALRTAAAAAAAAAAnrXQAAAQAAAAMAAAAJ7F0AAP////8J7V0AAAHaUwAAtFMAAAAAAAAACe5dAAABAAAABAAAAAnvXQAA/////wnwXQAAAdtTAAC0UwAAAAAAAAAJ8V0AAAEAAAAFAAAACfJdAAD/////CfNdAAAB3FMAALRTAAAAAAAAAAn0XQAAAQAAAAYAAAAJ9V0AAP////8J9l0AAAHdUwAAtFMAAAAAAAAACfddAAABAAAAAAAAAAn4XQAA/////wn5XQAAAd5TAAC0UwAAAAAAAAAJ+l0AAAEAAAABAAAACftdAAD/////CfxdAAAB31MAALRTAAAAAAAAAAn9XQAAAQAAAAIAAAAJ/l0AAP////8J/10AAAHgUwAAtFMAAAAAAAAACQBeAAABAAAAAwAAAAkBXgAA/////wkCXgAAAeFTAAC0UwAAAAAAAAAJA14AAAEAAAAEAAAACQReAAD/////CQVeAAAB41MAALRTAAAAAAAAAAkGXgAAAQAAAAAAAAAJB14AAP////8JCF4AAAHkUwAAtFMAAAAAAAAACQleAAACAAAAAAAAAAkKXgAA/////wkLXgAAAeVTAAC0UwAAAAAAAAAJDF4AAAIAAAACAAAACQ1eAAD/////CQ5eAAAB5lMAALRTAAAAAAAAAAkPXgAAAgAAAAQAAAAJEF4AAP////8JEV4AAAHrUwAAtFMAAAAAAAAACRJeAAABAAAAAAAAAAkTXgAA/////wkUXgAAAexTAAC0UwAAAAAAAAAJFV4AAAEAAAAAAAAACRZeAAD/////CRdeAAAB7lMAALRTAAAAAAAAAAkYXgAAAQAAAAAAAAAJGV4AAP////8JGl4AAAHvUwAAtFMAAAAAAAAACRteAAABAAAAAAAAAAkcXgAA/////wkdXgAAAfFTAAC0UwAAAAAAAAAJHl4AAAEAAAAAAAAACR9eAAD/////CSBeAAAB8lMAALRTAAAAAAAAAAkhXgAAAQAAAAAAAAAJIl4AAP////8JI14AAAH0UwAAtFMAAAAAAAAACSReAAABAAAAAAAAAAklXgAA/////wkmXgAAAfVTAAC0UwAAAAAAAAAJJ14AAAEAAAABAAAACSheAAD/////CSleAAAB9lMAALRTAAAAAAAAAAkqXgAAAQAAAAIAAAAJK14AAP////8JLF4AAAH3UwAAtFMAAAAAAAAACS1eAAABAAAAAwAAAAkuXgAA/////wkvXgAAAfhTAAC0UwAAAAAAAAAJMF4AAAEAAAAEAAAACTFeAAD/////CTJeAAAB+VMAALRTAAAAAAAAAAkzXgAAAQAAAAUAAAAJNF4AAP////8JNV4AAAH6UwAAtFMAAAAAAAAACTZeAAABAAAABgAAAAk3XgAA/////wk4XgAAAftTAAC0UwAAAAAAAAAJOV4AAAEAAAAHAAAACTpeAAD/////CTteAAAB/FMAALRTAAAAAAAAAAk8XgAAAQAAAAgAAAAJPV4AAP////8JPl4AAAH9UwAAtFMAAAAAAAAACT9eAAABAAAACQAAAAlAXgAA/////wlBXgAAAf5TAAC0UwAAAAAAAAAJQl4AAAEAAAAKAAAACUNeAAD/////CUReAAAB/1MAALRTAAAAAAAAAAlFXgAAAQAAAAsAAAAJRl4AAP////8JR14AAAEAVAAAtFMAAAAAAAAACUheAAABAAAADAAAAAlJXgAA/////wlKXgAAAQFUAAC0UwAAAAAAAAAJS14AAAEAAAANAAAACUxeAAD/////CU1eAAABAlQAALRTAAAAAAAAAAlOXgAAAQAAAA4AAAAJT14AAP////8JUF4AAAEDVAAAtFMAAAAAAAAACVFeAAABAAAADwAAAAlSXgAA/////wlTXgAAAQRUAAC0UwAAAAAAAAAJVF4AAAEAAAAQAAAACVVeAAD/////CVZeAAABBVQAALRTAAAAAAAAAAlXXgAAAQAAABEAAAAJWF4AAP////8JWV4AAAEGVAAAtFMAAAAAAAAACVpeAAABAAAAEgAAAAlbXgAA/////wlcXgAAAQdUAAC0UwAAAAAAAAAJXV4AAAEAAAAAAAAACV5eAAD/////CV9eAAABCFQAALRTAAAAAAAAAAlgXgAAAQAAAAEAAAAJYV4AAP////8JYl4AAAEJVAAAtFMAAAAAAAAACWNeAAABAAAAAgAAAAlkXgAA/////wllXgAAAQpUAAC0UwAAAAAAAAAJZl4AAAEAAAADAAAACWdeAAD/////CWheAAABC1QAALRTAAAAAAAAAAlpXgAAAQAAAAQAAAAJal4AAP////8Ja14AAAEOVAAAtFMAAAAAAAAACWxeAAABAAAAAAAAAAltXgAA/////wluXgAAAQ9UAAC0UwAAAAAAAAAJb14AAAEAAAABAAAACXBeAAD/////CXFeAAABEFQAALRTAAAAAAAAAAlyXgAAAQAAAAIAAAAJc14AAP////8JdF4AAAERVAAAtFMAAAAAAAAACXVeAAABAAAAAwAAAAl2XgAA/////wl3XgAAARJUAAC0UwAAAAAAAAAJeF4AAAEAAAAAAAAACXleAAD/////CXpeAAABE1QAALRTAAAAAAAAAAl7XgAAAQAAAAEAAAAJfF4AAP////8JfV4AAAEUVAAAtFMAAAAAAAAACX5eAAABAAAAAgAAAAl/XgAA/////wmAXgAAARZUAAC0UwAAAAAAAAAJgV4AAAEAAAAAAAAACYJeAAD/////CYNeAAABF1QAALRTAAAAAAAAAAmEXgAAAQAAAAAAAAAJhV4AAP////8Jhl4AAAEYVAAAtFMAAAAAAAAACYdeAAABAAAAAQAAAAmIXgAA/////wmJXgAAARlUAAC0UwAAAAAAAAAJil4AAAEAAAACAAAACYteAAD/////CYxeAAABGlQAALRTAAAAAAAAAAmNXgAAAQAAAAMAAAAJjl4AAP////8Jj14AAAEbVAAAtFMAAAAAAAAACZBeAAABAAAABAAAAAmRXgAA/////wmSXgAAAR1UAAC0UwAAAAAAAAAJk14AAAEAAAAAAAAACZReAAD/////CZVeAAABHlQAALRTAAAAAAAAAAmWXgAAAQAAAAEAAAAJl14AAP////8JmF4AAAEfVAAAtFMAAAAAAAAACZleAAABAAAAAgAAAAmaXgAA/////wmbXgAAASBUAAC0UwAAAAAAAAAJnF4AAAEAAAADAAAACZ1eAAD/////CZ5eAAABIVQAALRTAAAAAAAAAAmfXgAAAQAAAAQAAAAJoF4AAP////8JoV4AAAEiVAAAtFMAAAAAAAAACaJeAAABAAAABQAAAAmjXgAA/////wmkXgAAASNUAAC0UwAAAAAAAAAJpV4AAAEAAAAGAAAACaZeAAD/////CadeAAABJFQAALRTAAAAAAAAAAmoXgAAAQAAAAAAAAAJqV4AAP////8Jql4AAAElVAAAtFMAAAAAAAAACateAAABAAAAAQAAAAmsXgAA/////wmtXgAAASZUAAC0UwAAAAAAAAAJrl4AAAEAAAACAAAACa9eAAD/////CbBeAAABJ1QAALRTAAAAAAAAAAmxXgAAAQAAAAMAAAAJsl4AAP////8Js14AAAEoVAAAtFMAAAAAAAAACbReAAABAAAABAAAAAm1XgAA/////wm2XgAAASpUAAC0UwAAAAAAAAAJt14AAAEAAAAAAAAACbheAAD/////CbleAAABK1QAALRTAAAAAAAAAAm6XgAAAQAAAAEAAAAJu14AAP////8JvF4AAAEsVAAAtFMAAAAAAAAACb1eAAABAAAAAgAAAAm+XgAA/////wm/XgAAAS1UAAC0UwAAAAAAAAAJwF4AAAEAAAADAAAACcFeAAD/////CcJeAAABLlQAALRTAAAAAAAAAAnDXgAAAQAAAAQAAAAJxF4AAP////8JxV4AAAEvVAAAtFMAAAAAAAAACcZeAAABAAAABQAAAAnHXgAA/////wnIXgAAATBUAAC0UwAAAAAAAAAJyV4AAAEAAAAGAAAACcpeAAD/////CcteAAABMVQAALRTAAAAAAAAAAnMXgAAAQAAAAcAAAAJzV4AAP////8Jzl4AAAEyVAAAtFMAAAAAAAAACc9eAAABAAAACAAAAAnQXgAA/////wnRXgAAATNUAAC0UwAAAAAAAAAJ0l4AAAEAAAAJAAAACdNeAAD/////CdReAAABNFQAALRTAAAAAAAAAAnVXgAAAQAAAAoAAAAJ1l4AAP////8J114AAAE1VAAAtFMAAAAAAAAACdheAAABAAAACwAAAAnZXgAA/////wnaXgAAATZUAAC0UwAAAAAAAAAJ214AAAEAAAAMAAAACdxeAAD/////Cd1eAAABN1QAALRTAAAAAAAAAAneXgAAAQAAAA0AAAAJ314AAP////8J4F4AAAE4VAAAtFMAAAAAAAAACeFeAAABAAAADgAAAAniXgAA/////wnjXgAAATlUAAC0UwAAAAAAAAAJ5F4AAAEAAAAPAAAACeVeAAD/////CeZeAAABOlQAALRTAAAAAAAAAAnnXgAAAQAAABAAAAAJ6F4AAP////8J6V4AAAE7VAAAtFMAAAAAAAAACepeAAABAAAAEQAAAAnrXgAA/////wnsXgAAATxUAAC0UwAAAAAAAAAJ7V4AAAEAAAASAAAACe5eAAD/////Ce9eAAABPVQAALRTAAAAAAAAAAnwXgAAAQAAABMAAAAJ8V4AAP////8J8l4AAAE+VAAAtFMAAAAAAAAACfNeAAABAAAAFAAAAAn0XgAA/////wn1XgAAAT9UAAC0UwAAAAAAAAAJ9l4AAAEAAAAVAAAACfdeAAD/////CfheAAABQFQAALRTAAAAAAAAAAn5XgAAAQAAAAAAAAAJ+l4AAP////8J+14AAAFBVAAAtFMAAAAAAAAACfxeAAABAAAAAQAAAAn9XgAA/////wn+XgAAAUJUAAC0UwAAAAAAAAAJ/14AAAEAAAACAAAACQBfAAD/////CQFfAAABQ1QAALRTAAAAAAAAAAkCXwAAAQAAAAMAAAAJA18AAP////8JBF8AAAFEVAAAtFMAAAAAAAAACQVfAAABAAAABAAAAAkGXwAA/////wkHXwAAAUVUAAC0UwAAAAAAAAAJCF8AAAEAAAAFAAAACQlfAAD/////CQpfAAABRlQAALRTAAAAAAAAAAkLXwAAAQAAAAYAAAAJDF8AAP////8JDV8AAAFHVAAAtFMAAAAAAAAACQ5fAAABAAAABwAAAAkPXwAA/////wkQXwAAAUlUAAC0UwAAAAAAAAAJEV8AAAEAAAAAAAAACRJfAAD/////CRNfAAABSlQAALRTAAAAAAAAAAkUXwAAAQAAAAEAAAAJFV8AAP////8JFl8AAAFLVAAAtFMAAAAAAAAACRdfAAABAAAAAgAAAAkYXwAA/////wkZXwAAAUxUAAC0UwAAAAAAAAAJGl8AAAEAAAADAAAACRtfAAD/////CRxfAAABTVQAALRTAAAAAAAAAAkdXwAAAQAAAAQAAAAJHl8AAP////8JH18AAAFOVAAAtFMAAAAAAAAACSBfAAABAAAABQAAAAkhXwAA/////wkiXwAAAU9UAAC0UwAAAAAAAAAJI18AAAEAAAAGAAAACSRfAAD/////CSVfAAABUFQAALRTAAAAAAAAAAkmXwAAAQAAAAcAAAAJJ18AAP////8JKF8AAAFRVAAAtFMAAAAAAAAACSlfAAABAAAACAAAAAkqXwAA/////wkrXwAAAVJUAAC0UwAAAAAAAAAJLF8AAAEAAAAJAAAACS1fAAD/////CS5fAAABU1QAALRTAAAAAAAAAAkvXwAAAQAAAAoAAAAJMF8AAP////8JMV8AAAFUVAAAtFMAAAAAAAAACTJfAAABAAAACwAAAAkzXwAA/////wk0XwAAAVVUAAC0UwAAAAAAAAAJNV8AAAEAAAAMAAAACTZfAAD/////CTdfAAABVlQAALRTAAAAAAAAAAk4XwAAAQAAAA0AAAAJOV8AAP////8JOl8AAAFXVAAAtFMAAAAAAAAACTtfAAABAAAADgAAAAk8XwAA/////wk9XwAAAVhUAAC0UwAAAAAAAAAJPl8AAAEAAAAPAAAACT9fAAD/////CUBfAAABWVQAALRTAAAAAAAAAAlBXwAAAQAAABAAAAAJQl8AAP////8JQ18AAAFaVAAAtFMAAAAAAAAACURfAAABAAAAEQAAAAlFXwAA/////wlGXwAAAVtUAAC0UwAAAAAAAAAJR18AAAEAAAASAAAACUhfAAD/////CUlfAAABXFQAALRTAAAAAAAAAAlKXwAAAQAAABMAAAAJS18AAP////8JTF8AAAFdVAAAtFMAAAAAAAAACU1fAAABAAAAFAAAAAlOXwAA/////wlPXwAAAV5UAAC0UwAAAAAAAAAJUF8AAAEAAAAAAAAACVFfAAD/////CVJfAAABX1QAALRTAAAAAAAAAAlTXwAAAQAAAAEAAAAJVF8AAP////8JVV8AAAFgVAAAtFMAAAAAAAAACVZfAAABAAAAAgAAAAlXXwAA/////wlYXwAAAWFUAAC0UwAAAAAAAAAJWV8AAAEAAAADAAAACVpfAAD/////CVtfAAABYlQAALRTAAAAAAAAAAlcXwAAAQAAAAQAAAAJXV8AAP////8JXl8AAAFjVAAAtFMAAAAAAAAACV9fAAABAAAABQAAAAlgXwAA/////wlhXwAAAWRUAAC0UwAAAAAAAAAJYl8AAAEAAAAGAAAACWNfAAD/////CWRfAAABZVQAALRTAAAAAAAAAAllXwAAAQAAAAcAAAAJZl8AAP////8JZ18AAAFnVAAAtFMAAAAAAAAACWhfAAABAAAAAAAAAAlpXwAA/////wlqXwAAAWhUAAC0UwAAAAAAAAAJa18AAAEAAAABAAAACWxfAAD/////CW1fAAABaVQAALRTAAAAAAAAAAluXwAAAQAAAAIAAAAJb18AAP////8JcF8AAAFqVAAAtFMAAAAAAAAACXFfAAABAAAAAwAAAAlyXwAA/////wlzXwAAAWtUAAC0UwAAAAAAAAAJdF8AAAEAAAAEAAAACXVfAAD/////CXZfAAABbFQAALRTAAAAAAAAAAl3XwAAAQAAAAUAAAAJeF8AAP////8JeV8AAAFtVAAAtFMAAAAAAAAACXpfAAABAAAABgAAAAl7XwAA/////wl8XwAAAW5UAAC0UwAAAAAAAAAJfV8AAAEAAAAHAAAACX5fAAD/////CX9fAAABb1QAALRTAAAAAAAAAAmAXwAAAQAAAAgAAAAJgV8AAP////8Jgl8AAAFwVAAAtFMAAAAAAAAACYNfAAABAAAAAAAAAAmEXwAA/////wmFXwAAAXFUAAC0UwAAAAAAAAAJhl8AAAEAAAABAAAACYdfAAD/////CYhfAAABclQAALRTAAAAAAAAAAmJXwAAAQAAAAIAAAAJil8AAP////8Ji18AAAFzVAAAtFMAAAAAAAAACYxfAAABAAAAAwAAAAmNXwAA/////wmOXwAAAXRUAAC0UwAAAAAAAAAJj18AAAEAAAAEAAAACZBfAAD/////CZFfAAABdVQAALRTAAAAAAAAAAmSXwAAAQAAAAUAAAAJk18AAP////8JlF8AAAF2VAAAtFMAAAAAAAAACZVfAAABAAAABgAAAAmWXwAA/////wmXXwAAAXdUAAC0UwAAAAAAAAAJmF8AAAEAAAAHAAAACZlfAAD/////CZpfAAABfFQAALRTAAAAAAAAAAmbXwAAAQAAAAAAAAAJnF8AAP////8JnV8AAAF9VAAAtFMAAAAAAAAACZ5fAAABAAAAAQAAAAmfXwAA/////wmgXwAAAX5UAAC0UwAAAAAAAAAJoV8AAAEAAAACAAAACaJfAAD/////CaNfAAABf1QAALRTAAAAAAAAAAmkXwAAAQAAAAMAAAAJpV8AAP////8Jpl8AAAGAVAAAtFMAAAAAAAAACadfAAABAAAABAAAAAmoXwAA/////wmpXwAAAYFUAAC0UwAAAAAAAAAJql8AAAEAAAAFAAAACatfAAD/////CaxfAAABglQAALRTAAAAAAAAAAmtXwAAAQAAAAYAAAAJrl8AAP////8Jr18AAAGDVAAAtFMAAAAAAAAACbBfAAABAAAABwAAAAmxXwAA/////wmyXwAAAYRUAAC0UwAAAAAAAAAJs18AAAEAAAAIAAAACbRfAAD/////CbVfAAABhVQAALRTAAAAAAAAAAm2XwAAAQAAAAkAAAAJt18AAP////8JuF8AAAGGVAAAtFMAAAAAAAAACblfAAABAAAACgAAAAm6XwAA/////wm7XwAAAYdUAAC0UwAAAAAAAAAJvF8AAAEAAAALAAAACb1fAAD/////Cb5fAAABiFQAALRTAAAAAAAAAAm/XwAAAQAAAAwAAAAJwF8AAP////8JwV8AAAGJVAAAtFMAAAAAAAAACcJfAAABAAAADQAAAAnDXwAA/////wnEXwAAAYpUAAC0UwAAAAAAAAAJxV8AAAEAAAAAAAAACcZfAAD/////CcdfAAABi1QAALRTAAAAAAAAAAnIXwAAAQAAAAEAAAAJyV8AAP////8Jyl8AAAGMVAAAtFMAAAAAAAAACctfAAABAAAAAgAAAAnMXwAA/////wnNXwAAAY1UAAC0UwAAAAAAAAAJzl8AAAEAAAADAAAACc9fAAD/////CdBfAAABjlQAALRTAAAAAAAAAAnRXwAAAQAAAAQAAAAJ0l8AAP////8J018AAAGPVAAAtFMAAAAAAAAACdRfAAABAAAABQAAAAnVXwAA/////wnWXwAAAZBUAAC0UwAAAAAAAAAJ118AAAEAAAAGAAAACdhfAAD/////CdlfAAABkVQAALRTAAAAAAAAAAnaXwAAAQAAAAcAAAAJ218AAP////8J3F8AAAGSVAAAtFMAAAAAAAAACd1fAAABAAAACAAAAAneXwAA/////wnfXwAAAZNUAAC0UwAAAAAAAAAJ4F8AAAEAAAAJAAAACeFfAAD/////CeJfAAABlFQAALRTAAAAAAAAAAnjXwAAAQAAAAoAAAAJ5F8AAP////8J5V8AAAGVVAAAtFMAAAAAAAAACeZfAAABAAAACwAAAAnnXwAA/////wnoXwAAAZZUAAC0UwAAAAAAAAAJ6V8AAAEAAAAMAAAACepfAAD/////CetfAAABl1QAALRTAAAAAAAAAAnsXwAAAQAAAA0AAAAJ7V8AAP////8J7l8AAAGZVAAAtFMAAAAAAAAACe9fAAABAAAAAAAAAAnwXwAA/////wnxXwAAAZpUAAC0UwAAAAAAAAAJ8l8AAAEAAAABAAAACfNfAAD/////CfRfAAABm1QAALRTAAAAAAAAAAn1XwAAAQAAAAAAAAAJ9l8AAP////8J918AAAGcVAAAtFMAAAAAAAAACfhfAAABAAAAAQAAAAn5XwAA/////wn6XwAAAZ1UAAC0UwAAAAAAAAAJ+18AAAEAAAACAAAACfxfAAD/////Cf1fAAABnlQAALRTAAAAAAAAAAn+XwAAAQAAAAMAAAAJ/18AAP////8JAGAAAAGfVAAAtFMAAAAAAAAACQFgAAABAAAABAAAAAkCYAAA/////wkDYAAAAaBUAAC0UwAAAAAAAAAJBGAAAAEAAAAFAAAACQVgAAD/////CQZgAAABoVQAALRTAAAAAAAAAAkHYAAAAQAAAAYAAAAJCGAAAP////8JCWAAAAGiVAAAtFMAAAAAAAAACQpgAAABAAAABwAAAAkLYAAA/////wkMYAAAAaNUAAC0UwAAAAAAAAAJDWAAAAEAAAAIAAAACQ5gAAD/////CQ9gAAABpFQAALRTAAAAAAAAAAkQYAAAAQAAAAkAAAAJEWAAAP////8JEmAAAAGlVAAAtFMAAAAAAAAACRNgAAABAAAACgAAAAkUYAAA/////wkVYAAAAaZUAAC0UwAAAAAAAAAJFmAAAAEAAAALAAAACRdgAAD/////CRhgAAABp1QAALRTAAAAAAAAAAkZYAAAAQAAAAwAAAAJGmAAAP////8JG2AAAAGqVAAAtFMAAAAAAAAACRxgAAABAAAAAAAAAAkdYAAA/////wkeYAAAAatUAAC0UwAAAAAAAAAJH2AAAAEAAAABAAAACSBgAAD/////CSFgAAABrFQAALRTAAAAAAAAAAkiYAAAAQAAAAIAAAAJI2AAAP////8JJGAAAAGtVAAAtFMAAAAAAAAACSVgAAABAAAAAwAAAAkmYAAA/////wknYAAAAa5UAAC0UwAAAAAAAAAJKGAAAAEAAAAEAAAACSlgAAD/////CSpgAAABr1QAALRTAAAAAAAAAAkrYAAAAQAAAAUAAAAJLGAAAP////8JLWAAAAGwVAAAtFMAAAAAAAAACS5gAAABAAAABgAAAAkvYAAA/////wkwYAAAAbFUAAC0UwAAAAAAAAAJMWAAAAEAAAAHAAAACTJgAAD/////CTNgAAABslQAALRTAAAAAAAAAAk0YAAAAQAAAAgAAAAJNWAAAP////8JNmAAAAGzVAAAtFMAAAAAAAAACTdgAAABAAAACQAAAAk4YAAA/////wk5YAAAAbRUAAC0UwAAAAAAAAAJOmAAAAEAAAAKAAAACTtgAAD/////CTxgAAABtVQAALRTAAAAAAAAAAk9YAAAAQAAAAsAAAAJPmAAAP////8JP2AAAAG2VAAAtFMAAAAAAAAACUBgAAABAAAADAAAAAlBYAAA/////wlCYAAAAbdUAAC0UwAAAAAAAAAJQ2AAAAEAAAANAAAACURgAAD/////CUVgAAABuFQAALRTAAAAAAAAAAlGYAAAAQAAAAAAAAAJR2AAAP////8JSGAAAAG5VAAAtFMAAAAAAAAACUlgAAABAAAAAQAAAAlKYAAA/////wlLYAAAAbpUAAC0UwAAAAAAAAAJTGAAAAEAAAACAAAACU1gAAD/////CU5gAAABu1QAALRTAAAAAAAAAAlPYAAAAQAAAAMAAAAJUGAAAP////8JUWAAAAG8VAAAtFMAAAAAAAAACVJgAAABAAAABAAAAAlTYAAA/////wlUYAAAAb1UAAC0UwAAAAAAAAAJVWAAAAEAAAAFAAAACVZgAAD/////CVdgAAABvlQAALRTAAAAAAAAAAlYYAAAAQAAAAYAAAAJWWAAAP////8JWmAAAAG/VAAAtFMAAAAAAAAACVtgAAABAAAABwAAAAlcYAAA/////wldYAAAAcBUAAC0UwAAAAAAAAAJXmAAAAEAAAAIAAAACV9gAAD/////CWBgAAABwVQAALRTAAAAAAAAAAlhYAAAAQAAAAkAAAAJYmAAAP////8JY2AAAAHCVAAAtFMAAAAAAAAACWRgAAABAAAACgAAAAllYAAA/////wlmYAAAAcNUAAC0UwAAAAAAAAAJZ2AAAAEAAAALAAAACWhgAAD/////CWlgAAABxFQAALRTAAAAAAAAAAlqYAAAAQAAAAwAAAAJa2AAAP////8JbGAAAAHFVAAAtFMAAAAAAAAACW1gAAABAAAADQAAAAluYAAA/////wlvYAAAAcdUAAC0UwAAAAAAAAAJcGAAAAEAAAAAAAAACXFgAAD/////CXJgAAAByFQAALRTAAAAAAAAAAlzYAAAAQAAAAEAAAAJdGAAAP////8JdWAAAAHJVAAAtFMAAAAAAAAACXZgAAABAAAAAAAAAAl3YAAA/////wl4YAAAAcpUAAC0UwAAAAAAAAAJeWAAAAEAAAABAAAACXpgAAD/////CXtgAAABy1QAALRTAAAAAAAAAAl8YAAAAQAAAAIAAAAJfWAAAP////8JfmAAAAHMVAAAtFMAAAAAAAAACX9gAAABAAAAAwAAAAmAYAAA/////wmBYAAAAc1UAAC0UwAAAAAAAAAJgmAAAAEAAAAEAAAACYNgAAD/////CYRgAAABzlQAALRTAAAAAAAAAAmFYAAAAQAAAAUAAAAJhmAAAP////8Jh2AAAAHPVAAAtFMAAAAAAAAACYhgAAABAAAABgAAAAmJYAAA/////wmKYAAAAdBUAAC0UwAAAAAAAAAJi2AAAAEAAAAHAAAACYxgAAD/////CY1gAAAB0VQAALRTAAAAAAAAAAmOYAAAAQAAAAgAAAAJj2AAAP////8JkGAAAAHSVAAAtFMAAAAAAAAACZFgAAABAAAACQAAAAmSYAAA/////wmTYAAAAdNUAAC0UwAAAAAAAAAJlGAAAAEAAAAKAAAACZVgAAD/////CZZgAAAB1FQAALRTAAAAAAAAAAmXYAAAAQAAAAsAAAAJmGAAAP////8JmWAAAAHVVAAAtFMAAAAAAAAACZpgAAABAAAADAAAAAmbYAAA/////wmcYAAAAdhUAAC0UwAAAAAAAAAJnWAAAAEAAAAAAAAACZ5gAAD/////CZ9gAAAB2VQAALRTAAAAAAAAAAmgYAAAAQAAAAEAAAAJoWAAAP////8JomAAAAHaVAAAtFMAAAAAAAAACaNgAAABAAAAAgAAAAmkYAAA/////wmlYAAAAdtUAAC0UwAAAAAAAAAJpmAAAAEAAAADAAAACadgAAD/////CahgAAAB3FQAALRTAAAAAAAAAAmpYAAAAQAAAAQAAAAJqmAAAP////8Jq2AAAAHdVAAAtFMAAAAAAAAACaxgAAABAAAABQAAAAmtYAAA/////wmuYAAAAd5UAAC0UwAAAAAAAAAJr2AAAAEAAAAGAAAACbBgAAD/////CbFgAAAB31QAALRTAAAAAAAAAAmyYAAAAQAAAAcAAAAJs2AAAP////8JtGAAAAHgVAAAtFMAAAAAAAAACbVgAAABAAAACAAAAAm2YAAA/////wm3YAAAAeFUAAC0UwAAAAAAAAAJuGAAAAEAAAAJAAAACblgAAD/////CbpgAAAB4lQAALRTAAAAAAAAAAm7YAAAAQAAAAoAAAAJvGAAAP////8JvWAAAAHjVAAAtFMAAAAAAAAACb5gAAABAAAACwAAAAm/YAAA/////wnAYAAAAeRUAAC0UwAAAAAAAAAJwWAAAAEAAAAMAAAACcJgAAD/////CcNgAAAB5VQAALRTAAAAAAAAAAnEYAAAAQAAAAAAAAAJxWAAAP////8JxmAAAAHmVAAAtFMAAAAAAAAACcdgAAABAAAAAQAAAAnIYAAA/////wnJYAAAAedUAAC0UwAAAAAAAAAJymAAAAEAAAACAAAACctgAAD/////CcxgAAAB6FQAALRTAAAAAAAAAAnNYAAAAQAAAAMAAAAJzmAAAP////8Jz2AAAAHpVAAAtFMAAAAAAAAACdBgAAABAAAABAAAAAnRYAAA/////wnSYAAAAepUAAC0UwAAAAAAAAAJ02AAAAEAAAAFAAAACdRgAAD/////CdVgAAAB7FQAALRTAAAAAAAAAAnWYAAAAQAAAAAAAAAJ12AAAP////8J2GAAAAHtVAAAtFMAAAAAAAAACdlgAAABAAAAAQAAAAnaYAAA/////wnbYAAAAe5UAAC0UwAAAAAAAAAJ3GAAAAEAAAACAAAACd1gAAD/////Cd5gAAAB71QAALRTAAAAAAAAAAnfYAAAAQAAAAMAAAAJ4GAAAP////8J4WAAAAHwVAAAtFMAAAAAAAAACeJgAAABAAAABAAAAAnjYAAA/////wnkYAAAAfFUAAC0UwAAAAAAAAAJ5WAAAAEAAAAFAAAACeZgAAD/////CedgAAAB8lQAALRTAAAAAAAAAAnoYAAAAQAAAAYAAAAJ6WAAAP////8J6mAAAAHzVAAAtFMAAAAAAAAACetgAAABAAAABwAAAAnsYAAA/////wntYAAAAfRUAAC0UwAAAAAAAAAJ7mAAAAEAAAAIAAAACe9gAAD/////CfBgAAAB9VQAALRTAAAAAAAAAAnxYAAAAQAAAAkAAAAJ8mAAAP////8J82AAAAH2VAAAtFMAAAAAAAAACfRgAAABAAAACgAAAAn1YAAA/////wn2YAAAAfdUAAC0UwAAAAAAAAAJ92AAAAEAAAALAAAACfhgAAD/////CflgAAAB+FQAALRTAAAAAAAAAAn6YAAAAQAAAAAAAAAJ+2AAAP////8J/GAAAAH5VAAAtFMAAAAAAAAACf1gAAABAAAAAQAAAAn+YAAA/////wn/YAAAAfpUAAC0UwAAAAAAAAAJAGEAAAEAAAACAAAACQFhAAD/////CQJhAAAB+1QAALRTAAAAAAAAAAkDYQAAAQAAAAMAAAAJBGEAAP////8JBWEAAAH8VAAAtFMAAAAAAAAACQZhAAABAAAABAAAAAkHYQAA/////wkIYQAAAf5UAAC0UwAAAAAAAAAJCWEAAAEAAAAAAAAACQphAAD/////CQthAAAB/1QAALRTAAAAAAAAAAkMYQAAAQAAAAEAAAAJDWEAAP////8JDmEAAAEAVQAAtFMAAAAAAAAACQ9hAAABAAAAAgAAAAkQYQAA/////wkRYQAAAQFVAAC0UwAAAAAAAAAJEmEAAAEAAAAAAAAACRNhAAD/////CRRhAAABAlUAALRTAAAAAAAAAAkVYQAAAQAAAAEAAAAJFmEAAP////8JF2EAAAEEVQAAtFMAAAAAAAAACRhhAAABAAAAAAAAAAkZYQAA/////wkaYQAAAQVVAAC0UwAAAAAAAAAJG2EAAAEAAAABAAAACRxhAAD/////CR1hAAABBlUAALRTAAAAAAAAAAkeYQAAAQAAAAIAAAAJH2EAAP////8JIGEAAAEHVQAAtFMAAAAAAAAACSFhAAABAAAAAAAAAAkiYQAA/////wkjYQAAAQhVAAC0UwAAAAAAAAAJJGEAAAEAAAABAAAACSVhAAD/////CSZhAAABClUAALRTAAAAAAAAAAknYQAAAQAAAAAAAAAJKGEAAP////8JKWEAAAELVQAAtFMAAAAAAAAACSphAAABAAAAAQAAAAkrYQAA/////wksYQAAAQxVAAC0UwAAAAAAAAAJLWEAAAEAAAACAAAACS5hAAD/////CS9hAAABDVUAALRTAAAAAAAAAAkwYQAAAQAAAAMAAAAJMWEAAP////8JMmEAAAEOVQAAtFMAAAAAAAAACTNhAAABAAAABAAAAAk0YQAA/////wk1YQAAAQ9VAAC0UwAAAAAAAAAJNmEAAAEAAAAFAAAACTdhAAD/////CThhAAABEFUAALRTAAAAAAAAAAk5YQAAAQAAAAYAAAAJOmEAAP////8JO2EAAAERVQAAtFMAAAAAAAAACTxhAAABAAAAAAAAAAk9YQAA/////wk+YQAAARJVAAC0UwAAAAAAAAAJP2EAAAEAAAABAAAACUBhAAD/////CUFhAAABE1UAALRTAAAAAAAAAAlCYQAAAQAAAAIAAAAJQ2EAAP////8JRGEAAAEUVQAAtFMAAAAAAAAACUVhAAABAAAAAwAAAAlGYQAA/////wlHYQAAARVVAAC0UwAAAAAAAAAJSGEAAAEAAAAEAAAACUlhAAD/////CUphAAABF1UAALRTAAAAAAAAAAlLYQAAAQAAAAAAAAAJTGEAAP////8JTWEAAAEYVQAAtFMAAAAAAAAACU5hAAABAAAAAQAAAAlPYQAA/////wlQYQAAARlVAAC0UwAAAAAAAAAJUWEAAAEAAAACAAAACVJhAAD/////CVNhAAABGlUAALRTAAAAAAAAAAlUYQAAAQAAAAMAAAAJVWEAAP////8JVmEAAAEbVQAAtFMAAAAAAAAACVdhAAABAAAABAAAAAlYYQAA/////wlZYQAAARxVAAC0UwAAAAAAAAAJWmEAAAEAAAAFAAAACVthAAD/////CVxhAAABHVUAALRTAAAAAAAAAAldYQAAAQAAAAYAAAAJXmEAAP////8JX2EAAAEeVQAAtFMAAAAAAAAACWBhAAABAAAABwAAAAlhYQAA/////wliYQAAAR9VAAC0UwAAAAAAAAAJY2EAAAEAAAAAAAAACWRhAAD/////CWVhAAABIFUAALRTAAAAAAAAAAlmYQAAAQAAAAEAAAAJZ2EAAP////8JaGEAAAEhVQAAtFMAAAAAAAAACWlhAAABAAAAAgAAAAlqYQAA/////wlrYQAAASJVAAC0UwAAAAAAAAAJbGEAAAEAAAADAAAACW1hAAD/////CW5hAAABI1UAALRTAAAAAAAAAAlvYQAAAQAAAAQAAAAJcGEAAP////8JcWEAAAEkVQAAtFMAAAAAAAAACXJhAAABAAAABQAAAAlzYQAA/////wl0YQAAASVVAAC0UwAAAAAAAAAJdWEAAAEAAAAGAAAACXZhAAD/////CXdhAAABJlUAALRTAAAAAAAAAAl4YQAAAQAAAAcAAAAJeWEAAP////8JemEAAAEoVQAAtFMAAAAAAAAACXthAAABAAAAAAAAAAl8YQAA/////wl9YQAAASlVAAC0UwAAAAAAAAAJfmEAAAEAAAAAAAAACX9hAAD/////CYBhAAABKlUAALRTAAAAAAAAAAmBYQAAAQAAAAEAAAAJgmEAAP////8Jg2EAAAErVQAAtFMAAAAAAAAACYRhAAABAAAAAgAAAAmFYQAA/////wmGYQAAASxVAAC0UwAAAAAAAAAJh2EAAAEAAAADAAAACYhhAAD/////CYlhAAABLVUAALRTAAAAAAAAAAmKYQAAAQAAAAQAAAAJi2EAAP////8JjGEAAAEuVQAAtFMAAAAAAAAACY1hAAABAAAABQAAAAmOYQAA/////wmPYQAAAS9VAAC0UwAAAAAAAAAJkGEAAAEAAAAGAAAACZFhAAD/////CZJhAAABMFUAALRTAAAAAAAAAAmTYQAAAQAAAAcAAAAJlGEAAP////8JlWEAAAEyVQAAtFMAAAAAAAAACZZhAAABAAAAAAAAAAmXYQAA/////wmYYQAAATNVAAC0UwAAAAAAAAAJmWEAAAEAAAABAAAACZphAAD/////CZthAAABNFUAALRTAAAAAAAAAAmcYQAAAQAAAAIAAAAJnWEAAP////8JnmEAAAE1VQAAtFMAAAAAAAAACZ9hAAABAAAAAwAAAAmgYQAA/////wmhYQAAATZVAAC0UwAAAAAAAAAJomEAAAEAAAAEAAAACaNhAAD/////CaRhAAABN1UAALRTAAAAAAAAAAmlYQAAAQAAAAUAAAAJpmEAAP////8Jp2EAAAE4VQAAtFMAAAAAAAAACahhAAABAAAABgAAAAmpYQAA/////wmqYQAAATlVAAC0UwAAAAAAAAAJq2EAAAEAAAAHAAAACaxhAAD/////Ca1hAAABOlUAALRTAAAAAAAAAAmuYQAAAQAAAAgAAAAJr2EAAP////8JsGEAAAE7VQAAtFMAAAAAAAAACbFhAAABAAAACQAAAAmyYQAA/////wmzYQAAATxVAAC0UwAAAAAAAAAJtGEAAAEAAAAKAAAACbVhAAD/////CbZhAAABPVUAALRTAAAAAAAAAAm3YQAAAQAAAAsAAAAJuGEAAP////8JuWEAAAE+VQAAtFMAAAAAAAAACbphAAABAAAAAAAAAAm7YQAA/////wm8YQAAAT9VAAC0UwAAAAAAAAAJvWEAAAEAAAABAAAACb5hAAD/////Cb9hAAABQFUAALRTAAAAAAAAAAnAYQAAAQAAAAIAAAAJwWEAAP////8JwmEAAAFBVQAAtFMAAAAAAAAACcNhAAABAAAAAwAAAAnEYQAA/////wnFYQAAAUJVAAC0UwAAAAAAAAAJxmEAAAEAAAAEAAAACcdhAAD/////CchhAAABRVUAALRTAAAAAAAAAAnJYQAAAQAAAAAAAAAJymEAAP////8Jy2EAAAFGVQAAtFMAAAAAAAAACcxhAAABAAAAAQAAAAnNYQAA/////wnOYQAAAUdVAAC0UwAAAAAAAAAJz2EAAAEAAAACAAAACdBhAAD/////CdFhAAABSFUAALRTAAAAAAAAAAnSYQAAAQAAAAMAAAAJ02EAAP////8J1GEAAAFJVQAAtFMAAAAAAAAACdVhAAABAAAABAAAAAnWYQAA/////wnXYQAAAUpVAAC0UwAAAAAAAAAJ2GEAAAEAAAAFAAAACdlhAAD/////CdphAAABS1UAALRTAAAAAAAAAAnbYQAAAQAAAAYAAAAJ3GEAAP////8J3WEAAAFMVQAAtFMAAAAAAAAACd5hAAABAAAABwAAAAnfYQAA/////wngYQAAAU1VAAC0UwAAAAAAAAAJ4WEAAAEAAAAIAAAACeJhAAD/////CeNhAAABTlUAALRTAAAAAAAAAAnkYQAAAQAAAAAAAAAJ5WEAAP////8J5mEAAAFPVQAAtFMAAAAAAAAACedhAAABAAAAAQAAAAnoYQAA/////wnpYQAAAVBVAAC0UwAAAAAAAAAJ6mEAAAEAAAACAAAACethAAD/////CexhAAABUVUAALRTAAAAAAAAAAntYQAAAQAAAAMAAAAJ7mEAAP////8J72EAAAFSVQAAtFMAAAAAAAAACfBhAAABAAAABAAAAAnxYQAA/////wnyYQAAAVNVAAC0UwAAAAAAAAAJ82EAAAEAAAAFAAAACfRhAAD/////CfVhAAABVFUAALRTAAAAAAAAAAn2YQAAAQAAAAYAAAAJ92EAAP////8J+GEAAAFXVQAAtFMAAAAAAAAACflhAAABAAAAAAAAAAn6YQAA/////wn7YQAAAVhVAAC0UwAAAAAAAAAJ/GEAAAEAAAABAAAACf1hAAD/////Cf5hAAABWVUAALRTAAAAAAAAAAn/YQAAAQAAAAIAAAAJAGIAAP////8JAWIAAAFaVQAAtFMAAAAAAAAACQJiAAABAAAAAwAAAAkDYgAA/////wkEYgAAAVtVAAC0UwAAAAAAAAAJBWIAAAEAAAAEAAAACQZiAAD/////CQdiAAABXFUAALRTAAAAAAAAAAkIYgAAAQAAAAUAAAAJCWIAAP////8JCmIAAAFdVQAAtFMAAAAAAAAACQtiAAABAAAABgAAAAkMYgAA/////wkNYgAAAV5VAAC0UwAAAAAAAAAJDmIAAAEAAAAHAAAACQ9iAAD/////CRBiAAABX1UAALRTAAAAAAAAAAkRYgAAAQAAAAgAAAAJEmIAAP////8JE2IAAAFgVQAAtFMAAAAAAAAACRRiAAABAAAACQAAAAkVYgAA/////wkWYgAAAWFVAAC0UwAAAAAAAAAJF2IAAAEAAAAKAAAACRhiAAD/////CRliAAABYlUAALRTAAAAAAAAAAkaYgAAAQAAAAAAAAAJG2IAAP////8JHGIAAAFjVQAAtFMAAAAAAAAACR1iAAABAAAAAQAAAAkeYgAA/////wkfYgAAAWRVAAC0UwAAAAAAAAAJIGIAAAEAAAACAAAACSFiAAD/////CSJiAAABZVUAALRTAAAAAAAAAAkjYgAAAQAAAAMAAAAJJGIAAP////8JJWIAAAFmVQAAtFMAAAAAAAAACSZiAAABAAAABAAAAAknYgAA/////wkoYgAAAWdVAAC0UwAAAAAAAAAJKWIAAAEAAAAFAAAACSpiAAD/////CStiAAABaFUAALRTAAAAAAAAAAksYgAAAQAAAAYAAAAJLWIAAP////8JLmIAAAFqVQAAtFMAAAAAAAAACS9iAAABAAAAAAAAAAkwYgAA/////wkxYgAAAWtVAAC0UwAAAAAAAAAJMmIAAAEAAAABAAAACTNiAAD/////CTRiAAABbFUAALRTAAAAAAAAAAk1YgAAAQAAAAIAAAAJNmIAAP////8JN2IAAAFtVQAAtFMAAAAAAAAACThiAAABAAAAAwAAAAk5YgAA/////wk6YgAAAW5VAAC0UwAAAAAAAAAJO2IAAAEAAAAAAAAACTxiAAD/////CT1iAAABb1UAALRTAAAAAAAAAAk+YgAAAQAAAAEAAAAJP2IAAP////8JQGIAAAFwVQAAtFMAAAAAAAAACUFiAAABAAAAAgAAAAlCYgAA/////wlDYgAAAXFVAAC0UwAAAAAAAAAJRGIAAAEAAAADAAAACUViAAD/////CUZiAAABclUAALRTAAAAAAAAAAlHYgAAAQAAAAQAAAAJSGIAAP////8JSWIAAAF0VQAAtFMAAAAAAAAACUpiAAABAAAAAAAAAAlLYgAA/////wlMYgAAAXVVAAC0UwAAAAAAAAAJTWIAAAEAAAABAAAACU5iAAD/////CU9iAAABdlUAALRTAAAAAAAAAAlQYgAAAQAAAAAAAAAJUWIAAP////8JUmIAAAF3VQAAtFMAAAAAAAAACVNiAAABAAAAAQAAAAlUYgAA/////wlVYgAAAXhVAAC0UwAAAAAAAAAJVmIAAAEAAAACAAAACVdiAAD/////CVhiAAABeVUAALRTAAAAAAAAAAlZYgAAAQAAAAMAAAAJWmIAAP////8JW2IAAAF6VQAAtFMAAAAAAAAACVxiAAABAAAABAAAAAldYgAA/////wleYgAAAXxVAAC0UwAAAAAAAAAJX2IAAAEAAAAAAAAACWBiAAD/////CWFiAAABfVUAALRTAAAAAAAAAAliYgAAAQAAAAEAAAAJY2IAAP////8JZGIAAAF+VQAAtFMAAAAAAAAACWViAAABAAAAAAAAAAlmYgAA/////wlnYgAAAX9VAAC0UwAAAAAAAAAJaGIAAAEAAAABAAAACWliAAD/////CWpiAAABgFUAALRTAAAAAAAAAAlrYgAAAQAAAAIAAAAJbGIAAP////8JbWIAAAGBVQAAtFMAAAAAAAAACW5iAAABAAAAAwAAAAlvYgAA/////wlwYgAAAYJVAAC0UwAAAAAAAAAJcWIAAAEAAAAEAAAACXJiAAD/////CXNiAAABhFUAALRTAAAAAAAAAAl0YgAAAQAAAAAAAAAJdWIAAP////8JdmIAAAGFVQAAtFMAAAAAAAAACXdiAAABAAAAAQAAAAl4YgAA/////wl5YgAAAYZVAAC0UwAAAAAAAAAJemIAAAEAAAACAAAACXtiAAD/////CXxiAAABh1UAALRTAAAAAAAAAAl9YgAAAQAAAAMAAAAJfmIAAP////8Jf2IAAAGIVQAAtFMAAAAAAAAACYBiAAABAAAABAAAAAmBYgAA/////wmCYgAAAYlVAAC0UwAAAAAAAAAJg2IAAAEAAAAFAAAACYRiAAD/////CYViAAABilUAALRTAAAAAAAAAAmGYgAAAQAAAAYAAAAJh2IAAP////8JiGIAAAGLVQAAtFMAAAAAAAAACYliAAABAAAAAAAAAAmKYgAA/////wmLYgAAAYxVAAC0UwAAAAAAAAAJjGIAAAEAAAABAAAACY1iAAD/////CY5iAAABjVUAALRTAAAAAAAAAAmPYgAAAQAAAAIAAAAJkGIAAP////8JkWIAAAGOVQAAtFMAAAAAAAAACZJiAAABAAAAAwAAAAmTYgAA/////wmUYgAAAY9VAAC0UwAAAAAAAAAJlWIAAAEAAAAEAAAACZZiAAD/////CZdiAAABkVUAALRTAAAAAAAAAAmYYgAAAQAAAAAAAAAJmWIAAP////8JmmIAAAGSVQAAtFMAAAAAAAAACZtiAAACAAAAAAAAAAmcYgAA/////wmdYgAAAZNVAAC0UwAAAAAAAAAJnmIAAAIAAAACAAAACZ9iAAD/////CaBiAAABlFUAALRTAAAAAAAAAAmhYgAAAgAAAAQAAAAJomIAAP////8Jo2IAAAGZVQAAtFMAAAAAAAAACaRiAAABAAAAAAAAAAmlYgAA/////wmmYgAAAZpVAAC0UwAAAAAAAAAJp2IAAAEAAAAAAAAACahiAAD/////CaliAAABnFUAALRTAAAAAAAAAAmqYgAAAQAAAAAAAAAJq2IAAP////8JrGIAAAGdVQAAtFMAAAAAAAAACa1iAAABAAAAAAAAAAmuYgAA/////wmvYgAAAZ9VAAC0UwAAAAAAAAAJsGIAAAEAAAAAAAAACbFiAAD/////CbJiAAABoFUAALRTAAAAAAAAAAmzYgAAAQAAAAAAAAAJtGIAAP////8JtWIAAAGiVQAAtFMAAAAAAAAACbZiAAABAAAAAAAAAAm3YgAA/////wm4YgAAAaNVAAC0UwAAAAAAAAAJuWIAAAEAAAABAAAACbpiAAD/////CbtiAAABpFUAALRTAAAAAAAAAAm8YgAAAQAAAAIAAAAJvWIAAP////8JvmIAAAGlVQAAtFMAAAAAAAAACb9iAAABAAAAAwAAAAnAYgAA/////wnBYgAAAaZVAAC0UwAAAAAAAAAJwmIAAAEAAAAEAAAACcNiAAD/////CcRiAAABp1UAALRTAAAAAAAAAAnFYgAAAQAAAAAAAAAJxmIAAP////8Jx2IAAAGoVQAAtFMAAAAAAAAACchiAAABAAAAAQAAAAnJYgAA/////wnKYgAAAalVAAC0UwAAAAAAAAAJy2IAAAEAAAACAAAACcxiAAD/////Cc1iAAABqlUAALRTAAAAAAAAAAnOYgAAAQAAAAMAAAAJz2IAAP////8J0GIAAAGrVQAAtFMAAAAAAAAACdFiAAABAAAABAAAAAnSYgAA/////wnTYgAAAaxVAAC0UwAAAAAAAAAJ1GIAAAEAAAAFAAAACdViAAD/////CdZiAAABrVUAALRTAAAAAAAAAAnXYgAAAQAAAAYAAAAJ2GIAAP////8J2WIAAAGuVQAAtFMAAAAAAAAACdpiAAABAAAABwAAAAnbYgAA/////wncYgAAAa9VAAC0UwAAAAAAAAAJ3WIAAAEAAAAIAAAACd5iAAD/////Cd9iAAABslUAALRTAAAAAAAAAAngYgAAAQAAAAAAAAAJ4WIAAP////8J4mIAAAGzVQAAtFMAAAAAAAAACeNiAAABAAAAAQAAAAnkYgAA/////wnlYgAAAbRVAAC0UwAAAAAAAAAJ5mIAAAEAAAAAAAAACediAAD/////CehiAAABtVUAALRTAAAAAAAAAAnpYgAAAQAAAAEAAAAJ6mIAAP////8J62IAAAG2VQAAtFMAAAAAAAAACexiAAABAAAAAgAAAAntYgAA/////wnuYgAAAbdVAAC0UwAAAAAAAAAJ72IAAAEAAAADAAAACfBiAAD/////CfFiAAABuFUAALRTAAAAAAAAAAnyYgAAAQAAAAQAAAAJ82IAAP////8J9GIAAAG5VQAAtFMAAAAAAAAACfViAAABAAAABQAAAAn2YgAA/////wn3YgAAAbpVAAC0UwAAAAAAAAAJ+GIAAAEAAAAGAAAACfliAAD/////CfpiAAABu1UAALRTAAAAAAAAAAn7YgAAAQAAAAcAAAAJ/GIAAP////8J/WIAAAG9VQAAtFMAAAAAAAAACf5iAAABAAAAAAAAAAn/YgAA/////wkAYwAAAb5VAAC0UwAAAAAAAAAJAWMAAAEAAAABAAAACQJjAAD/////CQNjAAABv1UAALRTAAAAAAAAAAkEYwAAAQAAAAIAAAAJBWMAAP////8JBmMAAAHAVQAAtFMAAAAAAAAACQdjAAABAAAAAwAAAAkIYwAA/////wkJYwAAAcFVAAC0UwAAAAAAAAAJCmMAAAEAAAAEAAAACQtjAAD/////CQxjAAABwlUAALRTAAAAAAAAAAkNYwAAAQAAAAUAAAAJDmMAAP////8JD2MAAAHDVQAAtFMAAAAAAAAACRBjAAABAAAABgAAAAkRYwAA/////wkSYwAAAcRVAAC0UwAAAAAAAAAJE2MAAAEAAAAHAAAACRRjAAD/////CRVjAAABxVUAALRTAAAAAAAAAAkWYwAAAQAAAAgAAAAJF2MAAP////8JGGMAAAHGVQAAtFMAAAAAAAAACRljAAABAAAACQAAAAkaYwAA/////wkbYwAAAcdVAAC0UwAAAAAAAAAJHGMAAAEAAAAKAAAACR1jAAD/////CR5jAAAByFUAALRTAAAAAAAAAAkfYwAAAQAAAAsAAAAJIGMAAP////8JIWMAAAHJVQAAtFMAAAAAAAAACSJjAAABAAAADAAAAAkjYwAA/////wkkYwAAAcpVAAC0UwAAAAAAAAAJJWMAAAEAAAANAAAACSZjAAD/////CSdjAAABy1UAALRTAAAAAAAAAAkoYwAAAQAAAA4AAAAJKWMAAP////8JKmMAAAHMVQAAtFMAAAAAAAAACStjAAABAAAADwAAAAksYwAA/////wktYwAAAc1VAAC0UwAAAAAAAAAJLmMAAAEAAAAQAAAACS9jAAD/////CTBjAAABzlUAALRTAAAAAAAAAAkxYwAAAQAAABEAAAAJMmMAAP////8JM2MAAAHPVQAAtFMAAAAAAAAACTRjAAABAAAAEgAAAAk1YwAA/////wk2YwAAAdBVAAC0UwAAAAAAAAAJN2MAAAEAAAATAAAACThjAAD/////CTljAAAB0VUAALRTAAAAAAAAAAk6YwAAAQAAABQAAAAJO2MAAP////8JPGMAAAHSVQAAtFMAAAAAAAAACT1jAAABAAAAFQAAAAk+YwAA/////wk/YwAAAdNVAAC0UwAAAAAAAAAJQGMAAAEAAAAWAAAACUFjAAD/////CUJjAAAB1FUAALRTAAAAAAAAAAlDYwAAAQAAABcAAAAJRGMAAP////8JRWMAAAHVVQAAtFMAAAAAAAAACUZjAAABAAAAGAAAAAlHYwAA/////wlIYwAAAdZVAAC0UwAAAAAAAAAJSWMAAAEAAAAZAAAACUpjAAD/////CUtjAAAB11UAALRTAAAAAAAAAAlMYwAAAQAAABoAAAAJTWMAAP////8JTmMAAAHYVQAAtFMAAAAAAAAACU9jAAABAAAAGwAAAAlQYwAA/////wlRYwAAAdlVAAC0UwAAAAAAAAAJUmMAAAcAAAAAAAAACVNjAAD/////CVRjAAAB2lUAALRTAAAAAAAAAAlVYwAABwAAAAcAAAAJVmMAAP////8JV2MAAAHcVQAAtFMAAAAAAAAACVhjAAABAAAAAAAAAAlZYwAA/////wlaYwAAAd1VAAC0UwAAAAAAAAAJW2MAAAEAAAABAAAACVxjAAD/////CV1jAAAB3lUAALRTAAAAAAAAAAleYwAAAQAAAAIAAAAJX2MAAP////8JYGMAAAHfVQAAtFMAAAAAAAAACWFjAAABAAAAAwAAAAliYwAA/////wljYwAAAeBVAAC0UwAAAAAAAAAJZGMAAAEAAAAEAAAACWVjAAD/////CWZjAAAB4VUAALRTAAAAAAAAAAlnYwAAAQAAAAUAAAAJaGMAAP////8JaWMAAAHiVQAAtFMAAAAAAAAACWpjAAABAAAABgAAAAlrYwAA/////wlsYwAAAeNVAAC0UwAAAAAAAAAJbWMAAAEAAAAHAAAACW5jAAD/////CW9jAAAB5FUAALRTAAAAAAAAAAlwYwAAAQAAAAgAAAAJcWMAAP////8JcmMAAAHlVQAAtFMAAAAAAAAACXNjAAABAAAACQAAAAl0YwAA/////wl1YwAAAeZVAAC0UwAAAAAAAAAJdmMAAAEAAAAKAAAACXdjAAD/////CXhjAAAB51UAALRTAAAAAAAAAAl5YwAAAQAAAAsAAAAJemMAAP////8Je2MAAAHoVQAAtFMAAAAAAAAACXxjAAABAAAADAAAAAl9YwAA/////wl+YwAAAelVAAC0UwAAAAAAAAAJf2MAAAEAAAANAAAACYBjAAD/////CYFjAAAB6lUAALRTAAAAAAAAAAmCYwAAAQAAAA4AAAAJg2MAAP////8JhGMAAAHrVQAAtFMAAAAAAAAACYVjAAABAAAADwAAAAmGYwAA/////wmHYwAAAexVAAC0UwAAAAAAAAAJiGMAAAEAAAAQAAAACYljAAD/////CYpjAAAB7VUAALRTAAAAAAAAAAmLYwAAAQAAABEAAAAJjGMAAP////8JjWMAAAHuVQAAtFMAAAAAAAAACY5jAAABAAAAEgAAAAmPYwAA/////wmQYwAAAe9VAAC0UwAAAAAAAAAJkWMAAAEAAAATAAAACZJjAAD/////CZNjAAAB8FUAALRTAAAAAAAAAAmUYwAAAQAAABQAAAAJlWMAAP////8JlmMAAAHxVQAAtFMAAAAAAAAACZdjAAABAAAAFQAAAAmYYwAA/////wmZYwAAAfJVAAC0UwAAAAAAAAAJmmMAAAEAAAAWAAAACZtjAAD/////CZxjAAAB81UAALRTAAAAAAAAAAmdYwAAAQAAABcAAAAJnmMAAP////8Jn2MAAAH0VQAAtFMAAAAAAAAACaBjAAAHAAAAAAAAAAmhYwAA/////wmiYwAAAfVVAAC0UwAAAAAAAAAJo2MAAAcAAAAHAAAACaRjAAD/////CaVjAAAB91UAALRTAAAAAAAAAAmmYwAAAQAAAAAAAAAJp2MAAP////8JqGMAAAH4VQAAtFMAAAAAAAAACaljAAABAAAAAQAAAAmqYwAA/////wmrYwAAAflVAAC0UwAAAAAAAAAJrGMAAAEAAAACAAAACa1jAAD/////Ca5jAAAB+lUAALRTAAAAAAAAAAmvYwAAAQAAAAMAAAAJsGMAAP////8JsWMAAAH7VQAAtFMAAAAAAAAACbJjAAABAAAABAAAAAmzYwAA/////wm0YwAAAfxVAAC0UwAAAAAAAAAJtWMAAAcAAAAAAAAACbZjAAD/////CbdjAAAB/VUAALRTAAAAAAAAAAm4YwAABwAAAAcAAAAJuWMAAP////8JumMAAAH/VQAAtFMAAAAAAAAACbtjAAABAAAAAAAAAAm8YwAA/////wm9YwAAAQBWAAC0UwAAAAAAAAAJvmMAAAEAAAABAAAACb9jAAD/////CcBjAAABAVYAALRTAAAAAAAAAAnBYwAAAQAAAAIAAAAJwmMAAP////8Jw2MAAAECVgAAtFMAAAAAAAAACcRjAAABAAAAAAAAAAnFYwAA/////wnGYwAAAQNWAAC0UwAAAAAAAAAJx2MAAAEAAAABAAAACchjAAD/////CcljAAABBFYAALRTAAAAAAAAAAnKYwAAAQAAAAIAAAAJy2MAAP////8JzGMAAAEFVgAAtFMAAAAAAAAACc1jAAABAAAAAwAAAAnOYwAA/////wnPYwAAAQZWAAC0UwAAAAAAAAAJ0GMAAAEAAAAEAAAACdFjAAD/////CdJjAAABCFYAALRTAAAAAAAAAAnTYwAAAQAAAAAAAAAJ1GMAAP////8J1WMAAAEJVgAAtFMAAAAAAAAACdZjAAABAAAAAQAAAAnXYwAA/////wnYYwAAAQpWAAC0UwAAAAAAAAAJ2WMAAAEAAAACAAAACdpjAAD/////CdtjAAABC1YAALRTAAAAAAAAAAncYwAAAQAAAAAAAAAJ3WMAAP////8J3mMAAAEMVgAAtFMAAAAAAAAACd9jAAABAAAAAQAAAAngYwAA/////wnhYwAAAQ1WAAC0UwAAAAAAAAAJ4mMAAAEAAAACAAAACeNjAAD/////CeRjAAABDlYAALRTAAAAAAAAAAnlYwAAAQAAAAMAAAAJ5mMAAP////8J52MAAAEPVgAAtFMAAAAAAAAACehjAAABAAAABAAAAAnpYwAA/////wnqYwAAARFWAAC0UwAAAAAAAAAJ62MAAAEAAAAAAAAACexjAAD/////Ce1jAAABElYAALRTAAAAAAAAAAnuYwAAAQAAAAEAAAAJ72MAAP////8J8GMAAAETVgAAtFMAAAAAAAAACfFjAAABAAAAAgAAAAnyYwAA/////wnzYwAAARRWAAC0UwAAAAAAAAAJ9GMAAAEAAAADAAAACfVjAAD/////CfZjAAABFVYAALRTAAAAAAAAAAn3YwAAAQAAAAQAAAAJ+GMAAP////8J+WMAAAEWVgAAtFMAAAAAAAAACfpjAAABAAAABQAAAAn7YwAA/////wn8YwAAARdWAAC0UwAAAAAAAAAJ/WMAAAEAAAAGAAAACf5jAAD/////Cf9jAAABGFYAALRTAAAAAAAAAAkAZAAAAQAAAAAAAAAJAWQAAP////8JAmQAAAEZVgAAtFMAAAAAAAAACQNkAAABAAAAAQAAAAkEZAAA/////wkFZAAAARpWAAC0UwAAAAAAAAAJBmQAAAEAAAACAAAACQdkAAD/////CQhkAAABG1YAALRTAAAAAAAAAAkJZAAAAQAAAAMAAAAJCmQAAP////8JC2QAAAEcVgAAtFMAAAAAAAAACQxkAAABAAAABAAAAAkNZAAA/////wkOZAAAAR5WAAC0UwAAAAAAAAAJD2QAAAEAAAAAAAAACRBkAAD/////CRFkAAABH1YAALRTAAAAAAAAAAkSZAAAAQAAAAAAAAAJE2QAAP////8JFGQAAAEgVgAAtFMAAAAAAAAACRVkAAABAAAAAQAAAAkWZAAA/////wkXZAAAASFWAAC0UwAAAAAAAAAJGGQAAAEAAAACAAAACRlkAAD/////CRpkAAABIlYAALRTAAAAAAAAAAkbZAAAAQAAAAMAAAAJHGQAAP////8JHWQAAAEkVgAAtFMAAAAAAAAACR5kAAABAAAAAAAAAAkfZAAA/////wkgZAAAASVWAAC0UwAAAAAAAAAJIWQAAAEAAAABAAAACSJkAAD/////CSNkAAABJlYAALRTAAAAAAAAAAkkZAAAAQAAAAIAAAAJJWQAAP////8JJmQAAAEnVgAAtFMAAAAAAAAACSdkAAABAAAAAwAAAAkoZAAA/////wkpZAAAAShWAAC0UwAAAAAAAAAJKmQAAAEAAAAEAAAACStkAAD/////CSxkAAABKVYAALRTAAAAAAAAAAktZAAAAQAAAAUAAAAJLmQAAP////8JL2QAAAEqVgAAtFMAAAAAAAAACTBkAAABAAAABgAAAAkxZAAA/////wkyZAAAAStWAAC0UwAAAAAAAAAJM2QAAAEAAAAAAAAACTRkAAD/////CTVkAAABLFYAALRTAAAAAAAAAAk2ZAAAAQAAAAEAAAAJN2QAAP////8JOGQAAAEtVgAAtFMAAAAAAAAACTlkAAABAAAAAgAAAAk6ZAAA/////wk7ZAAAAS5WAAC0UwAAAAAAAAAJPGQAAAEAAAADAAAACT1kAAD/////CT5kAAABL1YAALRTAAAAAAAAAAk/ZAAAAQAAAAQAAAAJQGQAAP////8JQWQAAAEyVgAAtFMAAAAAAAAACUJkAAABAAAAAAAAAAlDZAAA/////wlEZAAAATNWAAC0UwAAAAAAAAAJRWQAAAEAAAABAAAACUZkAAD/////CUdkAAABNFYAALRTAAAAAAAAAAlIZAAAAQAAAAIAAAAJSWQAAP////8JSmQAAAE1VgAAtFMAAAAAAAAACUtkAAABAAAAAwAAAAlMZAAA/////wlNZAAAATZWAAC0UwAAAAAAAAAJTmQAAAEAAAAAAAAACU9kAAD/////CVBkAAABN1YAALRTAAAAAAAAAAlRZAAAAQAAAAEAAAAJUmQAAP////8JU2QAAAE4VgAAtFMAAAAAAAAACVRkAAABAAAAAgAAAAlVZAAA/////wlWZAAAATlWAAC0UwAAAAAAAAAJV2QAAAEAAAADAAAACVhkAAD/////CVlkAAABOlYAALRTAAAAAAAAAAlaZAAAAQAAAAQAAAAJW2QAAP////8JXGQAAAFAVgAAtFMAAAAAAAAACV1kAAABAAAAAAAAAAleZAAA/////wlfZAAAAUFWAAC0UwAAAAAAAAAJYGQAAAgAAAABAAAACWFkAAD/////CWJkAAABQlYAALRTAAAAAAAAAAljZAAAAQAAAAkAAAAJZGQAAP////8JZWQAAAFDVgAAtFMAAAAAAAAACWZkAAAIAAAACgAAAAlnZAAA/////wloZAAAAURWAAC0UwAAAAAAAAAJaWQAAAEAAAAAAAAACWpkAAD/////CWtkAAABRVYAALRTAAAAAAAAAAlsZAAAAQAAAAEAAAAJbWQAAP////8JbmQAAAFGVgAAtFMAAAAAAAAACW9kAAABAAAAAgAAAAlwZAAA/////wlxZAAAAUdWAAC0UwAAAAAAAAAJcmQAAAEAAAADAAAACXNkAAD/////CXRkAAABSFYAALRTAAAAAAAAAAl1ZAAAAQAAAAQAAAAJdmQAAP////8Jd2QAAAFJVgAAtFMAAAAAAAAACXhkAAABAAAABQAAAAl5ZAAA/////wl6ZAAAAUpWAAC0UwAAAAAAAAAJe2QAAAEAAAAGAAAACXxkAAD/////CX1kAAABS1YAALRTAAAAAAAAAAl+ZAAAAQAAAAcAAAAJf2QAAP////8JgGQAAAFMVgAAtFMAAAAAAAAACYFkAAABAAAACAAAAAmCZAAA/////wmDZAAAAU1WAAC0UwAAAAAAAAAJhGQAAAEAAAAJAAAACYVkAAD/////CYZkAAABTlYAALRTAAAAAAAAAAmHZAAAAQAAAAoAAAAJiGQAAP////8JiWQAAAFPVgAAtFMAAAAAAAAACYpkAAABAAAACwAAAAmLZAAA/////wmMZAAAAVBWAAC0UwAAAAAAAAAJjWQAAAEAAAAMAAAACY5kAAD/////CY9kAAABUVYAALRTAAAAAAAAAAmQZAAAAQAAAA0AAAAJkWQAAP////8JkmQAAAFTVgAAtFMAAAAAAAAACZNkAAABAAAAAAAAAAmUZAAA/////wmVZAAAAVRWAAC0UwAAAAAAAAAJlmQAAAYAAAABAAAACZdkAAD/////CZhkAAABVVYAALRTAAAAAAAAAAmZZAAAAQAAAAcAAAAJmmQAAP////8Jm2QAAAFWVgAAtFMAAAAAAAAACZxkAAAGAAAACAAAAAmdZAAA/////wmeZAAAAVdWAAC0UwAAAAAAAAAJn2QAAAEAAAAOAAAACaBkAAD/////CaFkAAABWFYAALRTAAAAAAAAAAmiZAAABgAAAA8AAAAJo2QAAP////8JpGQAAAFZVgAAtFMAAAAAAAAACaVkAAABAAAAAAAAAAmmZAAA/////wmnZAAAAVpWAAC0UwAAAAAAAAAJqGQAAAEAAAABAAAACalkAAD/////CapkAAABW1YAALRTAAAAAAAAAAmrZAAAAQAAAAIAAAAJrGQAAP////8JrWQAAAFcVgAAtFMAAAAAAAAACa5kAAABAAAAAwAAAAmvZAAA/////wmwZAAAAV1WAAC0UwAAAAAAAAAJsWQAAAEAAAAEAAAACbJkAAD/////CbNkAAABXlYAALRTAAAAAAAAAAm0ZAAAAQAAAAUAAAAJtWQAAP////8JtmQAAAFfVgAAtFMAAAAAAAAACbdkAAABAAAABgAAAAm4ZAAA/////wm5ZAAAAWBWAAC0UwAAAAAAAAAJumQAAAEAAAAHAAAACbtkAAD/////CbxkAAABYVYAALRTAAAAAAAAAAm9ZAAAAQAAAAgAAAAJvmQAAP////8Jv2QAAAFiVgAAtFMAAAAAAAAACcBkAAABAAAACQAAAAnBZAAA/////wnCZAAAAWNWAAC0UwAAAAAAAAAJw2QAAAEAAAAKAAAACcRkAAD/////CcVkAAABZFYAALRTAAAAAAAAAAnGZAAAAQAAAAsAAAAJx2QAAP////8JyGQAAAFlVgAAtFMAAAAAAAAACclkAAABAAAADAAAAAnKZAAA/////wnLZAAAAWZWAAC0UwAAAAAAAAAJzGQAAAEAAAANAAAACc1kAAD/////Cc5kAAABaFYAALRTAAAAAAAAAAnPZAAAAQAAAAAAAAAJ0GQAAP////8J0WQAAAFpVgAAtFMAAAAAAAAACdJkAAAGAAAAAQAAAAnTZAAA/////wnUZAAAAWpWAAC0UwAAAAAAAAAJ1WQAAAEAAAAAAAAACdZkAAD/////CddkAAABa1YAALRTAAAAAAAAAAnYZAAAAQAAAAEAAAAJ2WQAAP////8J2mQAAAFsVgAAtFMAAAAAAAAACdtkAAABAAAAAgAAAAncZAAA/////wndZAAAAW1WAAC0UwAAAAAAAAAJ3mQAAAEAAAADAAAACd9kAAD/////CeBkAAABblYAALRTAAAAAAAAAAnhZAAAAQAAAAQAAAAJ4mQAAP////8J42QAAAFvVgAAtFMAAAAAAAAACeRkAAABAAAABQAAAAnlZAAA/////wnmZAAAAXBWAAC0UwAAAAAAAAAJ52QAAAEAAAAGAAAACehkAAD/////CelkAAABcVYAALRTAAAAAAAAAAnqZAAAAQAAAAcAAAAJ62QAAP////8J7GQAAAFyVgAAtFMAAAAAAAAACe1kAAABAAAACAAAAAnuZAAA/////wnvZAAAAXNWAAC0UwAAAAAAAAAJ8GQAAAEAAAAJAAAACfFkAAD/////CfJkAAABdFYAALRTAAAAAAAAAAnzZAAAAQAAAAoAAAAJ9GQAAP////8J9WQAAAF1VgAAtFMAAAAAAAAACfZkAAABAAAACwAAAAn3ZAAA/////wn4ZAAAAXZWAAC0UwAAAAAAAAAJ+WQAAAEAAAAMAAAACfpkAAD/////CftkAAABd1YAALRTAAAAAAAAAAn8ZAAAAQAAAA0AAAAJ/WQAAP////8J/mQAAAF8VgAAtFMAAAAAAAAACf9kAAABAAAAAAAAAAkAZQAA/////wkBZQAAAX1WAAC0UwAAAAAAAAAJAmUAAAEAAAABAAAACQNlAAD/////CQRlAAABflYAALRTAAAAAAAAAAkFZQAAAQAAAAIAAAAJBmUAAP////8JB2UAAAF/VgAAtFMAAAAAAAAACQhlAAABAAAAAwAAAAkJZQAA/////wkKZQAAAYBWAAC0UwAAAAAAAAAJC2UAAAEAAAAAAAAACQxlAAD/////CQ1lAAABgVYAALRTAAAAAAAAAAkOZQAAAQAAAAEAAAAJD2UAAP////8JEGUAAAGCVgAAtFMAAAAAAAAACRFlAAABAAAAAgAAAAkSZQAA/////wkTZQAAAYRWAAC0UwAAAAAAAAAJFGUAAAEAAAAAAAAACRVlAAD/////CRZlAAABhVYAALRTAAAAAAAAAAkXZQAABQAAAAEAAAAJGGUAAP////8JGWUAAAGGVgAAtFMAAAAAAAAACRplAAABAAAABgAAAAkbZQAA/////wkcZQAAAYdWAAC0UwAAAAAAAAAJHWUAAAUAAAAHAAAACR5lAAD/////CR9lAAABiFYAALRTAAAAAAAAAAkgZQAAAQAAAAwAAAAJIWUAAP////8JImUAAAGJVgAAtFMAAAAAAAAACSNlAAAFAAAADQAAAAkkZQAA/////wklZQAAAYpWAAC0UwAAAAAAAAAJJmUAAAEAAAASAAAACSdlAAD/////CShlAAABi1YAALRTAAAAAAAAAAkpZQAABQAAABMAAAAJKmUAAP////8JK2UAAAGMVgAAtFMAAAAAAAAACSxlAAABAAAAAAAAAAktZQAA/////wkuZQAAAY1WAAC0UwAAAAAAAAAJL2UAAAEAAAABAAAACTBlAAD/////CTFlAAABjlYAALRTAAAAAAAAAAkyZQAAAQAAAAIAAAAJM2UAAP////8JNGUAAAGPVgAAtFMAAAAAAAAACTVlAAABAAAAAwAAAAk2ZQAA/////wk3ZQAAAZBWAAC0UwAAAAAAAAAJOGUAAAEAAAAEAAAACTllAAD/////CTplAAABkVYAALRTAAAAAAAAAAk7ZQAAAQAAAAUAAAAJPGUAAP////8JPWUAAAGSVgAAtFMAAAAAAAAACT5lAAABAAAABgAAAAk/ZQAA/////wlAZQAAAZNWAAC0UwAAAAAAAAAJQWUAAAEAAAAHAAAACUJlAAD/////CUNlAAABlFYAALRTAAAAAAAAAAlEZQAAAQAAAAgAAAAJRWUAAP////8JRmUAAAGVVgAAtFMAAAAAAAAACUdlAAABAAAACQAAAAlIZQAA/////wlJZQAAAZdWAAC0UwAAAAAAAAAJSmUAAAEAAAAAAAAACUtlAAD/////CUxlAAABmFYAALRTAAAAAAAAAAlNZQAAAQAAAAEAAAAJTmUAAP////8JT2UAAAGZVgAAtFMAAAAAAAAACVBlAAABAAAAAgAAAAlRZQAA/////wlSZQAAAZpWAAC0UwAAAAAAAAAJU2UAAAEAAAADAAAACVRlAAD/////CVVlAAABm1YAALRTAAAAAAAAAAlWZQAAAQAAAAQAAAAJV2UAAP////8JWGUAAAGcVgAAtFMAAAAAAAAACVllAAABAAAABQAAAAlaZQAA/////wlbZQAAAZ1WAAC0UwAAAAAAAAAJXGUAAAEAAAAGAAAACV1lAAD/////CV5lAAABnlYAALRTAAAAAAAAAAlfZQAAAQAAAAcAAAAJYGUAAP////8JYWUAAAGfVgAAtFMAAAAAAAAACWJlAAABAAAACAAAAAljZQAA/////wlkZQAAAaBWAAC0UwAAAAAAAAAJZWUAAAEAAAAJAAAACWZlAAD/////CWdlAAABoVYAALRTAAAAAAAAAAloZQAAAQAAAAoAAAAJaWUAAP////8JamUAAAGiVgAAtFMAAAAAAAAACWtlAAABAAAACwAAAAlsZQAA/////wltZQAAAaNWAAC0UwAAAAAAAAAJbmUAAAEAAAAMAAAACW9lAAD/////CXBlAAABpFYAALRTAAAAAAAAAAlxZQAAAQAAAA0AAAAJcmUAAP////8Jc2UAAAGlVgAAtFMAAAAAAAAACXRlAAABAAAADgAAAAl1ZQAA/////wl2ZQAAAaZWAAC0UwAAAAAAAAAJd2UAAAEAAAAPAAAACXhlAAD/////CXllAAABp1YAALRTAAAAAAAAAAl6ZQAAAQAAABAAAAAJe2UAAP////8JfGUAAAGoVgAAtFMAAAAAAAAACX1lAAABAAAAEQAAAAl+ZQAA/////wl/ZQAAAalWAAC0UwAAAAAAAAAJgGUAAAEAAAASAAAACYFlAAD/////CYJlAAABqlYAALRTAAAAAAAAAAmDZQAAAQAAABMAAAAJhGUAAP////8JhWUAAAGrVgAAtFMAAAAAAAAACYZlAAABAAAAFAAAAAmHZQAA/////wmIZQAAAaxWAAC0UwAAAAAAAAAJiWUAAAIAAAAAAAAACYplAAD/////CYtlAAABrVYAALRTAAAAAAAAAAmMZQAAAQAAAAIAAAAJjWUAAP////8JjmUAAAGuVgAAtFMAAAAAAAAACY9lAAADAAAAAwAAAAmQZQAA/////wmRZQAAAbBWAAC0UwAAAAAAAAAJkmUAAAEAAAAAAAAACZNlAAD/////CZRlAAABsVYAALRTAAAAAAAAAAmVZQAAAQAAAAEAAAAJlmUAAP////8Jl2UAAAGyVgAAtFMAAAAAAAAACZhlAAABAAAAAgAAAAmZZQAA/////wmaZQAAAbNWAAC0UwAAAAAAAAAJm2UAAAEAAAADAAAACZxlAAD/////CZ1lAAABtFYAALRTAAAAAAAAAAmeZQAAAQAAAAQAAAAJn2UAAP////8JoGUAAAG1VgAAtFMAAAAAAAAACaFlAAABAAAABQAAAAmiZQAA/////wmjZQAAAbZWAAC0UwAAAAAAAAAJpGUAAAEAAAAGAAAACaVlAAD/////CaZlAAABt1YAALRTAAAAAAAAAAmnZQAAAQAAAAcAAAAJqGUAAP////8JqWUAAAG4VgAAtFMAAAAAAAAACaplAAABAAAACAAAAAmrZQAA/////wmsZQAAAblWAAC0UwAAAAAAAAAJrWUAAAEAAAAJAAAACa5lAAD/////Ca9lAAABulYAALRTAAAAAAAAAAmwZQAAAQAAAAoAAAAJsWUAAP////8JsmUAAAG7VgAAtFMAAAAAAAAACbNlAAABAAAACwAAAAm0ZQAA/////wm1ZQAAAbxWAAC0UwAAAAAAAAAJtmUAAAEAAAAAAAAACbdlAAD/////CbhlAAABvVYAALRTAAAAAAAAAAm5ZQAAAQAAAAEAAAAJumUAAP////8Ju2UAAAG+VgAAtFMAAAAAAAAACbxlAAABAAAAAgAAAAm9ZQAA/////wm+ZQAAAb9WAAC0UwAAAAAAAAAJv2UAAAEAAAADAAAACcBlAAD/////CcFlAAABwFYAALRTAAAAAAAAAAnCZQAAAQAAAAQAAAAJw2UAAP////8JxGUAAAHDVgAAtFMAAAAAAAAACcVlAAABAAAAAAAAAAnGZQAA/////wnHZQAAAcRWAAC0UwAAAAAAAAAJyGUAAAEAAAABAAAACcllAAD/////CcplAAABxVYAALRTAAAAAAAAAAnLZQAAAQAAAAIAAAAJzGUAAP////8JzWUAAAHGVgAAtFMAAAAAAAAACc5lAAABAAAAAwAAAAnPZQAA/////wnQZQAAAcdWAAC0UwAAAAAAAAAJ0WUAAAEAAAAEAAAACdJlAAD/////CdNlAAAByFYAALRTAAAAAAAAAAnUZQAAAQAAAAUAAAAJ1WUAAP////8J1mUAAAHJVgAAtFMAAAAAAAAACddlAAABAAAABgAAAAnYZQAA/////wnZZQAAAcpWAAC0UwAAAAAAAAAJ2mUAAAEAAAAHAAAACdtlAAD/////CdxlAAABy1YAALRTAAAAAAAAAAndZQAAAQAAAAgAAAAJ3mUAAP////8J32UAAAHMVgAAtFMAAAAAAAAACeBlAAABAAAAAAAAAAnhZQAA/////wniZQAAAc1WAAC0UwAAAAAAAAAJ42UAAAEAAAABAAAACeRlAAD/////CeVlAAABzlYAALRTAAAAAAAAAAnmZQAAAQAAAAIAAAAJ52UAAP////8J6GUAAAHPVgAAtFMAAAAAAAAACellAAABAAAAAwAAAAnqZQAA/////wnrZQAAAdBWAAC0UwAAAAAAAAAJ7GUAAAEAAAAEAAAACe1lAAD/////Ce5lAAAB0VYAALRTAAAAAAAAAAnvZQAAAQAAAAUAAAAJ8GUAAP////8J8WUAAAHTVgAAtFMAAAAAAAAACfJlAAABAAAAAAAAAAnzZQAA/////wn0ZQAAAdRWAAC0UwAAAAAAAAAJ9WUAAAEAAAABAAAACfZlAAD/////CfdlAAAB1VYAALRTAAAAAAAAAAn4ZQAAAQAAAAIAAAAJ+WUAAP////8J+mUAAAHWVgAAtFMAAAAAAAAACftlAAABAAAAAwAAAAn8ZQAA/////wn9ZQAAAddWAAC0UwAAAAAAAAAJ/mUAAAEAAAAEAAAACf9lAAD/////CQBmAAAB2FYAALRTAAAAAAAAAAkBZgAAAQAAAAUAAAAJAmYAAP////8JA2YAAAHZVgAAtFMAAAAAAAAACQRmAAABAAAABgAAAAkFZgAA/////wkGZgAAAdpWAAC0UwAAAAAAAAAJB2YAAAEAAAAHAAAACQhmAAD/////CQlmAAAB21YAALRTAAAAAAAAAAkKZgAAAQAAAAgAAAAJC2YAAP////8JDGYAAAHcVgAAtFMAAAAAAAAACQ1mAAABAAAAAAAAAAkOZgAA/////wkPZgAAAd1WAAC0UwAAAAAAAAAJEGYAAAEAAAABAAAACRFmAAD/////CRJmAAAB3lYAALRTAAAAAAAAAAkTZgAAAQAAAAIAAAAJFGYAAP////8JFWYAAAHfVgAAtFMAAAAAAAAACRZmAAABAAAAAwAAAAkXZgAA/////wkYZgAAAeBWAAC0UwAAAAAAAAAJGWYAAAEAAAAEAAAACRpmAAD/////CRtmAAAB4VYAALRTAAAAAAAAAAkcZgAAAQAAAAUAAAAJHWYAAP////8JHmYAAAHjVgAAtFMAAAAAAAAACR9mAAABAAAAAAAAAAkgZgAA/////wkhZgAAAeRWAAC0UwAAAAAAAAAJImYAAAEAAAABAAAACSNmAAD/////CSRmAAAB5VYAALRTAAAAAAAAAAklZgAAAQAAAAIAAAAJJmYAAP////8JJ2YAAAHmVgAAtFMAAAAAAAAACShmAAABAAAAAAAAAAkpZgAA/////wkqZgAAAedWAAC0UwAAAAAAAAAJK2YAAAEAAAABAAAACSxmAAD/////CS1mAAAB6FYAALRTAAAAAAAAAAkuZgAAAQAAAAIAAAAJL2YAAP////8JMGYAAAHpVgAAtFMAAAAAAAAACTFmAAABAAAAAwAAAAkyZgAA/////wkzZgAAAepWAAC0UwAAAAAAAAAJNGYAAAEAAAAEAAAACTVmAAD/////CTZmAAAB7FYAALRTAAAAAAAAAAk3ZgAAAQAAAAAAAAAJOGYAAP////8JOWYAAAHtVgAAtFMAAAAAAAAACTpmAAABAAAAAQAAAAk7ZgAA/////wk8ZgAAAe5WAAC0UwAAAAAAAAAJPWYAAAEAAAACAAAACT5mAAD/////CT9mAAAB71YAALRTAAAAAAAAAAlAZgAAAQAAAAAAAAAJQWYAAP////8JQmYAAAHwVgAAtFMAAAAAAAAACUNmAAABAAAAAQAAAAlEZgAA/////wlFZgAAAfFWAAC0UwAAAAAAAAAJRmYAAAEAAAACAAAACUdmAAD/////CUhmAAAB8lYAALRTAAAAAAAAAAlJZgAAAQAAAAMAAAAJSmYAAP////8JS2YAAAHzVgAAtFMAAAAAAAAACUxmAAABAAAABAAAAAlNZgAA/////wlOZgAAAfZWAAC0UwAAAAAAAAAJT2YAAAEAAAAAAAAACVBmAAD/////CVFmAAAB91YAALRTAAAAAAAAAAlSZgAAAQAAAAEAAAAJU2YAAP////8JVGYAAAH4VgAAtFMAAAAAAAAACVVmAAABAAAAAgAAAAlWZgAA/////wlXZgAAAflWAAC0UwAAAAAAAAAJWGYAAAEAAAADAAAACVlmAAD/////CVpmAAAB+lYAALRTAAAAAAAAAAlbZgAAAQAAAAQAAAAJXGYAAP////8JXWYAAAH7VgAAtFMAAAAAAAAACV5mAAABAAAABQAAAAlfZgAA/////wlgZgAAAfxWAAC0UwAAAAAAAAAJYWYAAAEAAAAGAAAACWJmAAD/////CWNmAAAB/VYAALRTAAAAAAAAAAlkZgAAAQAAAAcAAAAJZWYAAP////8JZmYAAAH+VgAAtFMAAAAAAAAACWdmAAABAAAACAAAAAloZgAA/////wlpZgAAAf9WAAC0UwAAAAAAAAAJamYAAAEAAAAJAAAACWtmAAD/////CWxmAAABAFcAALRTAAAAAAAAAAltZgAAAQAAAAoAAAAJbmYAAP////8Jb2YAAAEBVwAAtFMAAAAAAAAACXBmAAABAAAACwAAAAlxZgAA/////wlyZgAAAQJXAAC0UwAAAAAAAAAJc2YAAAEAAAAAAAAACXRmAAD/////CXVmAAABA1cAALRTAAAAAAAAAAl2ZgAAAQAAAAEAAAAJd2YAAP////8JeGYAAAEEVwAAtFMAAAAAAAAACXlmAAABAAAAAgAAAAl6ZgAA/////wl7ZgAAAQVXAAC0UwAAAAAAAAAJfGYAAAEAAAADAAAACX1mAAD/////CX5mAAABBlcAALRTAAAAAAAAAAl/ZgAAAQAAAAQAAAAJgGYAAP////8JgWYAAAEIVwAAtFMAAAAAAAAACYJmAAABAAAAAAAAAAmDZgAA/////wmEZgAAAQlXAAC0UwAAAAAAAAAJhWYAAAEAAAABAAAACYZmAAD/////CYdmAAABClcAALRTAAAAAAAAAAmIZgAAAQAAAAIAAAAJiWYAAP////8JimYAAAELVwAAtFMAAAAAAAAACYtmAAABAAAAAAAAAAmMZgAA/////wmNZgAAAQxXAAC0UwAAAAAAAAAJjmYAAAEAAAABAAAACY9mAAD/////CZBmAAABDlcAALRTAAAAAAAAAAmRZgAAAQAAAAAAAAAJkmYAAP////8Jk2YAAAEPVwAAtFMAAAAAAAAACZRmAAABAAAAAQAAAAmVZgAA/////wmWZgAAARBXAAC0UwAAAAAAAAAJl2YAAAEAAAACAAAACZhmAAD/////CZlmAAABEVcAALRTAAAAAAAAAAmaZgAAAQAAAAAAAAAJm2YAAP////8JnGYAAAESVwAAtFMAAAAAAAAACZ1mAAABAAAAAQAAAAmeZgAA/////wmfZgAAARRXAAC0UwAAAAAAAAAJoGYAAAEAAAAAAAAACaFmAAD/////CaJmAAABFVcAALRTAAAAAAAAAAmjZgAAAQAAAAEAAAAJpGYAAP////8JpWYAAAEWVwAAtFMAAAAAAAAACaZmAAABAAAAAgAAAAmnZgAA/////wmoZgAAARdXAAC0UwAAAAAAAAAJqWYAAAEAAAADAAAACapmAAD/////CatmAAABGFcAALRTAAAAAAAAAAmsZgAAAQAAAAQAAAAJrWYAAP////8JrmYAAAEZVwAAtFMAAAAAAAAACa9mAAABAAAABQAAAAmwZgAA/////wmxZgAAARpXAAC0UwAAAAAAAAAJsmYAAAEAAAAGAAAACbNmAAD/////CbRmAAABG1cAALRTAAAAAAAAAAm1ZgAAAQAAAAAAAAAJtmYAAP////8Jt2YAAAEcVwAAtFMAAAAAAAAACbhmAAABAAAAAQAAAAm5ZgAA/////wm6ZgAAAR1XAAC0UwAAAAAAAAAJu2YAAAEAAAACAAAACbxmAAD/////Cb1mAAABHlcAALRTAAAAAAAAAAm+ZgAAAQAAAAMAAAAJv2YAAP////8JwGYAAAEfVwAAtFMAAAAAAAAACcFmAAABAAAABAAAAAnCZgAA/////wnDZgAAASFXAAC0UwAAAAAAAAAJxGYAAAEAAAAAAAAACcVmAAD/////CcZmAAABIlcAALRTAAAAAAAAAAnHZgAAAQAAAAEAAAAJyGYAAP////8JyWYAAAEjVwAAtFMAAAAAAAAACcpmAAABAAAAAgAAAAnLZgAA/////wnMZgAAASRXAAC0UwAAAAAAAAAJzWYAAAEAAAAAAAAACc5mAAD/////Cc9mAAABJVcAALRTAAAAAAAAAAnQZgAAAQAAAAEAAAAJ0WYAAP////8J0mYAAAEmVwAAtFMAAAAAAAAACdNmAAABAAAAAgAAAAnUZgAA/////wnVZgAAASdXAAC0UwAAAAAAAAAJ1mYAAAEAAAADAAAACddmAAD/////CdhmAAABKFcAALRTAAAAAAAAAAnZZgAAAQAAAAQAAAAJ2mYAAP////8J22YAAAEpVwAAtFMAAAAAAAAACdxmAAABAAAABQAAAAndZgAA/////wneZgAAAStXAAC0UwAAAAAAAAAJ32YAAAEAAAAAAAAACeBmAAD/////CeFmAAABLFcAALRTAAAAAAAAAAniZgAAAQAAAAEAAAAJ42YAAP////8J5GYAAAEtVwAAtFMAAAAAAAAACeVmAAABAAAAAgAAAAnmZgAA/////wnnZgAAAS5XAAC0UwAAAAAAAAAJ6GYAAAEAAAAAAAAACelmAAD/////CepmAAABL1cAALRTAAAAAAAAAAnrZgAAAQAAAAEAAAAJ7GYAAP////8J7WYAAAEwVwAAtFMAAAAAAAAACe5mAAABAAAAAgAAAAnvZgAA/////wnwZgAAATFXAAC0UwAAAAAAAAAJ8WYAAAEAAAADAAAACfJmAAD/////CfNmAAABMlcAALRTAAAAAAAAAAn0ZgAAAQAAAAQAAAAJ9WYAAP////8J9mYAAAE0VwAAtFMAAAAAAAAACfdmAAABAAAAAAAAAAn4ZgAA/////wn5ZgAAATVXAAC0UwAAAAAAAAAJ+mYAAAEAAAABAAAACftmAAD/////CfxmAAABNlcAALRTAAAAAAAAAAn9ZgAAAQAAAAIAAAAJ/mYAAP////8J/2YAAAE3VwAAtFMAAAAAAAAACQBnAAABAAAAAAAAAAkBZwAA/////wkCZwAAAThXAAC0UwAAAAAAAAAJA2cAAAEAAAABAAAACQRnAAD/////CQVnAAABOVcAALRTAAAAAAAAAAkGZwAAAQAAAAIAAAAJB2cAAP////8JCGcAAAE6VwAAtFMAAAAAAAAACQlnAAABAAAAAwAAAAkKZwAA/////wkLZwAAATtXAAC0UwAAAAAAAAAJDGcAAAEAAAAEAAAACQ1nAAD/////CQ5nAAABPVcAALRTAAAAAAAAAAkPZwAAAQAAAAAAAAAJEGcAAP////8JEWcAAAE+VwAAtFMAAAAAAAAACRJnAAABAAAAAQAAAAkTZwAA/////wkUZwAAAT9XAAC0UwAAAAAAAAAJFWcAAAEAAAACAAAACRZnAAD/////CRdnAAABQFcAALRTAAAAAAAAAAkYZwAAAQAAAAMAAAAJGWcAAP////8JGmcAAAFBVwAAtFMAAAAAAAAACRtnAAABAAAABAAAAAkcZwAA/////wkdZwAAAUJXAAC0UwAAAAAAAAAJHmcAAAEAAAAFAAAACR9nAAD/////CSBnAAABQ1cAALRTAAAAAAAAAAkhZwAAAQAAAAYAAAAJImcAAP////8JI2cAAAFEVwAAtFMAAAAAAAAACSRnAAABAAAAAAAAAAklZwAA/////wkmZwAAAUVXAAC0UwAAAAAAAAAJJ2cAAAEAAAABAAAACShnAAD/////CSlnAAABRlcAALRTAAAAAAAAAAkqZwAAAQAAAAIAAAAJK2cAAP////8JLGcAAAFHVwAAtFMAAAAAAAAACS1nAAABAAAAAwAAAAkuZwAA/////wkvZwAAAUhXAAC0UwAAAAAAAAAJMGcAAAEAAAAEAAAACTFnAAD/////CTJnAAABSlcAALRTAAAAAAAAAAkzZwAAAQAAAAAAAAAJNGcAAP////8JNWcAAAFLVwAAtFMAAAAAAAAACTZnAAAFAAAAAQAAAAk3ZwAA/////wk4ZwAAAUxXAAC0UwAAAAAAAAAJOWcAAAEAAAAGAAAACTpnAAD/////CTtnAAABTVcAALRTAAAAAAAAAAk8ZwAABQAAAAcAAAAJPWcAAP////8JPmcAAAFOVwAAtFMAAAAAAAAACT9nAAABAAAADAAAAAlAZwAA/////wlBZwAAAU9XAAC0UwAAAAAAAAAJQmcAAAUAAAANAAAACUNnAAD/////CURnAAABUFcAALRTAAAAAAAAAAlFZwAAAQAAABIAAAAJRmcAAP////8JR2cAAAFRVwAAtFMAAAAAAAAACUhnAAAFAAAAEwAAAAlJZwAA/////wlKZwAAAVJXAAC0UwAAAAAAAAAJS2cAAAEAAAAAAAAACUxnAAD/////CU1nAAABU1cAALRTAAAAAAAAAAlOZwAAAQAAAAEAAAAJT2cAAP////8JUGcAAAFUVwAAtFMAAAAAAAAACVFnAAABAAAAAgAAAAlSZwAA/////wlTZwAAAVVXAAC0UwAAAAAAAAAJVGcAAAEAAAADAAAACVVnAAD/////CVZnAAABVlcAALRTAAAAAAAAAAlXZwAAAQAAAAQAAAAJWGcAAP////8JWWcAAAFXVwAAtFMAAAAAAAAACVpnAAABAAAABQAAAAlbZwAA/////wlcZwAAAVhXAAC0UwAAAAAAAAAJXWcAAAEAAAAGAAAACV5nAAD/////CV9nAAABWVcAALRTAAAAAAAAAAlgZwAAAQAAAAcAAAAJYWcAAP////8JYmcAAAFaVwAAtFMAAAAAAAAACWNnAAABAAAACAAAAAlkZwAA/////wllZwAAAVtXAAC0UwAAAAAAAAAJZmcAAAEAAAAJAAAACWdnAAD/////CWhnAAABXVcAALRTAAAAAAAAAAlpZwAAAQAAAAAAAAAJamcAAP////8Ja2cAAAFeVwAAtFMAAAAAAAAACWxnAAABAAAAAQAAAAltZwAA/////wluZwAAAV9XAAC0UwAAAAAAAAAJb2cAAAEAAAACAAAACXBnAAD/////CXFnAAABYFcAALRTAAAAAAAAAAlyZwAAAQAAAAMAAAAJc2cAAP////8JdGcAAAFhVwAAtFMAAAAAAAAACXVnAAABAAAABAAAAAl2ZwAA/////wl3ZwAAAWJXAAC0UwAAAAAAAAAJeGcAAAEAAAAFAAAACXlnAAD/////CXpnAAABY1cAALRTAAAAAAAAAAl7ZwAAAQAAAAYAAAAJfGcAAP////8JfWcAAAFkVwAAtFMAAAAAAAAACX5nAAABAAAABwAAAAl/ZwAA/////wmAZwAAAWVXAAC0UwAAAAAAAAAJgWcAAAEAAAAAAAAACYJnAAD/////CYNnAAABZlcAALRTAAAAAAAAAAmEZwAAAQAAAAEAAAAJhWcAAP////8JhmcAAAFnVwAAtFMAAAAAAAAACYdnAAABAAAAAgAAAAmIZwAA/////wmJZwAAAWhXAAC0UwAAAAAAAAAJimcAAAEAAAADAAAACYtnAAD/////CYxnAAABaVcAALRTAAAAAAAAAAmNZwAAAQAAAAQAAAAJjmcAAP////8Jj2cAAAFqVwAAtFMAAAAAAAAACZBnAAABAAAABQAAAAmRZwAA/////wmSZwAAAW5XAAC0UwAAAAAAAAAJk2cAAAEAAAAAAAAACZRnAAD/////CZVnAAABb1cAALRTAAAAAAAAAAmWZwAAAQAAAAEAAAAJl2cAAP////8JmGcAAAFwVwAAtFMAAAAAAAAACZlnAAABAAAAAgAAAAmaZwAA/////wmbZwAAAXFXAAC0UwAAAAAAAAAJnGcAAAEAAAADAAAACZ1nAAD/////CZ5nAAABclcAALRTAAAAAAAAAAmfZwAAAQAAAAQAAAAJoGcAAP////8JoWcAAAFzVwAAtFMAAAAAAAAACaJnAAABAAAABQAAAAmjZwAA/////wmkZwAAAXRXAAC0UwAAAAAAAAAJpWcAAAEAAAAGAAAACaZnAAD/////CadnAAABdVcAALRTAAAAAAAAAAmoZwAAAQAAAAcAAAAJqWcAAP////8JqmcAAAF2VwAAtFMAAAAAAAAACatnAAABAAAACAAAAAmsZwAA/////wmtZwAAAXdXAAC0UwAAAAAAAAAJrmcAAAEAAAAJAAAACa9nAAD/////CbBnAAABeFcAALRTAAAAAAAAAAmxZwAAAQAAAAoAAAAJsmcAAP////8Js2cAAAF5VwAAtFMAAAAAAAAACbRnAAABAAAACwAAAAm1ZwAA/////wm2ZwAAAXpXAAC0UwAAAAAAAAAJt2cAAAEAAAAMAAAACbhnAAD/////CblnAAABe1cAALRTAAAAAAAAAAm6ZwAAAQAAAA0AAAAJu2cAAP////8JvGcAAAF8VwAAtFMAAAAAAAAACb1nAAABAAAADgAAAAm+ZwAA/////wm/ZwAAAX1XAAC0UwAAAAAAAAAJwGcAAAEAAAAPAAAACcFnAAD/////CcJnAAABflcAALRTAAAAAAAAAAnDZwAAAQAAABAAAAAJxGcAAP////8JxWcAAAF/VwAAtFMAAAAAAAAACcZnAAABAAAAAAAAAAnHZwAA/////wnIZwAAAYBXAAC0UwAAAAAAAAAJyWcAAAEAAAABAAAACcpnAAD/////CctnAAABgVcAALRTAAAAAAAAAAnMZwAAAQAAAAIAAAAJzWcAAP////8JzmcAAAGCVwAAtFMAAAAAAAAACc9nAAABAAAAAwAAAAnQZwAA/////wnRZwAAAYNXAAC0UwAAAAAAAAAJ0mcAAAEAAAAEAAAACdNnAAD/////CdRnAAABhFcAALRTAAAAAAAAAAnVZwAAAQAAAAUAAAAJ1mcAAP////8J12cAAAGGVwAAtFMAAAAAAAAACdhnAAABAAAAAAAAAAnZZwAA/////wnaZwAAAYdXAAC0UwAAAAAAAAAJ22cAAAEAAAABAAAACdxnAAD/////Cd1nAAABiFcAALRTAAAAAAAAAAneZwAAAQAAAAIAAAAJ32cAAP////8J4GcAAAGJVwAAtFMAAAAAAAAACeFnAAABAAAAAwAAAAniZwAA/////wnjZwAAAYpXAAC0UwAAAAAAAAAJ5GcAAAEAAAAEAAAACeVnAAD/////CeZnAAABi1cAALRTAAAAAAAAAAnnZwAAAQAAAAUAAAAJ6GcAAP////8J6WcAAAGMVwAAtFMAAAAAAAAACepnAAABAAAABgAAAAnrZwAA/////wnsZwAAAY1XAAC0UwAAAAAAAAAJ7WcAAAEAAAAHAAAACe5nAAD/////Ce9nAAABjlcAALRTAAAAAAAAAAnwZwAAAQAAAAgAAAAJ8WcAAP////8J8mcAAAGPVwAAtFMAAAAAAAAACfNnAAABAAAAAAAAAAn0ZwAA/////wn1ZwAAAZBXAAC0UwAAAAAAAAAJ9mcAAAEAAAABAAAACfdnAAD/////CfhnAAABkVcAALRTAAAAAAAAAAn5ZwAAAQAAAAIAAAAJ+mcAAP////8J+2cAAAGSVwAAtFMAAAAAAAAACfxnAAABAAAAAwAAAAn9ZwAA/////wn+ZwAAAZNXAAC0UwAAAAAAAAAJ/2cAAAEAAAAEAAAACQBoAAD/////CQFoAAABlFcAALRTAAAAAAAAAAkCaAAAAQAAAAUAAAAJA2gAAP////8JBGgAAAGVVwAAtFMAAAAAAAAACQVoAAABAAAABgAAAAkGaAAA/////wkHaAAAAZZXAAC0UwAAAAAAAAAJCGgAAAEAAAAHAAAACQloAAD/////CQpoAAABl1cAALRTAAAAAAAAAAkLaAAAAQAAAAgAAAAJDGgAAP////8JDWgAAAGZVwAAtFMAAAAAAAAACQ5oAAABAAAAAAAAAAkPaAAA/////wkQaAAAAZpXAAC0UwAAAAAAAAAJEWgAAAEAAAABAAAACRJoAAD/////CRNoAAABm1cAALRTAAAAAAAAAAkUaAAAAQAAAAIAAAAJFWgAAP////8JFmgAAAGcVwAAtFMAAAAAAAAACRdoAAABAAAAAwAAAAkYaAAA/////wkZaAAAAZ1XAAC0UwAAAAAAAAAJGmgAAAEAAAAEAAAACRtoAAD/////CRxoAAABnlcAALRTAAAAAAAAAAkdaAAAAQAAAAUAAAAJHmgAAP////8JH2gAAAGfVwAAtFMAAAAAAAAACSBoAAABAAAABgAAAAkhaAAA/////wkiaAAAAaBXAAC0UwAAAAAAAAAJI2gAAAEAAAAHAAAACSRoAAD/////CSVoAAABoVcAALRTAAAAAAAAAAkmaAAAAQAAAAgAAAAJJ2gAAP////8JKGgAAAGiVwAAtFMAAAAAAAAACSloAAABAAAAAAAAAAkqaAAA/////wkraAAAAaNXAAC0UwAAAAAAAAAJLGgAAAEAAAABAAAACS1oAAD/////CS5oAAABpFcAALRTAAAAAAAAAAkvaAAAAQAAAAIAAAAJMGgAAP////8JMWgAAAGlVwAAtFMAAAAAAAAACTJoAAABAAAAAwAAAAkzaAAA/////wk0aAAAAaZXAAC0UwAAAAAAAAAJNWgAAAEAAAAEAAAACTZoAAD/////CTdoAAABp1cAALRTAAAAAAAAAAk4aAAAAQAAAAUAAAAJOWgAAP////8JOmgAAAGoVwAAtFMAAAAAAAAACTtoAAABAAAABgAAAAk8aAAA/////wk9aAAAAalXAAC0UwAAAAAAAAAJPmgAAAEAAAAHAAAACT9oAAD/////CUBoAAABqlcAALRTAAAAAAAAAAlBaAAAAQAAAAgAAAAJQmgAAP////8JQ2gAAAGsVwAAtFMAAAAAAAAACURoAAABAAAAAAAAAAlFaAAA/////wlGaAAAAa1XAAC0UwAAAAAAAAAJR2gAAAEAAAABAAAACUhoAAD/////CUloAAABrlcAALRTAAAAAAAAAAlKaAAAAQAAAAIAAAAJS2gAAP////8JTGgAAAGvVwAAtFMAAAAAAAAACU1oAAABAAAAAwAAAAlOaAAA/////wlPaAAAAbBXAAC0UwAAAAAAAAAJUGgAAAEAAAAEAAAACVFoAAD/////CVJoAAABsVcAALRTAAAAAAAAAAlTaAAAAQAAAAUAAAAJVGgAAP////8JVWgAAAGyVwAAtFMAAAAAAAAACVZoAAABAAAABgAAAAlXaAAA/////wlYaAAAAbNXAAC0UwAAAAAAAAAJWWgAAAEAAAAHAAAACVpoAAD/////CVtoAAABtFcAALRTAAAAAAAAAAlcaAAAAQAAAAgAAAAJXWgAAP////8JXmgAAAG1VwAAtFMAAAAAAAAACV9oAAABAAAAAAAAAAlgaAAA/////wlhaAAAAbZXAAC0UwAAAAAAAAAJYmgAAAEAAAABAAAACWNoAAD/////CWRoAAABt1cAALRTAAAAAAAAAAllaAAAAQAAAAIAAAAJZmgAAP////8JZ2gAAAG4VwAAtFMAAAAAAAAACWhoAAABAAAAAwAAAAlpaAAA/////wlqaAAAAblXAAC0UwAAAAAAAAAJa2gAAAEAAAAEAAAACWxoAAD/////CW1oAAABulcAALRTAAAAAAAAAAluaAAAAQAAAAUAAAAJb2gAAP////8JcGgAAAG7VwAAtFMAAAAAAAAACXFoAAABAAAABgAAAAlyaAAA/////wlzaAAAAbxXAAC0UwAAAAAAAAAJdGgAAAEAAAAHAAAACXVoAAD/////CXZoAAABvVcAALRTAAAAAAAAAAl3aAAAAQAAAAgAAAAJeGgAAP////8JeWgAAAG/VwAAtFMAAAAAAAAACXpoAAABAAAAAAAAAAl7aAAA/////wl8aAAAAcBXAAC0UwAAAAAAAAAJfWgAAAEAAAABAAAACX5oAAD/////CX9oAAABwVcAALRTAAAAAAAAAAmAaAAAAQAAAAIAAAAJgWgAAP////8JgmgAAAHCVwAAtFMAAAAAAAAACYNoAAABAAAAAwAAAAmEaAAA/////wmFaAAAAcNXAAC0UwAAAAAAAAAJhmgAAAEAAAAEAAAACYdoAAD/////CYhoAAABxFcAALRTAAAAAAAAAAmJaAAAAQAAAAAAAAAJimgAAP////8Ji2gAAAHFVwAAtFMAAAAAAAAACYxoAAABAAAAAQAAAAmNaAAA/////wmOaAAAAcZXAAC0UwAAAAAAAAAJj2gAAAEAAAACAAAACZBoAAD/////CZFoAAABx1cAALRTAAAAAAAAAAmSaAAAAQAAAAMAAAAJk2gAAP////8JlGgAAAHIVwAAtFMAAAAAAAAACZVoAAABAAAABAAAAAmWaAAA/////wmXaAAAAcpXAAC0UwAAAAAAAAAJmGgAAAEAAAAAAAAACZloAAD/////CZpoAAABy1cAALRTAAAAAAAAAAmbaAAABQAAAAEAAAAJnGgAAP////8JnWgAAAHMVwAAtFMAAAAAAAAACZ5oAAABAAAABgAAAAmfaAAA/////wmgaAAAAc1XAAC0UwAAAAAAAAAJoWgAAAUAAAAHAAAACaJoAAD/////CaNoAAABzlcAALRTAAAAAAAAAAmkaAAAAQAAAAwAAAAJpWgAAP////8JpmgAAAHPVwAAtFMAAAAAAAAACadoAAAFAAAADQAAAAmoaAAA/////wmpaAAAAdBXAAC0UwAAAAAAAAAJqmgAAAEAAAASAAAACatoAAD/////CaxoAAAB0VcAALRTAAAAAAAAAAmtaAAABQAAABMAAAAJrmgAAP////8Jr2gAAAHSVwAAtFMAAAAAAAAACbBoAAABAAAAAAAAAAmxaAAA/////wmyaAAAAdNXAAC0UwAAAAAAAAAJs2gAAAEAAAABAAAACbRoAAD/////CbVoAAAB1FcAALRTAAAAAAAAAAm2aAAAAQAAAAIAAAAJt2gAAP////8JuGgAAAHVVwAAtFMAAAAAAAAACbloAAABAAAAAwAAAAm6aAAA/////wm7aAAAAdZXAAC0UwAAAAAAAAAJvGgAAAEAAAAEAAAACb1oAAD/////Cb5oAAAB11cAALRTAAAAAAAAAAm/aAAAAQAAAAUAAAAJwGgAAP////8JwWgAAAHYVwAAtFMAAAAAAAAACcJoAAABAAAABgAAAAnDaAAA/////wnEaAAAAdlXAAC0UwAAAAAAAAAJxWgAAAEAAAAHAAAACcZoAAD/////CcdoAAAB2lcAALRTAAAAAAAAAAnIaAAAAQAAAAgAAAAJyWgAAP////8JymgAAAHbVwAAtFMAAAAAAAAACctoAAABAAAACQAAAAnMaAAA/////wnNaAAAAd1XAAC0UwAAAAAAAAAJzmgAAAEAAAAAAAAACc9oAAD/////CdBoAAAB3lcAALRTAAAAAAAAAAnRaAAAAQAAAAEAAAAJ0mgAAP////8J02gAAAHfVwAAtFMAAAAAAAAACdRoAAABAAAAAgAAAAnVaAAA/////wnWaAAAAeBXAAC0UwAAAAAAAAAJ12gAAAEAAAADAAAACdhoAAD/////CdloAAAB4VcAALRTAAAAAAAAAAnaaAAAAQAAAAQAAAAJ22gAAP////8J3GgAAAHiVwAAtFMAAAAAAAAACd1oAAABAAAABQAAAAneaAAA/////wnfaAAAAeNXAAC0UwAAAAAAAAAJ4GgAAAEAAAAGAAAACeFoAAD/////CeJoAAAB5FcAALRTAAAAAAAAAAnjaAAAAQAAAAcAAAAJ5GgAAP////8J5WgAAAHlVwAAtFMAAAAAAAAACeZoAAABAAAACAAAAAnnaAAA/////wnoaAAAAeZXAAC0UwAAAAAAAAAJ6WgAAAEAAAAJAAAACepoAAD/////CetoAAAB51cAALRTAAAAAAAAAAnsaAAAAQAAAAoAAAAJ7WgAAP////8J7mgAAAHoVwAAtFMAAAAAAAAACe9oAAABAAAACwAAAAnwaAAA/////wnxaAAAAelXAAC0UwAAAAAAAAAJ8mgAAAEAAAAMAAAACfNoAAD/////CfRoAAAB6lcAALRTAAAAAAAAAAn1aAAAAQAAAA0AAAAJ9mgAAP////8J92gAAAHrVwAAtFMAAAAAAAAACfhoAAABAAAADgAAAAn5aAAA/////wn6aAAAAexXAAC0UwAAAAAAAAAJ+2gAAAEAAAAPAAAACfxoAAD/////Cf1oAAAB7VcAALRTAAAAAAAAAAn+aAAAAQAAABAAAAAJ/2gAAP////8JAGkAAAHuVwAAtFMAAAAAAAAACQFpAAABAAAAEQAAAAkCaQAA/////wkDaQAAAe9XAAC0UwAAAAAAAAAJBGkAAAEAAAASAAAACQVpAAD/////CQZpAAAB8FcAALRTAAAAAAAAAAkHaQAAAQAAABMAAAAJCGkAAP////8JCWkAAAHxVwAAtFMAAAAAAAAACQppAAABAAAAFAAAAAkLaQAA/////wkMaQAAAfJXAAC0UwAAAAAAAAAJDWkAAAEAAAAAAAAACQ5pAAD/////CQ9pAAAB81cAALRTAAAAAAAAAAkQaQAAAQAAAAEAAAAJEWkAAP////8JEmkAAAH0VwAAtFMAAAAAAAAACRNpAAABAAAAAgAAAAkUaQAA/////wkVaQAAAfVXAAC0UwAAAAAAAAAJFmkAAAEAAAADAAAACRdpAAD/////CRhpAAAB9lcAALRTAAAAAAAAAAkZaQAAAQAAAAQAAAAJGmkAAP////8JG2kAAAH3VwAAtFMAAAAAAAAACRxpAAABAAAABQAAAAkdaQAA/////wkeaQAAAfhXAAC0UwAAAAAAAAAJH2kAAAEAAAAGAAAACSBpAAD/////CSFpAAAB+VcAALRTAAAAAAAAAAkiaQAAAQAAAAcAAAAJI2kAAP////8JJGkAAAH8VwAAtFMAAAAAAAAACSVpAAABAAAAAAAAAAkmaQAA/////wknaQAAAf1XAAC0UwAAAAAAAAAJKGkAAAEAAAABAAAACSlpAAD/////CSppAAAB/lcAALRTAAAAAAAAAAkraQAAAQAAAAIAAAAJLGkAAP////8JLWkAAAH/VwAAtFMAAAAAAAAACS5pAAABAAAAAwAAAAkvaQAA/////wkwaQAAAQBYAAC0UwAAAAAAAAAJMWkAAAEAAAAAAAAACTJpAAD/////CTNpAAABAVgAALRTAAAAAAAAAAk0aQAAAQAAAAEAAAAJNWkAAP////8JNmkAAAECWAAAtFMAAAAAAAAACTdpAAABAAAAAgAAAAk4aQAA/////wk5aQAAAQRYAAC0UwAAAAAAAAAJOmkAAAEAAAAAAAAACTtpAAD/////CTxpAAABBVgAALRTAAAAAAAAAAk9aQAACAAAAAEAAAAJPmkAAP////8JP2kAAAEGWAAAtFMAAAAAAAAACUBpAAABAAAACQAAAAlBaQAA/////wlCaQAAAQdYAAC0UwAAAAAAAAAJQ2kAAAcAAAAKAAAACURpAAD/////CUVpAAABCFgAALRTAAAAAAAAAAlGaQAAAQAAABEAAAAJR2kAAP////8JSGkAAAEJWAAAtFMAAAAAAAAACUlpAAAHAAAAEgAAAAlKaQAA/////wlLaQAAAQpYAAC0UwAAAAAAAAAJTGkAAAEAAAAAAAAACU1pAAD/////CU5pAAABC1gAALRTAAAAAAAAAAlPaQAAAQAAAAEAAAAJUGkAAP////8JUWkAAAEMWAAAtFMAAAAAAAAACVJpAAABAAAAAgAAAAlTaQAA/////wlUaQAAAQ1YAAC0UwAAAAAAAAAJVWkAAAEAAAADAAAACVZpAAD/////CVdpAAABDlgAALRTAAAAAAAAAAlYaQAAAQAAAAQAAAAJWWkAAP////8JWmkAAAEPWAAAtFMAAAAAAAAACVtpAAABAAAABQAAAAlcaQAA/////wldaQAAARBYAAC0UwAAAAAAAAAJXmkAAAEAAAAGAAAACV9pAAD/////CWBpAAABEVgAALRTAAAAAAAAAAlhaQAAAQAAAAcAAAAJYmkAAP////8JY2kAAAEUWAAAtFMAAAAAAAAACWRpAAABAAAAAAAAAAllaQAA/////wlmaQAAARVYAAC0UwAAAAAAAAAJZ2kAAAEAAAABAAAACWhpAAD/////CWlpAAABFlgAALRTAAAAAAAAAAlqaQAAAQAAAAIAAAAJa2kAAP////8JbGkAAAEXWAAAtFMAAAAAAAAACW1pAAABAAAAAwAAAAluaQAA/////wlvaQAAARhYAAC0UwAAAAAAAAAJcGkAAAEAAAAAAAAACXFpAAD/////CXJpAAABGVgAALRTAAAAAAAAAAlzaQAAAQAAAAEAAAAJdGkAAP////8JdWkAAAEaWAAAtFMAAAAAAAAACXZpAAABAAAAAgAAAAl3aQAA/////wl4aQAAAR5YAAC0UwAAAAAAAAAJeWkAAAEAAAAAAAAACXppAAD/////CXtpAAABH1gAALRTAAAAAAAAAAl8aQAAAQAAAAEAAAAJfWkAAP////8JfmkAAAEgWAAAtFMAAAAAAAAACX9pAAABAAAAAAAAAAmAaQAA/////wmBaQAAASFYAAC0UwAAAAAAAAAJgmkAAAEAAAABAAAACYNpAAD/////CYRpAAABIlgAALRTAAAAAAAAAAmFaQAAAQAAAAIAAAAJhmkAAP////8Jh2kAAAEjWAAAtFMAAAAAAAAACYhpAAABAAAAAwAAAAmJaQAA/////wmKaQAAASVYAAC0UwAAAAAAAAAJi2kAAAEAAAAAAAAACYxpAAD/////CY1pAAABJlgAALRTAAAAAAAAAAmOaQAAAQAAAAEAAAAJj2kAAP////8JkGkAAAEnWAAAtFMAAAAAAAAACZFpAAABAAAAAAAAAAmSaQAA/////wmTaQAAAShYAAC0UwAAAAAAAAAJlGkAAAEAAAABAAAACZVpAAD/////CZZpAAABKVgAALRTAAAAAAAAAAmXaQAAAQAAAAIAAAAJmGkAAP////8JmWkAAAEqWAAAtFMAAAAAAAAACZppAAABAAAAAwAAAAmbaQAA/////wmcaQAAASxYAAC0UwAAAAAAAAAJnWkAAAEAAAAAAAAACZ5pAAD/////CZ9pAAABLVgAALRTAAAAAAAAAAmgaQAAAQAAAAEAAAAJoWkAAP////8JomkAAAEuWAAAtFMAAAAAAAAACaNpAAABAAAAAgAAAAmkaQAA/////wmlaQAAAS9YAAC0UwAAAAAAAAAJpmkAAAEAAAADAAAACadpAAD/////CahpAAABMFgAALRTAAAAAAAAAAmpaQAAAQAAAAQAAAAJqmkAAP////8Jq2kAAAExWAAAtFMAAAAAAAAACaxpAAABAAAABQAAAAmtaQAA/////wmuaQAAATJYAAC0UwAAAAAAAAAJr2kAAAEAAAAGAAAACbBpAAD/////CbFpAAABM1gAALRTAAAAAAAAAAmyaQAAAQAAAAAAAAAJs2kAAP////8JtGkAAAE0WAAAtFMAAAAAAAAACbVpAAABAAAAAQAAAAm2aQAA/////wm3aQAAATVYAAC0UwAAAAAAAAAJuGkAAAEAAAACAAAACblpAAD/////CbppAAABNlgAALRTAAAAAAAAAAm7aQAAAQAAAAMAAAAJvGkAAP////8JvWkAAAE3WAAAtFMAAAAAAAAACb5pAAABAAAABAAAAAm/aQAA/////wnAaQAAATlYAAC0UwAAAAAAAAAJwWkAAAEAAAAAAAAACcJpAAD/////CcNpAAABOlgAALRTAAAAAAAAAAnEaQAAAQAAAAEAAAAJxWkAAP////8JxmkAAAE7WAAAtFMAAAAAAAAACcdpAAABAAAAAgAAAAnIaQAA/////wnJaQAAATxYAAC0UwAAAAAAAAAJymkAAAEAAAADAAAACctpAAD/////CcxpAAABPVgAALRTAAAAAAAAAAnNaQAAAQAAAAQAAAAJzmkAAP////8Jz2kAAAE+WAAAtFMAAAAAAAAACdBpAAABAAAAAAAAAAnRaQAA/////wnSaQAAAT9YAAC0UwAAAAAAAAAJ02kAAAEAAAABAAAACdRpAAD/////CdVpAAABQFgAALRTAAAAAAAAAAnWaQAAAQAAAAIAAAAJ12kAAP////8J2GkAAAFBWAAAtFMAAAAAAAAACdlpAAABAAAAAwAAAAnaaQAA/////wnbaQAAAUJYAAC0UwAAAAAAAAAJ3GkAAAEAAAAEAAAACd1pAAD/////Cd5pAAABQ1gAALRTAAAAAAAAAAnfaQAAAQAAAAUAAAAJ4GkAAP////8J4WkAAAFEWAAAtFMAAAAAAAAACeJpAAABAAAABgAAAAnjaQAA/////wnkaQAAAUVYAAC0UwAAAAAAAAAJ5WkAAAEAAAAHAAAACeZpAAD/////CedpAAABRlgAALRTAAAAAAAAAAnoaQAAAQAAAAgAAAAJ6WkAAP////8J6mkAAAFJWAAAtFMAAAAAAAAACetpAAABAAAAAAAAAAnsaQAA/////wntaQAAAUpYAAC0UwAAAAAAAAAJ7mkAAAEAAAABAAAACe9pAAD/////CfBpAAABS1gAALRTAAAAAAAAAAnxaQAAAQAAAAAAAAAJ8mkAAP////8J82kAAAFMWAAAtFMAAAAAAAAACfRpAAABAAAAAQAAAAn1aQAA/////wn2aQAAAU1YAAC0UwAAAAAAAAAJ92kAAAEAAAACAAAACfhpAAD/////CflpAAABTlgAALRTAAAAAAAAAAn6aQAAAQAAAAMAAAAJ+2kAAP////8J/GkAAAFPWAAAtFMAAAAAAAAACf1pAAABAAAABAAAAAn+aQAA/////wn/aQAAAVBYAAC0UwAAAAAAAAAJAGoAAAEAAAAFAAAACQFqAAD/////CQJqAAABUVgAALRTAAAAAAAAAAkDagAAAQAAAAYAAAAJBGoAAP////8JBWoAAAFSWAAAtFMAAAAAAAAACQZqAAABAAAABwAAAAkHagAA/////wkIagAAAVVYAAC0UwAAAAAAAAAJCWoAAAEAAAAAAAAACQpqAAD/////CQtqAAABVlgAALRTAAAAAAAAAAkMagAAAQAAAAEAAAAJDWoAAP////8JDmoAAAFXWAAAtFMAAAAAAAAACQ9qAAABAAAAAgAAAAkQagAA/////wkRagAAAVhYAAC0UwAAAAAAAAAJEmoAAAEAAAADAAAACRNqAAD/////CRRqAAABWVgAALRTAAAAAAAAAAkVagAAAQAAAAAAAAAJFmoAAP////8JF2oAAAFaWAAAtFMAAAAAAAAACRhqAAABAAAAAQAAAAkZagAA/////wkaagAAAVtYAAC0UwAAAAAAAAAJG2oAAAEAAAACAAAACRxqAAD/////CR1qAAABXlgAALRTAAAAAAAAAAkeagAAAQAAAAAAAAAJH2oAAP////8JIGoAAAFfWAAAtFMAAAAAAAAACSFqAAABAAAAAQAAAAkiagAA/////wkjagAAAWBYAAC0UwAAAAAAAAAJJGoAAAEAAAACAAAACSVqAAD/////CSZqAAABYVgAALRTAAAAAAAAAAknagAAAQAAAAMAAAAJKGoAAP////8JKWoAAAFiWAAAtFMAAAAAAAAACSpqAAABAAAAAAAAAAkragAA/////wksagAAAWNYAAC0UwAAAAAAAAAJLWoAAAEAAAABAAAACS5qAAD/////CS9qAAABZFgAALRTAAAAAAAAAAkwagAAAQAAAAIAAAAJMWoAAP////8JMmoAAAFmWAAAtFMAAAAAAAAACTNqAAABAAAAAAAAAAk0agAA/////wk1agAAAWdYAAC0UwAAAAAAAAAJNmoAAAEAAAABAAAACTdqAAD/////CThqAAABaFgAALRTAAAAAAAAAAk5agAAAQAAAAAAAAAJOmoAAP////8JO2oAAAFpWAAAtFMAAAAAAAAACTxqAAABAAAAAQAAAAk9agAA/////wk+agAAAWpYAAC0UwAAAAAAAAAJP2oAAAEAAAACAAAACUBqAAD/////CUFqAAABa1gAALRTAAAAAAAAAAlCagAAAQAAAAMAAAAJQ2oAAP////8JRGoAAAFsWAAAtFMAAAAAAAAACUVqAAABAAAABAAAAAlGagAA/////wlHagAAAW5YAAC0UwAAAAAAAAAJSGoAAAEAAAAAAAAACUlqAAD/////CUpqAAABb1gAALRTAAAAAAAAAAlLagAAAQAAAAEAAAAJTGoAAP////8JTWoAAAFwWAAAtFMAAAAAAAAACU5qAAABAAAAAAAAAAlPagAA/////wlQagAAAXFYAAC0UwAAAAAAAAAJUWoAAAEAAAABAAAACVJqAAD/////CVNqAAABclgAALRTAAAAAAAAAAlUagAAAQAAAAIAAAAJVWoAAP////8JVmoAAAFzWAAAtFMAAAAAAAAACVdqAAABAAAAAwAAAAlYagAA/////wlZagAAAXRYAAC0UwAAAAAAAAAJWmoAAAEAAAAEAAAACVtqAAD/////CVxqAAABdlgAALRTAAAAAAAAAAldagAAAQAAAAAAAAAJXmoAAP////8JX2oAAAF3WAAAtFMAAAAAAAAACWBqAAABAAAAAQAAAAlhagAA/////wliagAAAXhYAAC0UwAAAAAAAAAJY2oAAAEAAAACAAAACWRqAAD/////CWVqAAABeVgAALRTAAAAAAAAAAlmagAAAQAAAAMAAAAJZ2oAAP////8JaGoAAAF6WAAAtFMAAAAAAAAACWlqAAABAAAABAAAAAlqagAA/////wlragAAAXtYAAC0UwAAAAAAAAAJbGoAAAEAAAAFAAAACW1qAAD/////CW5qAAABfFgAALRTAAAAAAAAAAlvagAAAQAAAAYAAAAJcGoAAP////8JcWoAAAF9WAAAtFMAAAAAAAAACXJqAAABAAAAAAAAAAlzagAA/////wl0agAAAX5YAAC0UwAAAAAAAAAJdWoAAAEAAAABAAAACXZqAAD/////CXdqAAABf1gAALRTAAAAAAAAAAl4agAAAQAAAAIAAAAJeWoAAP////8JemoAAAGAWAAAtFMAAAAAAAAACXtqAAABAAAAAwAAAAl8agAA/////wl9agAAAYFYAAC0UwAAAAAAAAAJfmoAAAEAAAAEAAAACX9qAAD/////CYBqAAABhFgAALRTAAAAAAAAAAmBagAAAQAAAAAAAAAJgmoAAP////8Jg2oAAAGFWAAAtFMAAAAAAAAACYRqAAABAAAAAQAAAAmFagAA/////wmGagAAAYZYAAC0UwAAAAAAAAAJh2oAAAEAAAACAAAACYhqAAD/////CYlqAAABh1gAALRTAAAAAAAAAAmKagAAAQAAAAAAAAAJi2oAAP////8JjGoAAAGIWAAAtFMAAAAAAAAACY1qAAABAAAAAQAAAAmOagAA/////wmPagAAAYlYAAC0UwAAAAAAAAAJkGoAAAEAAAACAAAACZFqAAD/////CZJqAAABilgAALRTAAAAAAAAAAmTagAAAQAAAAMAAAAJlGoAAP////8JlWoAAAGLWAAAtFMAAAAAAAAACZZqAAABAAAABAAAAAmXagAA/////wmYagAAAY1YAAC0UwAAAAAAAAAJmWoAAAEAAAAAAAAACZpqAAD/////CZtqAAABjlgAALRTAAAAAAAAAAmcagAAAQAAAAEAAAAJnWoAAP////8JnmoAAAGPWAAAtFMAAAAAAAAACZ9qAAABAAAAAgAAAAmgagAA/////wmhagAAAZBYAAC0UwAAAAAAAAAJomoAAAEAAAAAAAAACaNqAAD/////CaRqAAABkVgAALRTAAAAAAAAAAmlagAAAQAAAAEAAAAJpmoAAP////8Jp2oAAAGSWAAAtFMAAAAAAAAACahqAAABAAAAAgAAAAmpagAA/////wmqagAAAZNYAAC0UwAAAAAAAAAJq2oAAAEAAAADAAAACaxqAAD/////Ca1qAAABlFgAALRTAAAAAAAAAAmuagAAAQAAAAQAAAAJr2oAAP////8JsGoAAAGWWAAAtFMAAAAAAAAACbFqAAABAAAAAAAAAAmyagAA/////wmzagAAAZdYAAC0UwAAAAAAAAAJtGoAAAEAAAABAAAACbVqAAD/////CbZqAAABmFgAALRTAAAAAAAAAAm3agAAAQAAAAIAAAAJuGoAAP////8JuWoAAAGZWAAAtFMAAAAAAAAACbpqAAABAAAAAwAAAAm7agAA/////wm8agAAAZpYAAC0UwAAAAAAAAAJvWoAAAEAAAAEAAAACb5qAAD/////Cb9qAAABm1gAALRTAAAAAAAAAAnAagAAAQAAAAUAAAAJwWoAAP////8JwmoAAAGcWAAAtFMAAAAAAAAACcNqAAABAAAABgAAAAnEagAA/////wnFagAAAZ1YAAC0UwAAAAAAAAAJxmoAAAEAAAAAAAAACcdqAAD/////CchqAAABnlgAALRTAAAAAAAAAAnJagAAAQAAAAEAAAAJymoAAP////8Jy2oAAAGfWAAAtFMAAAAAAAAACcxqAAABAAAAAgAAAAnNagAA/////wnOagAAAaBYAAC0UwAAAAAAAAAJz2oAAAEAAAADAAAACdBqAAD/////CdFqAAABoVgAALRTAAAAAAAAAAnSagAAAQAAAAQAAAAJ02oAAP////8J1GoAAAGjWAAAtFMAAAAAAAAACdVqAAABAAAAAAAAAAnWagAA/////wnXagAAAaRYAAC0UwAAAAAAAAAJ2GoAAAgAAAABAAAACdlqAAD/////CdpqAAABpVgAALRTAAAAAAAAAAnbagAAAQAAAAkAAAAJ3GoAAP////8J3WoAAAGmWAAAtFMAAAAAAAAACd5qAAAIAAAACgAAAAnfagAA/////wngagAAAadYAAC0UwAAAAAAAAAJ4WoAAAEAAAAAAAAACeJqAAD/////CeNqAAABqFgAALRTAAAAAAAAAAnkagAAAQAAAAEAAAAJ5WoAAP////8J5moAAAGpWAAAtFMAAAAAAAAACedqAAABAAAAAgAAAAnoagAA/////wnpagAAAapYAAC0UwAAAAAAAAAJ6moAAAEAAAADAAAACetqAAD/////CexqAAABq1gAALRTAAAAAAAAAAntagAAAQAAAAQAAAAJ7moAAP////8J72oAAAGsWAAAtFMAAAAAAAAACfBqAAABAAAABQAAAAnxagAA/////wnyagAAAa1YAAC0UwAAAAAAAAAJ82oAAAEAAAAGAAAACfRqAAD/////CfVqAAABrlgAALRTAAAAAAAAAAn2agAAAQAAAAcAAAAJ92oAAP////8J+GoAAAGvWAAAtFMAAAAAAAAACflqAAABAAAACAAAAAn6agAA/////wn7agAAAbBYAAC0UwAAAAAAAAAJ/GoAAAEAAAAJAAAACf1qAAD/////Cf5qAAABsVgAALRTAAAAAAAAAAn/agAAAQAAAAoAAAAJAGsAAP////8JAWsAAAGyWAAAtFMAAAAAAAAACQJrAAABAAAACwAAAAkDawAA/////wkEawAAAbNYAAC0UwAAAAAAAAAJBWsAAAEAAAAMAAAACQZrAAD/////CQdrAAABtFgAALRTAAAAAAAAAAkIawAAAQAAAA0AAAAJCWsAAP////8JCmsAAAG2WAAAtFMAAAAAAAAACQtrAAABAAAAAAAAAAkMawAA/////wkNawAAAbdYAAC0UwAAAAAAAAAJDmsAAAYAAAABAAAACQ9rAAD/////CRBrAAABuFgAALRTAAAAAAAAAAkRawAAAQAAAAcAAAAJEmsAAP////8JE2sAAAG5WAAAtFMAAAAAAAAACRRrAAAGAAAACAAAAAkVawAA/////wkWawAAAbpYAAC0UwAAAAAAAAAJF2sAAAEAAAAOAAAACRhrAAD/////CRlrAAABu1gAALRTAAAAAAAAAAkaawAABgAAAA8AAAAJG2sAAP////8JHGsAAAG8WAAAtFMAAAAAAAAACR1rAAABAAAAAAAAAAkeawAA/////wkfawAAAb1YAAC0UwAAAAAAAAAJIGsAAAEAAAABAAAACSFrAAD/////CSJrAAABvlgAALRTAAAAAAAAAAkjawAAAQAAAAIAAAAJJGsAAP////8JJWsAAAG/WAAAtFMAAAAAAAAACSZrAAABAAAAAwAAAAknawAA/////wkoawAAAcBYAAC0UwAAAAAAAAAJKWsAAAEAAAAEAAAACSprAAD/////CStrAAABwVgAALRTAAAAAAAAAAksawAAAQAAAAUAAAAJLWsAAP////8JLmsAAAHCWAAAtFMAAAAAAAAACS9rAAABAAAABgAAAAkwawAA/////wkxawAAAcNYAAC0UwAAAAAAAAAJMmsAAAEAAAAHAAAACTNrAAD/////CTRrAAABxFgAALRTAAAAAAAAAAk1awAAAQAAAAgAAAAJNmsAAP////8JN2sAAAHFWAAAtFMAAAAAAAAACThrAAABAAAACQAAAAk5awAA/////wk6awAAAcZYAAC0UwAAAAAAAAAJO2sAAAEAAAAKAAAACTxrAAD/////CT1rAAABx1gAALRTAAAAAAAAAAk+awAAAQAAAAsAAAAJP2sAAP////8JQGsAAAHIWAAAtFMAAAAAAAAACUFrAAABAAAADAAAAAlCawAA/////wlDawAAAclYAAC0UwAAAAAAAAAJRGsAAAEAAAANAAAACUVrAAD/////CUZrAAABy1gAALRTAAAAAAAAAAlHawAAAQAAAAAAAAAJSGsAAP////8JSWsAAAHMWAAAtFMAAAAAAAAACUprAAAGAAAAAQAAAAlLawAA/////wlMawAAAc1YAAC0UwAAAAAAAAAJTWsAAAEAAAAAAAAACU5rAAD/////CU9rAAABzlgAALRTAAAAAAAAAAlQawAAAQAAAAEAAAAJUWsAAP////8JUmsAAAHPWAAAtFMAAAAAAAAACVNrAAABAAAAAgAAAAlUawAA/////wlVawAAAdBYAAC0UwAAAAAAAAAJVmsAAAEAAAADAAAACVdrAAD/////CVhrAAAB0VgAALRTAAAAAAAAAAlZawAAAQAAAAQAAAAJWmsAAP////8JW2sAAAHSWAAAtFMAAAAAAAAACVxrAAABAAAABQAAAAldawAA/////wleawAAAdNYAAC0UwAAAAAAAAAJX2sAAAEAAAAGAAAACWBrAAD/////CWFrAAAB1FgAALRTAAAAAAAAAAliawAAAQAAAAcAAAAJY2sAAP////8JZGsAAAHVWAAAtFMAAAAAAAAACWVrAAABAAAACAAAAAlmawAA/////wlnawAAAdZYAAC0UwAAAAAAAAAJaGsAAAEAAAAJAAAACWlrAAD/////CWprAAAB11gAALRTAAAAAAAAAAlrawAAAQAAAAoAAAAJbGsAAP////8JbWsAAAHYWAAAtFMAAAAAAAAACW5rAAABAAAACwAAAAlvawAA/////wlwawAAAdlYAAC0UwAAAAAAAAAJcWsAAAEAAAAMAAAACXJrAAD/////CXNrAAAB2lgAALRTAAAAAAAAAAl0awAAAQAAAA0AAAAJdWsAAP////8JdmsAAAHcWAAAtFMAAAAAAAAACXdrAAABAAAAAAAAAAl4awAA/////wl5awAAAd1YAAC0UwAAAAAAAAAJemsAAAEAAAABAAAACXtrAAD/////CXxrAAAB3lgAALRTAAAAAAAAAAl9awAAAQAAAAIAAAAJfmsAAP////8Jf2sAAAHfWAAAtFMAAAAAAAAACYBrAAABAAAAAwAAAAmBawAA/////wmCawAAAeBYAAC0UwAAAAAAAAAJg2sAAAEAAAAEAAAACYRrAAD/////CYVrAAAB4VgAALRTAAAAAAAAAAmGawAAAQAAAAUAAAAJh2sAAP////8JiGsAAAHiWAAAtFMAAAAAAAAACYlrAAABAAAABgAAAAmKawAA/////wmLawAAAeNYAAC0UwAAAAAAAAAJjGsAAAEAAAAHAAAACY1rAAD/////CY5rAAAB5FgAALRTAAAAAAAAAAmPawAAAQAAAAgAAAAJkGsAAP////8JkWsAAAHlWAAAtFMAAAAAAAAACZJrAAABAAAACQAAAAmTawAA/////wmUawAAAeZYAAC0UwAAAAAAAAAJlWsAAAEAAAAKAAAACZZrAAD/////CZdrAAAB51gAALRTAAAAAAAAAAmYawAAAQAAAAsAAAAJmWsAAP////8JmmsAAAHoWAAAtFMAAAAAAAAACZtrAAABAAAAAAAAAAmcawAA/////wmdawAAAelYAAC0UwAAAAAAAAAJnmsAAAEAAAABAAAACZ9rAAD/////CaBrAAAB6lgAALRTAAAAAAAAAAmhawAAAQAAAAIAAAAJomsAAP////8Jo2sAAAHrWAAAtFMAAAAAAAAACaRrAAABAAAAAwAAAAmlawAA/////wmmawAAAexYAAC0UwAAAAAAAAAJp2sAAAEAAAAEAAAACahrAAD/////CalrAAAB7VgAALRTAAAAAAAAAAmqawAAAQAAAAUAAAAJq2sAAP////8JrGsAAAHuWAAAtFMAAAAAAAAACa1rAAABAAAABgAAAAmuawAA/////wmvawAAAe9YAAC0UwAAAAAAAAAJsGsAAAEAAAAHAAAACbFrAAD/////CbJrAAAB8lgAALRTAAAAAAAAAAmzawAAAQAAAAAAAAAJtGsAAP////8JtWsAAAHzWAAAtFMAAAAAAAAACbZrAAABAAAAAQAAAAm3awAA/////wm4awAAAfRYAAC0UwAAAAAAAAAJuWsAAAEAAAAAAAAACbprAAD/////CbtrAAAB9VgAALRTAAAAAAAAAAm8awAAAQAAAAEAAAAJvWsAAP////8JvmsAAAH2WAAAtFMAAAAAAAAACb9rAAABAAAAAgAAAAnAawAA/////wnBawAAAfdYAAC0UwAAAAAAAAAJwmsAAAEAAAADAAAACcNrAAD/////CcRrAAAB+FgAALRTAAAAAAAAAAnFawAAAQAAAAQAAAAJxmsAAP////8Jx2sAAAH5WAAAtFMAAAAAAAAACchrAAABAAAABQAAAAnJawAA/////wnKawAAAfpYAAC0UwAAAAAAAAAJy2sAAAEAAAAGAAAACcxrAAD/////Cc1rAAAB+1gAALRTAAAAAAAAAAnOawAAAQAAAAcAAAAJz2sAAP////8J0GsAAAH+WAAAtFMAAAAAAAAACdFrAAABAAAAAAAAAAnSawAA/////wnTawAAAf9YAAC0UwAAAAAAAAAJ1GsAAAEAAAABAAAACdVrAAD/////CdZrAAABAFkAALRTAAAAAAAAAAnXawAAAQAAAAIAAAAJ2GsAAP////8J2WsAAAEBWQAAtFMAAAAAAAAACdprAAABAAAAAwAAAAnbawAA/////wncawAAAQJZAAC0UwAAAAAAAAAJ3WsAAAEAAAAEAAAACd5rAAD/////Cd9rAAABA1kAALRTAAAAAAAAAAngawAAAQAAAAAAAAAJ4WsAAP////8J4msAAAEEWQAAtFMAAAAAAAAACeNrAAABAAAAAQAAAAnkawAA/////wnlawAAAQVZAAC0UwAAAAAAAAAJ5msAAAEAAAACAAAACedrAAD/////CehrAAABBlkAALRTAAAAAAAAAAnpawAAAQAAAAMAAAAJ6msAAP////8J62sAAAEHWQAAtFMAAAAAAAAACexrAAABAAAABAAAAAntawAA/////wnuawAAAQhZAAC0UwAAAAAAAAAJ72sAAAEAAAAFAAAACfBrAAD/////CfFrAAABCVkAALRTAAAAAAAAAAnyawAAAQAAAAYAAAAJ82sAAP////8J9GsAAAELWQAAtFMAAAAAAAAACfVrAAABAAAAAAAAAAn2awAA/////wn3awAAAQxZAAC0UwAAAAAAAAAJ+GsAAAEAAAABAAAACflrAAD/////CfprAAABDVkAALRTAAAAAAAAAAn7awAAAQAAAAIAAAAJ/GsAAP////8J/WsAAAEOWQAAtFMAAAAAAAAACf5rAAABAAAAAwAAAAn/awAA/////wkAbAAAAQ9ZAAC0UwAAAAAAAAAJAWwAAAEAAAAEAAAACQJsAAD/////CQNsAAABEFkAALRTAAAAAAAAAAkEbAAAAQAAAAUAAAAJBWwAAP////8JBmwAAAERWQAAtFMAAAAAAAAACQdsAAABAAAABgAAAAkIbAAA/////wkJbAAAARJZAAC0UwAAAAAAAAAJCmwAAAEAAAAHAAAACQtsAAD/////CQxsAAABE1kAALRTAAAAAAAAAAkNbAAAAQAAAAgAAAAJDmwAAP////8JD2wAAAEUWQAAtFMAAAAAAAAACRBsAAABAAAACQAAAAkRbAAA/////wkSbAAAARVZAAC0UwAAAAAAAAAJE2wAAAEAAAAKAAAACRRsAAD/////CRVsAAABFlkAALRTAAAAAAAAAAkWbAAAAQAAAAsAAAAJF2wAAP////8JGGwAAAEXWQAAtFMAAAAAAAAACRlsAAABAAAAAAAAAAkabAAA/////wkbbAAAARhZAAC0UwAAAAAAAAAJHGwAAAEAAAABAAAACR1sAAD/////CR5sAAABGVkAALRTAAAAAAAAAAkfbAAAAQAAAAIAAAAJIGwAAP////8JIWwAAAEaWQAAtFMAAAAAAAAACSJsAAABAAAAAwAAAAkjbAAA/////wkkbAAAARtZAAC0UwAAAAAAAAAJJWwAAAEAAAAEAAAACSZsAAD/////CSdsAAABHlkAALRTAAAAAAAAAAkobAAAAQAAAAAAAAAJKWwAAP////8JKmwAAAEfWQAAtFMAAAAAAAAACStsAAABAAAAAQAAAAksbAAA/////wktbAAAASBZAAC0UwAAAAAAAAAJLmwAAAEAAAACAAAACS9sAAD/////CTBsAAABIVkAALRTAAAAAAAAAAkxbAAAAQAAAAMAAAAJMmwAAP////8JM2wAAAEiWQAAtFMAAAAAAAAACTRsAAABAAAABAAAAAk1bAAA/////wk2bAAAASNZAAC0UwAAAAAAAAAJN2wAAAEAAAAFAAAACThsAAD/////CTlsAAABJFkAALRTAAAAAAAAAAk6bAAAAQAAAAYAAAAJO2wAAP////8JPGwAAAElWQAAtFMAAAAAAAAACT1sAAABAAAABwAAAAk+bAAA/////wk/bAAAASZZAAC0UwAAAAAAAAAJQGwAAAEAAAAAAAAACUFsAAD/////CUJsAAABJ1kAALRTAAAAAAAAAAlDbAAAAQAAAAEAAAAJRGwAAP////8JRWwAAAEoWQAAtFMAAAAAAAAACUZsAAABAAAAAgAAAAlHbAAA/////wlIbAAAASlZAAC0UwAAAAAAAAAJSWwAAAEAAAADAAAACUpsAAD/////CUtsAAABLFkAALRTAAAAAAAAAAlMbAAAAQAAAAAAAAAJTWwAAP////8JTmwAAAEtWQAAtFMAAAAAAAAACU9sAAABAAAAAQAAAAlQbAAA/////wlRbAAAAS5ZAAC0UwAAAAAAAAAJUmwAAAEAAAACAAAACVNsAAD/////CVRsAAABL1kAALRTAAAAAAAAAAlVbAAAAQAAAAMAAAAJVmwAAP////8JV2wAAAEwWQAAtFMAAAAAAAAACVhsAAABAAAABAAAAAlZbAAA/////wlabAAAATFZAAC0UwAAAAAAAAAJW2wAAAEAAAAFAAAACVxsAAD/////CV1sAAABMlkAALRTAAAAAAAAAAlebAAAAQAAAAYAAAAJX2wAAP////8JYGwAAAEzWQAAtFMAAAAAAAAACWFsAAABAAAABwAAAAlibAAA/////wljbAAAATRZAAC0UwAAAAAAAAAJZGwAAAEAAAAAAAAACWVsAAD/////CWZsAAABNVkAALRTAAAAAAAAAAlnbAAAAQAAAAEAAAAJaGwAAP////8JaWwAAAE2WQAAtFMAAAAAAAAACWpsAAABAAAAAgAAAAlrbAAA/////wlsbAAAATdZAAC0UwAAAAAAAAAJbWwAAAEAAAADAAAACW5sAAD/////CW9sAAABOVkAALRTAAAAAAAAAAlwbAAAAQAAAAAAAAAJcWwAAP////8JcmwAAAE6WQAAtFMAAAAAAAAACXNsAAABAAAAAQAAAAl0bAAA/////wl1bAAAATtZAAC0UwAAAAAAAAAJdmwAAAEAAAACAAAACXdsAAD/////CXhsAAABPFkAALRTAAAAAAAAAAl5bAAAAQAAAAAAAAAJemwAAP////8Je2wAAAE9WQAAtFMAAAAAAAAACXxsAAABAAAAAQAAAAl9bAAA/////wl+bAAAAT5ZAAC0UwAAAAAAAAAJf2wAAAEAAAACAAAACYBsAAD/////CYFsAAABP1kAALRTAAAAAAAAAAmCbAAAAQAAAAMAAAAJg2wAAP////8JhGwAAAFAWQAAtFMAAAAAAAAACYVsAAABAAAABAAAAAmGbAAA/////wmHbAAAAUJZAAC0UwAAAAAAAAAJiGwAAAEAAAAAAAAACYlsAAD/////CYpsAAABQ1kAALRTAAAAAAAAAAmLbAAAAQAAAAEAAAAJjGwAAP////8JjWwAAAFEWQAAtFMAAAAAAAAACY5sAAABAAAAAgAAAAmPbAAA/////wmQbAAAAUVZAAC0UwAAAAAAAAAJkWwAAAEAAAAAAAAACZJsAAD/////CZNsAAABRlkAALRTAAAAAAAAAAmUbAAAAQAAAAEAAAAJlWwAAP////8JlmwAAAFHWQAAtFMAAAAAAAAACZdsAAABAAAAAgAAAAmYbAAA/////wmZbAAAAUhZAAC0UwAAAAAAAAAJmmwAAAEAAAADAAAACZtsAAD/////CZxsAAABSVkAALRTAAAAAAAAAAmdbAAAAQAAAAQAAAAJnmwAAP////8Jn2wAAAFLWQAAtFMAAAAAAAAACaBsAAABAAAAAAAAAAmhbAAA/////wmibAAAAUxZAAC0UwAAAAAAAAAJo2wAAAEAAAABAAAACaRsAAD/////CaVsAAABTVkAALRTAAAAAAAAAAmmbAAAAQAAAAIAAAAJp2wAAP////8JqGwAAAFOWQAAtFMAAAAAAAAACalsAAABAAAAAwAAAAmqbAAA/////wmrbAAAAU9ZAAC0UwAAAAAAAAAJrGwAAAEAAAAEAAAACa1sAAD/////Ca5sAAABUFkAALRTAAAAAAAAAAmvbAAAAQAAAAUAAAAJsGwAAP////8JsWwAAAFRWQAAtFMAAAAAAAAACbJsAAABAAAABgAAAAmzbAAA/////wm0bAAAAVJZAAC0UwAAAAAAAAAJtWwAAAEAAAAAAAAACbZsAAD/////CbdsAAABU1kAALRTAAAAAAAAAAm4bAAAAQAAAAEAAAAJuWwAAP////8JumwAAAFUWQAAtFMAAAAAAAAACbtsAAABAAAAAgAAAAm8bAAA/////wm9bAAAAVVZAAC0UwAAAAAAAAAJvmwAAAEAAAADAAAACb9sAAD/////CcBsAAABVlkAALRTAAAAAAAAAAnBbAAAAQAAAAQAAAAJwmwAAP////8Jw2wAAAFZWQAAtFMAAAAAAAAACcRsAAABAAAAAAAAAAnFbAAA/////wnGbAAAAVpZAAC0UwAAAAAAAAAJx2wAAAEAAAABAAAACchsAAD/////CclsAAABW1kAALRTAAAAAAAAAAnKbAAAAQAAAAIAAAAJy2wAAP////8JzGwAAAFcWQAAtFMAAAAAAAAACc1sAAABAAAAAwAAAAnObAAA/////wnPbAAAAV1ZAAC0UwAAAAAAAAAJ0GwAAAEAAAAEAAAACdFsAAD/////CdJsAAABXlkAALRTAAAAAAAAAAnTbAAAAQAAAAUAAAAJ1GwAAP////8J1WwAAAFfWQAAtFMAAAAAAAAACdZsAAABAAAABgAAAAnXbAAA/////wnYbAAAAWBZAAC0UwAAAAAAAAAJ2WwAAAEAAAAHAAAACdpsAAD/////CdtsAAABYVkAALRTAAAAAAAAAAncbAAAAQAAAAAAAAAJ3WwAAP////8J3mwAAAFiWQAAtFMAAAAAAAAACd9sAAABAAAAAQAAAAngbAAA/////wnhbAAAAWNZAAC0UwAAAAAAAAAJ4mwAAAEAAAACAAAACeNsAAD/////CeRsAAABZFkAALRTAAAAAAAAAAnlbAAAAQAAAAMAAAAJ5mwAAP////8J52wAAAFlWQAAtFMAAAAAAAAACehsAAABAAAABAAAAAnpbAAA/////wnqbAAAAWZZAAC0UwAAAAAAAAAJ62wAAAEAAAAFAAAACexsAAD/////Ce1sAAABaFkAALRTAAAAAAAAAAnubAAAAQAAAAAAAAAJ72wAAP////8J8GwAAAFpWQAAtFMAAAAAAAAACfFsAAABAAAAAQAAAAnybAAA/////wnzbAAAAWpZAAC0UwAAAAAAAAAJ9GwAAAEAAAACAAAACfVsAAD/////CfZsAAABa1kAALRTAAAAAAAAAAn3bAAAAQAAAAMAAAAJ+GwAAP////8J+WwAAAFsWQAAtFMAAAAAAAAACfpsAAABAAAABAAAAAn7bAAA/////wn8bAAAAW1ZAAC0UwAAAAAAAAAJ/WwAAAEAAAAFAAAACf5sAAD/////Cf9sAAABblkAALRTAAAAAAAAAAkAbQAAAQAAAAYAAAAJAW0AAP////8JAm0AAAFvWQAAtFMAAAAAAAAACQNtAAABAAAABwAAAAkEbQAA/////wkFbQAAAXBZAAC0UwAAAAAAAAAJBm0AAAEAAAAIAAAACQdtAAD/////CQhtAAABcVkAALRTAAAAAAAAAAkJbQAAAQAAAAkAAAAJCm0AAP////8JC20AAAFyWQAAtFMAAAAAAAAACQxtAAABAAAACgAAAAkNbQAA/////wkObQAAAXNZAAC0UwAAAAAAAAAJD20AAAEAAAALAAAACRBtAAD/////CRFtAAABdFkAALRTAAAAAAAAAAkSbQAAAQAAAAAAAAAJE20AAP////8JFG0AAAF1WQAAtFMAAAAAAAAACRVtAAABAAAAAQAAAAkWbQAA/////wkXbQAAAXZZAAC0UwAAAAAAAAAJGG0AAAEAAAACAAAACRltAAD/////CRptAAABd1kAALRTAAAAAAAAAAkbbQAAAQAAAAMAAAAJHG0AAP////8JHW0AAAF4WQAAtFMAAAAAAAAACR5tAAABAAAABAAAAAkfbQAA/////wkgbQAAAXpZAAC0UwAAAAAAAAAJIW0AAAEAAAAAAAAACSJtAAD/////CSNtAAABe1kAALRTAAAAAAAAAAkkbQAAAQAAAAEAAAAJJW0AAP////8JJm0AAAF8WQAAtFMAAAAAAAAACSdtAAABAAAAAgAAAAkobQAA/////wkpbQAAAX1ZAAC0UwAAAAAAAAAJKm0AAAEAAAAAAAAACSttAAD/////CSxtAAABflkAALRTAAAAAAAAAAktbQAAAQAAAAEAAAAJLm0AAP////8JL20AAAF/WQAAtFMAAAAAAAAACTBtAAABAAAAAgAAAAkxbQAA/////wkybQAAAYBZAAC0UwAAAAAAAAAJM20AAAEAAAADAAAACTRtAAD/////CTVtAAABgVkAALRTAAAAAAAAAAk2bQAAAQAAAAQAAAAJN20AAP////8JOG0AAAGDWQAAtFMAAAAAAAAACTltAAABAAAAAAAAAAk6bQAA/////wk7bQAAAYRZAAC0UwAAAAAAAAAJPG0AAAEAAAABAAAACT1tAAD/////CT5tAAABhVkAALRTAAAAAAAAAAk/bQAAAQAAAAIAAAAJQG0AAP////8JQW0AAAGGWQAAtFMAAAAAAAAACUJtAAABAAAAAAAAAAlDbQAA/////wlEbQAAAYdZAAC0UwAAAAAAAAAJRW0AAAEAAAABAAAACUZtAAD/////CUdtAAABiFkAALRTAAAAAAAAAAlIbQAAAQAAAAIAAAAJSW0AAP////8JSm0AAAGJWQAAtFMAAAAAAAAACUttAAABAAAAAwAAAAlMbQAA/////wlNbQAAAYpZAAC0UwAAAAAAAAAJTm0AAAEAAAAEAAAACU9tAAD/////CVBtAAABjFkAALRTAAAAAAAAAAlRbQAAAQAAAAAAAAAJUm0AAP////8JU20AAAGNWQAAtFMAAAAAAAAACVRtAAABAAAAAQAAAAlVbQAA/////wlWbQAAAY5ZAAC0UwAAAAAAAAAJV20AAAEAAAACAAAACVhtAAD/////CVltAAABj1kAALRTAAAAAAAAAAlabQAAAQAAAAMAAAAJW20AAP////8JXG0AAAGQWQAAtFMAAAAAAAAACV1tAAABAAAABAAAAAlebQAA/////wlfbQAAAZFZAAC0UwAAAAAAAAAJYG0AAAEAAAAFAAAACWFtAAD/////CWJtAAABklkAALRTAAAAAAAAAAljbQAAAQAAAAYAAAAJZG0AAP////8JZW0AAAGTWQAAtFMAAAAAAAAACWZtAAABAAAAAAAAAAlnbQAA/////wlobQAAAZRZAAC0UwAAAAAAAAAJaW0AAAEAAAABAAAACWptAAD/////CWttAAABlVkAALRTAAAAAAAAAAlsbQAAAQAAAAIAAAAJbW0AAP////8Jbm0AAAGWWQAAtFMAAAAAAAAACW9tAAABAAAAAwAAAAlwbQAA/////wlxbQAAAZdZAAC0UwAAAAAAAAAJcm0AAAEAAAAEAAAACXNtAAD/////CXRtAAABmVkAALRTAAAAAAAAAAl1bQAAAQAAAAAAAAAJdm0AAP////8Jd20AAAGaWQAAtFMAAAAAAAAACXhtAAABAAAAAQAAAAl5bQAA/////wl6bQAAAZtZAAC0UwAAAAAAAAAJe20AAAEAAAACAAAACXxtAAD/////CX1tAAABnFkAALRTAAAAAAAAAAl+bQAAAQAAAAMAAAAJf20AAP////8JgG0AAAGdWQAAtFMAAAAAAAAACYFtAAABAAAABAAAAAmCbQAA/////wmDbQAAAZ5ZAAC0UwAAAAAAAAAJhG0AAAEAAAAFAAAACYVtAAD/////CYZtAAABn1kAALRTAAAAAAAAAAmHbQAAAQAAAAYAAAAJiG0AAP////8JiW0AAAGgWQAAtFMAAAAAAAAACYptAAABAAAABwAAAAmLbQAA/////wmMbQAAAaFZAAC0UwAAAAAAAAAJjW0AAAEAAAAIAAAACY5tAAD/////CY9tAAABolkAALRTAAAAAAAAAAmQbQAAAQAAAAkAAAAJkW0AAP////8Jkm0AAAGjWQAAtFMAAAAAAAAACZNtAAABAAAACgAAAAmUbQAA/////wmVbQAAAaRZAAC0UwAAAAAAAAAJlm0AAAEAAAALAAAACZdtAAD/////CZhtAAABpVkAALRTAAAAAAAAAAmZbQAAAQAAAAwAAAAJmm0AAP////8Jm20AAAGmWQAAtFMAAAAAAAAACZxtAAABAAAADQAAAAmdbQAA/////wmebQAAAadZAAC0UwAAAAAAAAAJn20AAAEAAAAOAAAACaBtAAD/////CaFtAAABqFkAALRTAAAAAAAAAAmibQAAAQAAAA8AAAAJo20AAP////8JpG0AAAGpWQAAtFMAAAAAAAAACaVtAAABAAAAEAAAAAmmbQAA/////wmnbQAAAapZAAC0UwAAAAAAAAAJqG0AAAEAAAARAAAACaltAAD/////CaptAAABq1kAALRTAAAAAAAAAAmrbQAAAQAAABIAAAAJrG0AAP////8JrW0AAAGsWQAAtFMAAAAAAAAACa5tAAABAAAAEwAAAAmvbQAA/////wmwbQAAAa1ZAAC0UwAAAAAAAAAJsW0AAAEAAAAAAAAACbJtAAD/////CbNtAAABrlkAALRTAAAAAAAAAAm0bQAAAQAAAAEAAAAJtW0AAP////8Jtm0AAAGvWQAAtFMAAAAAAAAACbdtAAABAAAAAgAAAAm4bQAA/////wm5bQAAAbBZAAC0UwAAAAAAAAAJum0AAAEAAAADAAAACbttAAD/////CbxtAAABsVkAALRTAAAAAAAAAAm9bQAAAQAAAAQAAAAJvm0AAP////8Jv20AAAGyWQAAtFMAAAAAAAAACcBtAAABAAAABQAAAAnBbQAA/////wnCbQAAAbNZAAC0UwAAAAAAAAAJw20AAAEAAAAGAAAACcRtAAD/////CcVtAAABtFkAALRTAAAAAAAAAAnGbQAAAQAAAAcAAAAJx20AAP////8JyG0AAAG1WQAAtFMAAAAAAAAACcltAAABAAAACAAAAAnKbQAA/////wnLbQAAAbdZAAC0UwAAAAAAAAAJzG0AAAEAAAAAAAAACc1tAAD/////Cc5tAAABuFkAALRTAAAAAAAAAAnPbQAAAQAAAAEAAAAJ0G0AAP////8J0W0AAAG5WQAAtFMAAAAAAAAACdJtAAABAAAAAgAAAAnTbQAA/////wnUbQAAAbpZAAC0UwAAAAAAAAAJ1W0AAAEAAAADAAAACdZtAAD/////CddtAAABu1kAALRTAAAAAAAAAAnYbQAAAQAAAAQAAAAJ2W0AAP////8J2m0AAAG8WQAAtFMAAAAAAAAACdttAAABAAAABQAAAAncbQAA/////wndbQAAAb1ZAAC0UwAAAAAAAAAJ3m0AAAEAAAAAAAAACd9tAAD/////CeBtAAABvlkAALRTAAAAAAAAAAnhbQAAAQAAAAEAAAAJ4m0AAP////8J420AAAG/WQAAtFMAAAAAAAAACeRtAAABAAAAAgAAAAnlbQAA/////wnmbQAAAcBZAAC0UwAAAAAAAAAJ520AAAEAAAADAAAACehtAAD/////CeltAAABwVkAALRTAAAAAAAAAAnqbQAAAQAAAAQAAAAJ620AAP////8J7G0AAAHCWQAAtFMAAAAAAAAACe1tAAABAAAABQAAAAnubQAA/////wnvbQAAAcNZAAC0UwAAAAAAAAAJ8G0AAAEAAAAGAAAACfFtAAD/////CfJtAAABxFkAALRTAAAAAAAAAAnzbQAAAQAAAAcAAAAJ9G0AAP////8J9W0AAAHFWQAAtFMAAAAAAAAACfZtAAABAAAACAAAAAn3bQAA/////wn4bQAAAcdZAAC0UwAAAAAAAAAJ+W0AAAEAAAAAAAAACfptAAD/////CfttAAAByFkAALRTAAAAAAAAAAn8bQAAAQAAAAEAAAAJ/W0AAP////8J/m0AAAHJWQAAtFMAAAAAAAAACf9tAAABAAAAAgAAAAkAbgAA/////wkBbgAAAcpZAAC0UwAAAAAAAAAJAm4AAAEAAAADAAAACQNuAAD/////CQRuAAABy1kAALRTAAAAAAAAAAkFbgAAAQAAAAAAAAAJBm4AAP////8JB24AAAHMWQAAtFMAAAAAAAAACQhuAAABAAAAAQAAAAkJbgAA/////wkKbgAAAc5ZAAC0UwAAAAAAAAAJC24AAAEAAAAAAAAACQxuAAD/////CQ1uAAABz1kAALRTAAAAAAAAAAkObgAAAQAAAAAAAAAJD24AAP////8JEG4AAAHQWQAAtFMAAAAAAAAACRFuAAABAAAAAQAAAAkSbgAA/////wkTbgAAAdFZAAC0UwAAAAAAAAAJFG4AAAEAAAACAAAACRVuAAD/////CRZuAAAB0lkAALRTAAAAAAAAAAkXbgAAAQAAAAMAAAAJGG4AAP////8JGW4AAAHTWQAAtFMAAAAAAAAACRpuAAABAAAABAAAAAkbbgAA/////wkcbgAAAdVZAAC0UwAAAAAAAAAJHW4AAAEAAAAAAAAACR5uAAD/////CR9uAAAB1lkAALRTAAAAAAAAAAkgbgAAAQAAAAEAAAAJIW4AAP////8JIm4AAAHXWQAAtFMAAAAAAAAACSNuAAABAAAAAgAAAAkkbgAA/////wklbgAAAdhZAAC0UwAAAAAAAAAJJm4AAAEAAAADAAAACSduAAD/////CShuAAAB2VkAALRTAAAAAAAAAAkpbgAAAQAAAAQAAAAJKm4AAP////8JK24AAAHaWQAAtFMAAAAAAAAACSxuAAABAAAABQAAAAktbgAA/////wkubgAAAdtZAAC0UwAAAAAAAAAJL24AAAEAAAAGAAAACTBuAAD/////CTFuAAAB3FkAALRTAAAAAAAAAAkybgAAAQAAAAAAAAAJM24AAP////8JNG4AAAHdWQAAtFMAAAAAAAAACTVuAAABAAAAAQAAAAk2bgAA/////wk3bgAAAd5ZAAC0UwAAAAAAAAAJOG4AAAEAAAACAAAACTluAAD/////CTpuAAAB31kAALRTAAAAAAAAAAk7bgAAAQAAAAMAAAAJPG4AAP////8JPW4AAAHgWQAAtFMAAAAAAAAACT5uAAABAAAABAAAAAk/bgAA/////wlAbgAAAeJZAAC0UwAAAAAAAAAJQW4AAAEAAAAAAAAACUJuAAD/////CUNuAAAB41kAALRTAAAAAAAAAAlEbgAAAQAAAAEAAAAJRW4AAP////8JRm4AAAHkWQAAtFMAAAAAAAAACUduAAABAAAAAgAAAAlIbgAA/////wlJbgAAAeVZAAC0UwAAAAAAAAAJSm4AAAEAAAAAAAAACUtuAAD/////CUxuAAAB5lkAALRTAAAAAAAAAAlNbgAAAQAAAAEAAAAJTm4AAP////8JT24AAAHnWQAAtFMAAAAAAAAACVBuAAABAAAAAgAAAAlRbgAA/////wlSbgAAAehZAAC0UwAAAAAAAAAJU24AAAEAAAADAAAACVRuAAD/////CVVuAAAB6VkAALRTAAAAAAAAAAlWbgAAAQAAAAQAAAAJV24AAP////8JWG4AAAHrWQAAtFMAAAAAAAAACVluAAABAAAAAAAAAAlabgAA/////wlbbgAAAexZAAC0UwAAAAAAAAAJXG4AAAEAAAABAAAACV1uAAD/////CV5uAAAB7VkAALRTAAAAAAAAAAlfbgAAAQAAAAIAAAAJYG4AAP////8JYW4AAAHuWQAAtFMAAAAAAAAACWJuAAABAAAAAAAAAAljbgAA/////wlkbgAAAe9ZAAC0UwAAAAAAAAAJZW4AAAEAAAABAAAACWZuAAD/////CWduAAAB8FkAALRTAAAAAAAAAAlobgAAAQAAAAIAAAAJaW4AAP////8Jam4AAAHxWQAAtFMAAAAAAAAACWtuAAABAAAAAwAAAAlsbgAA/////wltbgAAAfJZAAC0UwAAAAAAAAAJbm4AAAEAAAAEAAAACW9uAAD/////CXBuAAAB9FkAALRTAAAAAAAAAAlxbgAAAQAAAAAAAAAJcm4AAP////8Jc24AAAH1WQAAtFMAAAAAAAAACXRuAAABAAAAAQAAAAl1bgAA/////wl2bgAAAfZZAAC0UwAAAAAAAAAJd24AAAEAAAACAAAACXhuAAD/////CXluAAAB91kAALRTAAAAAAAAAAl6bgAAAQAAAAMAAAAJe24AAP////8JfG4AAAH4WQAAtFMAAAAAAAAACX1uAAABAAAABAAAAAl+bgAA/////wl/bgAAAflZAAC0UwAAAAAAAAAJgG4AAAEAAAAFAAAACYFuAAD/////CYJuAAAB+lkAALRTAAAAAAAAAAmDbgAAAQAAAAYAAAAJhG4AAP////8JhW4AAAH7WQAAtFMAAAAAAAAACYZuAAABAAAAAAAAAAmHbgAA/////wmIbgAAAfxZAAC0UwAAAAAAAAAJiW4AAAEAAAABAAAACYpuAAD/////CYtuAAAB/VkAALRTAAAAAAAAAAmMbgAAAQAAAAIAAAAJjW4AAP////8Jjm4AAAH+WQAAtFMAAAAAAAAACY9uAAABAAAAAwAAAAmQbgAA/////wmRbgAAAf9ZAAC0UwAAAAAAAAAJkm4AAAEAAAAEAAAACZNuAAD/////CZRuAAABAVoAALRTAAAAAAAAAAmVbgAAAQAAAAAAAAAJlm4AAP////8Jl24AAAECWgAAtFMAAAAAAAAACZhuAAABAAAAAQAAAAmZbgAA/////wmabgAAAQNaAAC0UwAAAAAAAAAJm24AAAEAAAACAAAACZxuAAD/////CZ1uAAABBFoAALRTAAAAAAAAAAmebgAAAQAAAAMAAAAJn24AAP////8JoG4AAAEFWgAAtFMAAAAAAAAACaFuAAABAAAABAAAAAmibgAA/////wmjbgAAAQZaAAC0UwAAAAAAAAAJpG4AAAEAAAAFAAAACaVuAAD/////CaZuAAABB1oAALRTAAAAAAAAAAmnbgAAAQAAAAYAAAAJqG4AAP////8JqW4AAAEIWgAAtFMAAAAAAAAACapuAAABAAAABwAAAAmrbgAA/////wmsbgAAAQlaAAC0UwAAAAAAAAAJrW4AAAEAAAAIAAAACa5uAAD/////Ca9uAAABCloAALRTAAAAAAAAAAmwbgAAAQAAAAkAAAAJsW4AAP////8Jsm4AAAELWgAAtFMAAAAAAAAACbNuAAABAAAACgAAAAm0bgAA/////wm1bgAAAQxaAAC0UwAAAAAAAAAJtm4AAAEAAAALAAAACbduAAD/////CbhuAAABDVoAALRTAAAAAAAAAAm5bgAAAQAAAAwAAAAJum4AAP////8Ju24AAAEOWgAAtFMAAAAAAAAACbxuAAABAAAADQAAAAm9bgAA/////wm+bgAAAQ9aAAC0UwAAAAAAAAAJv24AAAEAAAAOAAAACcBuAAD/////CcFuAAABEFoAALRTAAAAAAAAAAnCbgAAAQAAAA8AAAAJw24AAP////8JxG4AAAERWgAAtFMAAAAAAAAACcVuAAABAAAAEAAAAAnGbgAA/////wnHbgAAARJaAAC0UwAAAAAAAAAJyG4AAAEAAAARAAAACcluAAD/////CcpuAAABE1oAALRTAAAAAAAAAAnLbgAAAQAAABIAAAAJzG4AAP////8JzW4AAAEUWgAAtFMAAAAAAAAACc5uAAABAAAAEwAAAAnPbgAA/////wnQbgAAARVaAAC0UwAAAAAAAAAJ0W4AAAEAAAAUAAAACdJuAAD/////CdNuAAABFloAALRTAAAAAAAAAAnUbgAAAQAAABUAAAAJ1W4AAP////8J1m4AAAEXWgAAtFMAAAAAAAAACdduAAABAAAAFgAAAAnYbgAA/////wnZbgAAARhaAAC0UwAAAAAAAAAJ2m4AAAEAAAAXAAAACdtuAAD/////CdxuAAABGVoAALRTAAAAAAAAAAndbgAAAQAAAAAAAAAJ3m4AAP////8J324AAAEaWgAAtFMAAAAAAAAACeBuAAABAAAAAQAAAAnhbgAA/////wnibgAAARtaAAC0UwAAAAAAAAAJ424AAAEAAAACAAAACeRuAAD/////CeVuAAABHFoAALRTAAAAAAAAAAnmbgAAAQAAAAMAAAAJ524AAP////8J6G4AAAEdWgAAtFMAAAAAAAAACeluAAABAAAABAAAAAnqbgAA/////wnrbgAAAR5aAAC0UwAAAAAAAAAJ7G4AAAEAAAAFAAAACe1uAAD/////Ce5uAAABH1oAALRTAAAAAAAAAAnvbgAAAQAAAAYAAAAJ8G4AAP////8J8W4AAAEgWgAAtFMAAAAAAAAACfJuAAABAAAABwAAAAnzbgAA/////wn0bgAAASJaAAC0UwAAAAAAAAAJ9W4AAAEAAAAAAAAACfZuAAD/////CfduAAABI1oAALRTAAAAAAAAAAn4bgAAAQAAAAEAAAAJ+W4AAP////8J+m4AAAEkWgAAtFMAAAAAAAAACftuAAABAAAAAAAAAAn8bgAA/////wn9bgAAASVaAAC0UwAAAAAAAAAJ/m4AAAEAAAABAAAACf9uAAD/////CQBvAAABJloAALRTAAAAAAAAAAkBbwAAAQAAAAIAAAAJAm8AAP////8JA28AAAEnWgAAtFMAAAAAAAAACQRvAAABAAAAAwAAAAkFbwAA/////wkGbwAAAShaAAC0UwAAAAAAAAAJB28AAAEAAAAEAAAACQhvAAD/////CQlvAAABKloAALRTAAAAAAAAAAkKbwAAAQAAAAAAAAAJC28AAP////8JDG8AAAErWgAAtFMAAAAAAAAACQ1vAAABAAAAAQAAAAkObwAA/////wkPbwAAASxaAAC0UwAAAAAAAAAJEG8AAAEAAAAAAAAACRFvAAD/////CRJvAAABLVoAALRTAAAAAAAAAAkTbwAAAQAAAAEAAAAJFG8AAP////8JFW8AAAEuWgAAtFMAAAAAAAAACRZvAAABAAAAAgAAAAkXbwAA/////wkYbwAAAS9aAAC0UwAAAAAAAAAJGW8AAAEAAAADAAAACRpvAAD/////CRtvAAABMFoAALRTAAAAAAAAAAkcbwAAAQAAAAQAAAAJHW8AAP////8JHm8AAAEyWgAAtFMAAAAAAAAACR9vAAABAAAAAAAAAAkgbwAA/////wkhbwAAATNaAAC0UwAAAAAAAAAJIm8AAAEAAAABAAAACSNvAAD/////CSRvAAABNFoAALRTAAAAAAAAAAklbwAAAQAAAAIAAAAJJm8AAP////8JJ28AAAE1WgAAtFMAAAAAAAAACShvAAABAAAAAwAAAAkpbwAA/////wkqbwAAATZaAAC0UwAAAAAAAAAJK28AAAEAAAAEAAAACSxvAAD/////CS1vAAABN1oAALRTAAAAAAAAAAkubwAAAQAAAAUAAAAJL28AAP////8JMG8AAAE4WgAAtFMAAAAAAAAACTFvAAABAAAABgAAAAkybwAA/////wkzbwAAATlaAAC0UwAAAAAAAAAJNG8AAAEAAAAAAAAACTVvAAD/////CTZvAAABOloAALRTAAAAAAAAAAk3bwAAAQAAAAEAAAAJOG8AAP////8JOW8AAAE7WgAAtFMAAAAAAAAACTpvAAABAAAAAgAAAAk7bwAA/////wk8bwAAATxaAAC0UwAAAAAAAAAJPW8AAAEAAAADAAAACT5vAAD/////CT9vAAABPVoAALRTAAAAAAAAAAlAbwAAAQAAAAQAAAAJQW8AAP////8JQm8AAAFAWgAAtFMAAAAAAAAACUNvAAABAAAAAAAAAAlEbwAA/////wlFbwAAAUFaAAC0UwAAAAAAAAAJRm8AAAEAAAABAAAACUdvAAD/////CUhvAAABQloAALRTAAAAAAAAAAlJbwAAAQAAAAIAAAAJSm8AAP////8JS28AAAFDWgAAtFMAAAAAAAAACUxvAAABAAAAAwAAAAlNbwAA/////wlObwAAAURaAAC0UwAAAAAAAAAJT28AAAEAAAAEAAAACVBvAAD/////CVFvAAABRVoAALRTAAAAAAAAAAlSbwAAAQAAAAUAAAAJU28AAP////8JVG8AAAFGWgAAtFMAAAAAAAAACVVvAAABAAAABgAAAAlWbwAA/////wlXbwAAAUdaAAC0UwAAAAAAAAAJWG8AAAEAAAAHAAAACVlvAAD/////CVpvAAABSFoAALRTAAAAAAAAAAlbbwAAAQAAAAgAAAAJXG8AAP////8JXW8AAAFJWgAAtFMAAAAAAAAACV5vAAABAAAAAAAAAAlfbwAA/////wlgbwAAAUpaAAC0UwAAAAAAAAAJYW8AAAEAAAABAAAACWJvAAD/////CWNvAAABS1oAALRTAAAAAAAAAAlkbwAAAQAAAAIAAAAJZW8AAP////8JZm8AAAFMWgAAtFMAAAAAAAAACWdvAAABAAAAAwAAAAlobwAA/////wlpbwAAAU1aAAC0UwAAAAAAAAAJam8AAAEAAAAEAAAACWtvAAD/////CWxvAAABTloAALRTAAAAAAAAAAltbwAAAQAAAAUAAAAJbm8AAP////8Jb28AAAFPWgAAtFMAAAAAAAAACXBvAAABAAAABgAAAAlxbwAA/////wlybwAAAVBaAAC0UwAAAAAAAAAJc28AAAEAAAAHAAAACXRvAAD/////CXVvAAABUVoAALRTAAAAAAAAAAl2bwAAAQAAAAgAAAAJd28AAP////8JeG8AAAFTWgAAtFMAAAAAAAAACXlvAAABAAAAAAAAAAl6bwAA/////wl7bwAAAVRaAAC0UwAAAAAAAAAJfG8AAAEAAAABAAAACX1vAAD/////CX5vAAABVVoAALRTAAAAAAAAAAl/bwAAAQAAAAIAAAAJgG8AAP////8JgW8AAAFWWgAAtFMAAAAAAAAACYJvAAABAAAAAwAAAAmDbwAA/////wmEbwAAAVdaAAC0UwAAAAAAAAAJhW8AAAEAAAAEAAAACYZvAAD/////CYdvAAABWFoAALRTAAAAAAAAAAmIbwAAAQAAAAUAAAAJiW8AAP////8Jim8AAAFZWgAAtFMAAAAAAAAACYtvAAABAAAABgAAAAmMbwAA/////wmNbwAAAVpaAAC0UwAAAAAAAAAJjm8AAAEAAAAHAAAACY9vAAD/////CZBvAAABW1oAALRTAAAAAAAAAAmRbwAAAQAAAAgAAAAJkm8AAP////8Jk28AAAFcWgAAtFMAAAAAAAAACZRvAAABAAAAAAAAAAmVbwAA/////wmWbwAAAV1aAAC0UwAAAAAAAAAJl28AAAEAAAABAAAACZhvAAD/////CZlvAAABXloAALRTAAAAAAAAAAmabwAAAQAAAAIAAAAJm28AAP////8JnG8AAAFfWgAAtFMAAAAAAAAACZ1vAAABAAAAAwAAAAmebwAA/////wmfbwAAAWBaAAC0UwAAAAAAAAAJoG8AAAEAAAAEAAAACaFvAAD/////CaJvAAABYVoAALRTAAAAAAAAAAmjbwAAAQAAAAUAAAAJpG8AAP////8JpW8AAAFiWgAAtFMAAAAAAAAACaZvAAABAAAABgAAAAmnbwAA/////wmobwAAAWNaAAC0UwAAAAAAAAAJqW8AAAEAAAAHAAAACapvAAD/////CatvAAABZFoAALRTAAAAAAAAAAmsbwAAAQAAAAgAAAAJrW8AAP////8Jrm8AAAFmWgAAtFMAAAAAAAAACa9vAAABAAAAAAAAAAmwbwAA/////wmxbwAAAWdaAAC0UwAAAAAAAAAJsm8AAAEAAAABAAAACbNvAAD/////CbRvAAABaFoAALRTAAAAAAAAAAm1bwAAAQAAAAIAAAAJtm8AAP////8Jt28AAAFpWgAAtFMAAAAAAAAACbhvAAABAAAAAwAAAAm5bwAA/////wm6bwAAAWpaAAC0UwAAAAAAAAAJu28AAAEAAAAEAAAACbxvAAD/////Cb1vAAABa1oAALRTAAAAAAAAAAm+bwAAAQAAAAUAAAAJv28AAP////8JwG8AAAFsWgAAtFMAAAAAAAAACcFvAAABAAAABgAAAAnCbwAA/////wnDbwAAAW1aAAC0UwAAAAAAAAAJxG8AAAEAAAAHAAAACcVvAAD/////CcZvAAABbloAALRTAAAAAAAAAAnHbwAAAQAAAAgAAAAJyG8AAP////8JyW8AAAFvWgAAtFMAAAAAAAAACcpvAAABAAAAAAAAAAnLbwAA/////wnMbwAAAXBaAAC0UwAAAAAAAAAJzW8AAAEAAAABAAAACc5vAAD/////Cc9vAAABcVoAALRTAAAAAAAAAAnQbwAAAQAAAAIAAAAJ0W8AAP////8J0m8AAAFyWgAAtFMAAAAAAAAACdNvAAABAAAAAwAAAAnUbwAA/////wnVbwAAAXNaAAC0UwAAAAAAAAAJ1m8AAAEAAAAEAAAACddvAAD/////CdhvAAABdFoAALRTAAAAAAAAAAnZbwAAAQAAAAUAAAAJ2m8AAP////8J228AAAF1WgAAtFMAAAAAAAAACdxvAAABAAAABgAAAAndbwAA/////wnebwAAAXZaAAC0UwAAAAAAAAAJ328AAAEAAAAHAAAACeBvAAD/////CeFvAAABd1oAALRTAAAAAAAAAAnibwAAAQAAAAgAAAAJ428AAP////8J5G8AAAF6WgAAtFMAAAAAAAAACeVvAAABAAAAAAAAAAnmbwAA/////wnnbwAAAXtaAAC0UwAAAAAAAAAJ6G8AAAEAAAABAAAACelvAAD/////CepvAAABfFoAALRTAAAAAAAAAAnrbwAAAQAAAAIAAAAJ7G8AAP////8J7W8AAAF9WgAAtFMAAAAAAAAACe5vAAABAAAAAAAAAAnvbwAA/////wnwbwAAAX5aAAC0UwAAAAAAAAAJ8W8AAAEAAAABAAAACfJvAAD/////CfNvAAABf1oAALRTAAAAAAAAAAn0bwAAAQAAAAIAAAAJ9W8AAP////8J9m8AAAGAWgAAtFMAAAAAAAAACfdvAAABAAAAAwAAAAn4bwAA/////wn5bwAAAYFaAAC0UwAAAAAAAAAJ+m8AAAEAAAAEAAAACftvAAD/////CfxvAAABgloAALRTAAAAAAAAAAn9bwAAAQAAAAUAAAAJ/m8AAP////8J/28AAAGDWgAAtFMAAAAAAAAACQBwAAABAAAABgAAAAkBcAAA/////wkCcAAAAYRaAAC0UwAAAAAAAAAJA3AAAAEAAAAHAAAACQRwAAD/////CQVwAAABhVoAALRTAAAAAAAAAAkGcAAAAQAAAAgAAAAJB3AAAP////8JCHAAAAGGWgAAtFMAAAAAAAAACQlwAAABAAAACQAAAAkKcAAA/////wkLcAAAAYdaAAC0UwAAAAAAAAAJDHAAAAEAAAAKAAAACQ1wAAD/////CQ5wAAABiFoAALRTAAAAAAAAAAkPcAAAAQAAAAsAAAAJEHAAAP////8JEXAAAAGJWgAAtFMAAAAAAAAACRJwAAABAAAADAAAAAkTcAAA/////wkUcAAAAYtaAAC0UwAAAAAAAAAJFXAAAAEAAAAAAAAACRZwAAD/////CRdwAAABjFoAALRTAAAAAAAAAAkYcAAAAQAAAAEAAAAJGXAAAP////8JGnAAAAGNWgAAtFMAAAAAAAAACRtwAAABAAAAAAAAAAkccAAA/////wkdcAAAAY5aAAC0UwAAAAAAAAAJHnAAAAEAAAABAAAACR9wAAD/////CSBwAAABj1oAALRTAAAAAAAAAAkhcAAAAQAAAAIAAAAJInAAAP////8JI3AAAAGQWgAAtFMAAAAAAAAACSRwAAABAAAAAwAAAAklcAAA/////wkmcAAAAZFaAAC0UwAAAAAAAAAJJ3AAAAEAAAAEAAAACShwAAD/////CSlwAAABkloAALRTAAAAAAAAAAkqcAAAAQAAAAUAAAAJK3AAAP////8JLHAAAAGTWgAAtFMAAAAAAAAACS1wAAABAAAABgAAAAkucAAA/////wkvcAAAAZRaAAC0UwAAAAAAAAAJMHAAAAEAAAAHAAAACTFwAAD/////CTJwAAABlVoAALRTAAAAAAAAAAkzcAAAAQAAAAgAAAAJNHAAAP////8JNXAAAAGWWgAAtFMAAAAAAAAACTZwAAABAAAACQAAAAk3cAAA/////wk4cAAAAZdaAAC0UwAAAAAAAAAJOXAAAAEAAAAKAAAACTpwAAD/////CTtwAAABmFoAALRTAAAAAAAAAAk8cAAAAQAAAAsAAAAJPXAAAP////8JPnAAAAGZWgAAtFMAAAAAAAAACT9wAAABAAAADAAAAAlAcAAA/////wlBcAAAAZtaAAC0UwAAAAAAAAAJQnAAAAEAAAAAAAAACUNwAAD/////CURwAAABnFoAALRTAAAAAAAAAAlFcAAAAQAAAAEAAAAJRnAAAP////8JR3AAAAGdWgAAtFMAAAAAAAAACUhwAAABAAAAAgAAAAlJcAAA/////wlKcAAAAZ5aAAC0UwAAAAAAAAAJS3AAAAEAAAADAAAACUxwAAD/////CU1wAAABn1oAALRTAAAAAAAAAAlOcAAAAQAAAAQAAAAJT3AAAP////8JUHAAAAGgWgAAtFMAAAAAAAAACVFwAAABAAAABQAAAAlScAAA/////wlTcAAAAaFaAAC0UwAAAAAAAAAJVHAAAAEAAAAGAAAACVVwAAD/////CVZwAAABoloAALRTAAAAAAAAAAlXcAAAAQAAAAcAAAAJWHAAAP////8JWXAAAAGjWgAAtFMAAAAAAAAACVpwAAABAAAACAAAAAlbcAAA/////wlccAAAAaRaAAC0UwAAAAAAAAAJXXAAAAEAAAAJAAAACV5wAAD/////CV9wAAABpVoAALRTAAAAAAAAAAlgcAAAAQAAAAoAAAAJYXAAAP////8JYnAAAAGmWgAAtFMAAAAAAAAACWNwAAABAAAACwAAAAlkcAAA/////wllcAAAAadaAAC0UwAAAAAAAAAJZnAAAAEAAAAMAAAACWdwAAD/////CWhwAAABqFoAALRTAAAAAAAAAAlpcAAAAQAAAA0AAAAJanAAAP////8Ja3AAAAGpWgAAtFMAAAAAAAAACWxwAAABAAAADgAAAAltcAAA/////wlucAAAAapaAAC0UwAAAAAAAAAJb3AAAAEAAAAPAAAACXBwAAD/////CXFwAAABq1oAALRTAAAAAAAAAAlycAAAAQAAABAAAAAJc3AAAP////8JdHAAAAGsWgAAtFMAAAAAAAAACXVwAAABAAAAEQAAAAl2cAAA/////wl3cAAAAa1aAAC0UwAAAAAAAAAJeHAAAAEAAAASAAAACXlwAAD/////CXpwAAABrloAALRTAAAAAAAAAAl7cAAAAQAAABMAAAAJfHAAAP////8JfXAAAAGvWgAAtFMAAAAAAAAACX5wAAABAAAAFAAAAAl/cAAA/////wmAcAAAAbBaAAC0UwAAAAAAAAAJgXAAAAEAAAAVAAAACYJwAAD/////CYNwAAABsVoAALRTAAAAAAAAAAmEcAAAAQAAABYAAAAJhXAAAP////8JhnAAAAGyWgAAtFMAAAAAAAAACYdwAAABAAAAAAAAAAmIcAAA/////wmJcAAAAbNaAAC0UwAAAAAAAAAJinAAAAEAAAABAAAACYtwAAD/////CYxwAAABtFoAALRTAAAAAAAAAAmNcAAAAQAAAAIAAAAJjnAAAP////8Jj3AAAAG1WgAAtFMAAAAAAAAACZBwAAABAAAAAwAAAAmRcAAA/////wmScAAAAbZaAAC0UwAAAAAAAAAJk3AAAAEAAAAEAAAACZRwAAD/////CZVwAAABt1oAALRTAAAAAAAAAAmWcAAAAQAAAAUAAAAJl3AAAP////8JmHAAAAG4WgAAtFMAAAAAAAAACZlwAAABAAAABgAAAAmacAAA/////wmbcAAAAblaAAC0UwAAAAAAAAAJnHAAAAEAAAAHAAAACZ1wAAD/////CZ5wAAABuloAALRTAAAAAAAAAAmfcAAAAQAAAAgAAAAJoHAAAP////8JoXAAAAG7WgAAtFMAAAAAAAAACaJwAAABAAAACQAAAAmjcAAA/////wmkcAAAAbxaAAC0UwAAAAAAAAAJpXAAAAEAAAAKAAAACaZwAAD/////CadwAAABvloAALRTAAAAAAAAAAmocAAAAQAAAAAAAAAJqXAAAP////8JqnAAAAG/WgAAtFMAAAAAAAAACatwAAABAAAAAQAAAAmscAAA/////wmtcAAAAcBaAAC0UwAAAAAAAAAJrnAAAAEAAAACAAAACa9wAAD/////CbBwAAABwVoAALRTAAAAAAAAAAmxcAAAAQAAAAMAAAAJsnAAAP////8Js3AAAAHCWgAAtFMAAAAAAAAACbRwAAABAAAAAAAAAAm1cAAA/////wm2cAAAAcNaAAC0UwAAAAAAAAAJt3AAAAEAAAABAAAACbhwAAD/////CblwAAABxFoAALRTAAAAAAAAAAm6cAAAAQAAAAIAAAAJu3AAAP////8JvHAAAAHFWgAAtFMAAAAAAAAACb1wAAABAAAAAwAAAAm+cAAA/////wm/cAAAAcZaAAC0UwAAAAAAAAAJwHAAAAEAAAAEAAAACcFwAAD/////CcJwAAAByFoAALRTAAAAAAAAAAnDcAAAAQAAAAAAAAAJxHAAAP////8JxXAAAAHJWgAAtFMAAAAAAAAACcZwAAABAAAAAQAAAAnHcAAA/////wnIcAAAAcpaAAC0UwAAAAAAAAAJyXAAAAEAAAACAAAACcpwAAD/////CctwAAABy1oAALRTAAAAAAAAAAnMcAAAAQAAAAMAAAAJzXAAAP////8JznAAAAHMWgAAtFMAAAAAAAAACc9wAAABAAAABAAAAAnQcAAA/////wnRcAAAAc1aAAC0UwAAAAAAAAAJ0nAAAAEAAAAFAAAACdNwAAD/////CdRwAAABzloAALRTAAAAAAAAAAnVcAAAAQAAAAYAAAAJ1nAAAP////8J13AAAAHPWgAAtFMAAAAAAAAACdhwAAABAAAABwAAAAnZcAAA/////wnacAAAAdBaAAC0UwAAAAAAAAAJ23AAAAEAAAAIAAAACdxwAAD/////Cd1wAAAB0VoAALRTAAAAAAAAAAnecAAAAQAAAAkAAAAJ33AAAP////8J4HAAAAHSWgAAtFMAAAAAAAAACeFwAAABAAAACgAAAAnicAAA/////wnjcAAAAdNaAAC0UwAAAAAAAAAJ5HAAAAEAAAAAAAAACeVwAAD/////CeZwAAAB1FoAALRTAAAAAAAAAAnncAAAAQAAAAEAAAAJ6HAAAP////8J6XAAAAHVWgAAtFMAAAAAAAAACepwAAABAAAAAgAAAAnrcAAA/////wnscAAAAdZaAAC0UwAAAAAAAAAJ7XAAAAEAAAADAAAACe5wAAD/////Ce9wAAAB2FoAALRTAAAAAAAAAAnwcAAAAQAAAAAAAAAJ8XAAAP////8J8nAAAAHZWgAAtFMAAAAAAAAACfNwAAABAAAAAQAAAAn0cAAA/////wn1cAAAAdpaAAC0UwAAAAAAAAAJ9nAAAAEAAAACAAAACfdwAAD/////CfhwAAAB21oAALRTAAAAAAAAAAn5cAAAAQAAAAMAAAAJ+nAAAP////8J+3AAAAHcWgAAtFMAAAAAAAAACfxwAAABAAAABAAAAAn9cAAA/////wn+cAAAAd1aAAC0UwAAAAAAAAAJ/3AAAAEAAAAAAAAACQBxAAD/////CQFxAAAB3loAALRTAAAAAAAAAAkCcQAAAQAAAAEAAAAJA3EAAP////8JBHEAAAHfWgAAtFMAAAAAAAAACQVxAAABAAAAAgAAAAkGcQAA/////wkHcQAAAeBaAAC0UwAAAAAAAAAJCHEAAAEAAAADAAAACQlxAAD/////CQpxAAAB4VoAALRTAAAAAAAAAAkLcQAAAQAAAAQAAAAJDHEAAP////8JDXEAAAHiWgAAtFMAAAAAAAAACQ5xAAABAAAABQAAAAkPcQAA/////wkQcQAAAeNaAAC0UwAAAAAAAAAJEXEAAAEAAAAGAAAACRJxAAD/////CRNxAAAB5FoAALRTAAAAAAAAAAkUcQAAAQAAAAcAAAAJFXEAAP////8JFnEAAAHlWgAAtFMAAAAAAAAACRdxAAABAAAACAAAAAkYcQAA/////wkZcQAAAeZaAAC0UwAAAAAAAAAJGnEAAAEAAAAJAAAACRtxAAD/////CRxxAAAB51oAALRTAAAAAAAAAAkdcQAAAQAAAAoAAAAJHnEAAP////8JH3EAAAHoWgAAtFMAAAAAAAAACSBxAAABAAAACwAAAAkhcQAA/////wkicQAAAetaAAC0UwAAAAAAAAAJI3EAAAEAAAAAAAAACSRxAAD/////CSVxAAAB7FoAALRTAAAAAAAAAAkmcQAAAQAAAAEAAAAJJ3EAAP////8JKHEAAAHtWgAAtFMAAAAAAAAACSlxAAABAAAAAgAAAAkqcQAA/////wkrcQAAAe5aAAC0UwAAAAAAAAAJLHEAAAEAAAADAAAACS1xAAD/////CS5xAAAB71oAALRTAAAAAAAAAAkvcQAAAQAAAAQAAAAJMHEAAP////8JMXEAAAHwWgAAtFMAAAAAAAAACTJxAAABAAAABQAAAAkzcQAA/////wk0cQAAAfFaAAC0UwAAAAAAAAAJNXEAAAEAAAAGAAAACTZxAAD/////CTdxAAAB8loAALRTAAAAAAAAAAk4cQAAAQAAAAcAAAAJOXEAAP////8JOnEAAAHzWgAAtFMAAAAAAAAACTtxAAABAAAACAAAAAk8cQAA/////wk9cQAAAfRaAAC0UwAAAAAAAAAJPnEAAAEAAAAJAAAACT9xAAD/////CUBxAAAB9VoAALRTAAAAAAAAAAlBcQAAAQAAAAoAAAAJQnEAAP////8JQ3EAAAH2WgAAtFMAAAAAAAAACURxAAABAAAACwAAAAlFcQAA/////wlGcQAAAfdaAAC0UwAAAAAAAAAJR3EAAAEAAAAMAAAACUhxAAD/////CUlxAAAB+FoAALRTAAAAAAAAAAlKcQAAAQAAAA0AAAAJS3EAAP////8JTHEAAAH5WgAAtFMAAAAAAAAACU1xAAABAAAADgAAAAlOcQAA/////wlPcQAAAfpaAAC0UwAAAAAAAAAJUHEAAAEAAAAPAAAACVFxAAD/////CVJxAAAB+1oAALRTAAAAAAAAAAlTcQAAAQAAABAAAAAJVHEAAP////8JVXEAAAH8WgAAtFMAAAAAAAAACVZxAAABAAAAEQAAAAlXcQAA/////wlYcQAAAf1aAAC0UwAAAAAAAAAJWXEAAAEAAAASAAAACVpxAAD/////CVtxAAAB/loAALRTAAAAAAAAAAlccQAAAQAAAAAAAAAJXXEAAP////8JXnEAAAH/WgAAtFMAAAAAAAAACV9xAAABAAAAAQAAAAlgcQAA/////wlhcQAAAQBbAAC0UwAAAAAAAAAJYnEAAAEAAAACAAAACWNxAAD/////CWRxAAABAVsAALRTAAAAAAAAAAllcQAAAQAAAAMAAAAJZnEAAP////8JZ3EAAAECWwAAtFMAAAAAAAAACWhxAAABAAAABAAAAAlpcQAA/////wlqcQAAAQNbAAC0UwAAAAAAAAAJa3EAAAEAAAAFAAAACWxxAAD/////CW1xAAABBlsAALRTAAAAAAAAAAlucQAAAQAAAAAAAAAJb3EAAP////8JcHEAAAEHWwAAtFMAAAAAAAAACXFxAAABAAAAAQAAAAlycQAA/////wlzcQAAAQhbAAC0UwAAAAAAAAAJdHEAAAEAAAACAAAACXVxAAD/////CXZxAAABCVsAALRTAAAAAAAAAAl3cQAAAQAAAAMAAAAJeHEAAP////8JeXEAAAEKWwAAtFMAAAAAAAAACXpxAAABAAAABAAAAAl7cQAA/////wl8cQAAAQtbAAC0UwAAAAAAAAAJfXEAAAEAAAAFAAAACX5xAAD/////CX9xAAABDFsAALRTAAAAAAAAAAmAcQAAAQAAAAYAAAAJgXEAAP////8JgnEAAAENWwAAtFMAAAAAAAAACYNxAAABAAAABwAAAAmEcQAA/////wmFcQAAAQ5bAAC0UwAAAAAAAAAJhnEAAAEAAAAIAAAACYdxAAD/////CYhxAAABD1sAALRTAAAAAAAAAAmJcQAAAQAAAAkAAAAJinEAAP////8Ji3EAAAEQWwAAtFMAAAAAAAAACYxxAAABAAAACgAAAAmNcQAA/////wmOcQAAARFbAAC0UwAAAAAAAAAJj3EAAAEAAAALAAAACZBxAAD/////CZFxAAABElsAALRTAAAAAAAAAAmScQAAAQAAAAwAAAAJk3EAAP////8JlHEAAAETWwAAtFMAAAAAAAAACZVxAAABAAAADQAAAAmWcQAA/////wmXcQAAARRbAAC0UwAAAAAAAAAJmHEAAAEAAAAOAAAACZlxAAD/////CZpxAAABFVsAALRTAAAAAAAAAAmbcQAAAQAAAA8AAAAJnHEAAP////8JnXEAAAEWWwAAtFMAAAAAAAAACZ5xAAABAAAAEAAAAAmfcQAA/////wmgcQAAARdbAAC0UwAAAAAAAAAJoXEAAAEAAAARAAAACaJxAAD/////CaNxAAABGFsAALRTAAAAAAAAAAmkcQAAAQAAABIAAAAJpXEAAP////8JpnEAAAEZWwAAtFMAAAAAAAAACadxAAABAAAAEwAAAAmocQAA/////wmpcQAAARpbAAC0UwAAAAAAAAAJqnEAAAEAAAAUAAAACatxAAD/////CaxxAAABG1sAALRTAAAAAAAAAAmtcQAAAQAAAAAAAAAJrnEAAP////8Jr3EAAAEcWwAAtFMAAAAAAAAACbBxAAABAAAAAQAAAAmxcQAA/////wmycQAAAR1bAAC0UwAAAAAAAAAJs3EAAAEAAAACAAAACbRxAAD/////CbVxAAABHlsAALRTAAAAAAAAAAm2cQAAAQAAAAMAAAAJt3EAAP////8JuHEAAAEiWwAAtFMAAAAAAAAACblxAAABAAAAAAAAAAm6cQAA/////wm7cQAAASNbAAC0UwAAAAAAAAAJvHEAAAEAAAABAAAACb1xAAD/////Cb5xAAABJFsAALRTAAAAAAAAAAm/cQAAAQAAAAIAAAAJwHEAAP////8JwXEAAAElWwAAtFMAAAAAAAAACcJxAAABAAAAAwAAAAnDcQAA/////wnEcQAAASZbAAC0UwAAAAAAAAAJxXEAAAEAAAAEAAAACcZxAAD/////CcdxAAABJ1sAALRTAAAAAAAAAAnIcQAAAQAAAAUAAAAJyXEAAP////8JynEAAAEoWwAAtFMAAAAAAAAACctxAAABAAAABgAAAAnMcQAA/////wnNcQAAASlbAAC0UwAAAAAAAAAJznEAAAEAAAAHAAAACc9xAAD/////CdBxAAABKlsAALRTAAAAAAAAAAnRcQAAAQAAAAgAAAAJ0nEAAP////8J03EAAAErWwAAtFMAAAAAAAAACdRxAAABAAAACQAAAAnVcQAA/////wnWcQAAASxbAAC0UwAAAAAAAAAJ13EAAAEAAAAKAAAACdhxAAD/////CdlxAAABLVsAALRTAAAAAAAAAAnacQAAAQAAAAsAAAAJ23EAAP////8J3HEAAAEuWwAAtFMAAAAAAAAACd1xAAABAAAADAAAAAnecQAA/////wnfcQAAAS9bAAC0UwAAAAAAAAAJ4HEAAAEAAAANAAAACeFxAAD/////CeJxAAABMFsAALRTAAAAAAAAAAnjcQAAAQAAAA4AAAAJ5HEAAP////8J5XEAAAExWwAAtFMAAAAAAAAACeZxAAABAAAADwAAAAnncQAA/////wnocQAAATJbAAC0UwAAAAAAAAAJ6XEAAAEAAAAQAAAACepxAAD/////CetxAAABM1sAALRTAAAAAAAAAAnscQAAAQAAABEAAAAJ7XEAAP////8J7nEAAAE0WwAAtFMAAAAAAAAACe9xAAABAAAAEgAAAAnwcQAA/////wnxcQAAATVbAAC0UwAAAAAAAAAJ8nEAAAEAAAATAAAACfNxAAD/////CfRxAAABNlsAALRTAAAAAAAAAAn1cQAAAQAAABQAAAAJ9nEAAP////8J93EAAAE3WwAAtFMAAAAAAAAACfhxAAABAAAAFQAAAAn5cQAA/////wn6cQAAAThbAAC0UwAAAAAAAAAJ+3EAAAEAAAAWAAAACfxxAAD/////Cf1xAAABOVsAALRTAAAAAAAAAAn+cQAAAQAAABcAAAAJ/3EAAP////8JAHIAAAE6WwAAtFMAAAAAAAAACQFyAAABAAAAGAAAAAkCcgAA/////wkDcgAAATtbAAC0UwAAAAAAAAAJBHIAAAEAAAAZAAAACQVyAAD/////CQZyAAABPFsAALRTAAAAAAAAAAkHcgAAAQAAABoAAAAJCHIAAP////8JCXIAAAE9WwAAtFMAAAAAAAAACQpyAAABAAAAGwAAAAkLcgAA/////wkMcgAAAT5bAAC0UwAAAAAAAAAJDXIAAAEAAAAcAAAACQ5yAAD/////CQ9yAAABP1sAALRTAAAAAAAAAAkQcgAAAQAAAB0AAAAJEXIAAP////8JEnIAAAFAWwAAtFMAAAAAAAAACRNyAAABAAAAHgAAAAkUcgAA/////wkVcgAAAUFbAAC0UwAAAAAAAAAJFnIAAAEAAAAfAAAACRdyAAD/////CRhyAAABQlsAALRTAAAAAAAAAAkZcgAAAQAAACAAAAAJGnIAAP////8JG3IAAAFDWwAAtFMAAAAAAAAACRxyAAABAAAAIQAAAAkdcgAA/////wkecgAAAURbAAC0UwAAAAAAAAAJH3IAAAEAAAAiAAAACSByAAD/////CSFyAAABRVsAALRTAAAAAAAAAAkicgAAAQAAACMAAAAJI3IAAP////8JJHIAAAFGWwAAtFMAAAAAAAAACSVyAAABAAAAJAAAAAkmcgAA/////wkncgAAAUdbAAC0UwAAAAAAAAAJKHIAAAEAAAAlAAAACSlyAAD/////CSpyAAABSFsAALRTAAAAAAAAAAkrcgAAAQAAACYAAAAJLHIAAP////8JLXIAAAFJWwAAtFMAAAAAAAAACS5yAAABAAAAJwAAAAkvcgAA/////wkwcgAAAUpbAAC0UwAAAAAAAAAJMXIAAAEAAAAoAAAACTJyAAD/////CTNyAAABS1sAALRTAAAAAAAAAAk0cgAAAQAAAAAAAAAJNXIAAP////8JNnIAAAFOWwAAtFMAAAAAAAAACTdyAAABAAAAAAAAAAk4cgAA/////wk5cgAAAU9bAAC0UwAAAAAAAAAJOnIAAAEAAAABAAAACTtyAAD/////CTxyAAABUFsAALRTAAAAAAAAAAk9cgAAAQAAAAIAAAAJPnIAAP////8JP3IAAAFRWwAAtFMAAAAAAAAACUByAAABAAAAAAAAAAlBcgAA/////wlCcgAAAVNbAAC0UwAAAAAAAAAJQ3IAAAEAAAAAAAAACURyAAD/////CUVyAAABVFsAALRTAAAAAAAAAAlGcgAAAQAAAAEAAAAJR3IAAP////8JSHIAAAFVWwAAtFMAAAAAAAAACUlyAAABAAAAAgAAAAlKcgAA/////wlLcgAAAVZbAAC0UwAAAAAAAAAJTHIAAAEAAAADAAAACU1yAAD/////CU5yAAABV1sAALRTAAAAAAAAAAlPcgAAAQAAAAQAAAAJUHIAAP////8JUXIAAAFYWwAAtFMAAAAAAAAACVJyAAABAAAABQAAAAlTcgAA/////wlUcgAAAVlbAAC0UwAAAAAAAAAJVXIAAAEAAAAGAAAACVZyAAD/////CVdyAAABWlsAALRTAAAAAAAAAAlYcgAAAQAAAAcAAAAJWXIAAP////8JWnIAAAFbWwAAtFMAAAAAAAAACVtyAAABAAAACAAAAAlccgAA/////wldcgAAAVxbAAC0UwAAAAAAAAAJXnIAAAEAAAAJAAAACV9yAAD/////CWByAAABXVsAALRTAAAAAAAAAAlhcgAAAQAAAAoAAAAJYnIAAP////8JY3IAAAFeWwAAtFMAAAAAAAAACWRyAAABAAAACwAAAAllcgAA/////wlmcgAAAV9bAAC0UwAAAAAAAAAJZ3IAAAEAAAAMAAAACWhyAAD/////CWlyAAABYFsAALRTAAAAAAAAAAlqcgAAAQAAAA0AAAAJa3IAAP////8JbHIAAAFhWwAAtFMAAAAAAAAACW1yAAABAAAADgAAAAlucgAA/////wlvcgAAAWJbAAC0UwAAAAAAAAAJcHIAAAEAAAAPAAAACXFyAAD/////CXJyAAABY1sAALRTAAAAAAAAAAlzcgAAAQAAABAAAAAJdHIAAP////8JdXIAAAFkWwAAtFMAAAAAAAAACXZyAAABAAAAEQAAAAl3cgAA/////wl4cgAAAWVbAAC0UwAAAAAAAAAJeXIAAAEAAAASAAAACXpyAAD/////CXtyAAABZlsAALRTAAAAAAAAAAl8cgAAAQAAABMAAAAJfXIAAP////8JfnIAAAFnWwAAtFMAAAAAAAAACX9yAAABAAAAFAAAAAmAcgAA/////wmBcgAAAWhbAAC0UwAAAAAAAAAJgnIAAAEAAAAVAAAACYNyAAD/////CYRyAAABaVsAALRTAAAAAAAAAAmFcgAAAQAAABYAAAAJhnIAAP////8Jh3IAAAFqWwAAtFMAAAAAAAAACYhyAAABAAAAAAAAAAmJcgAA/////wmKcgAAAWtbAAC0UwAAAAAAAAAJi3IAAAEAAAABAAAACYxyAAD/////CY1yAAABbFsAALRTAAAAAAAAAAmOcgAAAQAAAAIAAAAJj3IAAP////8JkHIAAAFtWwAAtFMAAAAAAAAACZFyAAABAAAAAwAAAAmScgAA/////wmTcgAAAW5bAAC0UwAAAAAAAAAJlHIAAAEAAAAEAAAACZVyAAD/////CZZyAAABb1sAALRTAAAAAAAAAAmXcgAAAQAAAAUAAAAJmHIAAP////8JmXIAAAFwWwAAtFMAAAAAAAAACZpyAAABAAAABgAAAAmbcgAA/////wmccgAAAXFbAAC0UwAAAAAAAAAJnXIAAAEAAAAHAAAACZ5yAAD/////CZ9yAAABc1sAALRTAAAAAAAAAAmgcgAAAQAAAAAAAAAJoXIAAP////8JonIAAAF0WwAAtFMAAAAAAAAACaNyAAABAAAAAQAAAAmkcgAA/////wmlcgAAAXVbAAC0UwAAAAAAAAAJpnIAAAEAAAACAAAACadyAAD/////CahyAAABdlsAALRTAAAAAAAAAAmpcgAAAQAAAAMAAAAJqnIAAP////8Jq3IAAAF3WwAAtFMAAAAAAAAACaxyAAABAAAABAAAAAmtcgAA/////wmucgAAAXhbAAC0UwAAAAAAAAAJr3IAAAEAAAAFAAAACbByAAD/////CbFyAAABeVsAALRTAAAAAAAAAAmycgAAAQAAAAAAAAAJs3IAAP////8JtHIAAAF6WwAAtFMAAAAAAAAACbVyAAABAAAAAQAAAAm2cgAA/////wm3cgAAAXtbAAC0UwAAAAAAAAAJuHIAAAEAAAACAAAACblyAAD/////CbpyAAABfFsAALRTAAAAAAAAAAm7cgAAAQAAAAMAAAAJvHIAAP////8JvXIAAAF9WwAAtFMAAAAAAAAACb5yAAABAAAABAAAAAm/cgAA/////wnAcgAAAX5bAAC0UwAAAAAAAAAJwXIAAAEAAAAFAAAACcJyAAD/////CcNyAAABf1sAALRTAAAAAAAAAAnEcgAAAQAAAAYAAAAJxXIAAP////8JxnIAAAGAWwAAtFMAAAAAAAAACcdyAAABAAAABwAAAAnIcgAA/////wnJcgAAAYJbAAC0UwAAAAAAAAAJynIAAAEAAAAAAAAACctyAAD/////CcxyAAABg1sAALRTAAAAAAAAAAnNcgAAAQAAAAEAAAAJznIAAP////8Jz3IAAAGEWwAAtFMAAAAAAAAACdByAAABAAAAAgAAAAnRcgAA/////wnScgAAAYVbAAC0UwAAAAAAAAAJ03IAAAEAAAAAAAAACdRyAAD/////CdVyAAABhlsAALRTAAAAAAAAAAnWcgAAAQAAAAEAAAAJ13IAAP////8J2HIAAAGHWwAAtFMAAAAAAAAACdlyAAABAAAAAgAAAAnacgAA/////wnbcgAAAYhbAAC0UwAAAAAAAAAJ3HIAAAEAAAADAAAACd1yAAD/////Cd5yAAABiVsAALRTAAAAAAAAAAnfcgAAAQAAAAQAAAAJ4HIAAP////8J4XIAAAGLWwAAtFMAAAAAAAAACeJyAAABAAAAAAAAAAnjcgAA/////wnkcgAAAYxbAAC0UwAAAAAAAAAJ5XIAAAEAAAABAAAACeZyAAD/////CedyAAABjVsAALRTAAAAAAAAAAnocgAAAQAAAAIAAAAJ6XIAAP////8J6nIAAAGOWwAAtFMAAAAAAAAACetyAAABAAAAAAAAAAnscgAA/////wntcgAAAY9bAAC0UwAAAAAAAAAJ7nIAAAEAAAABAAAACe9yAAD/////CfByAAABkFsAALRTAAAAAAAAAAnxcgAAAQAAAAIAAAAJ8nIAAP////8J83IAAAGRWwAAtFMAAAAAAAAACfRyAAABAAAAAwAAAAn1cgAA/////wn2cgAAAZJbAAC0UwAAAAAAAAAJ93IAAAEAAAAEAAAACfhyAAD/////CflyAAABlFsAALRTAAAAAAAAAAn6cgAAAQAAAAAAAAAJ+3IAAP////8J/HIAAAGVWwAAtFMAAAAAAAAACf1yAAABAAAAAQAAAAn+cgAA/////wn/cgAAAZZbAAC0UwAAAAAAAAAJAHMAAAEAAAACAAAACQFzAAD/////CQJzAAABl1sAALRTAAAAAAAAAAkDcwAAAQAAAAMAAAAJBHMAAP////8JBXMAAAGYWwAAtFMAAAAAAAAACQZzAAABAAAABAAAAAkHcwAA/////wkIcwAAAZlbAAC0UwAAAAAAAAAJCXMAAAEAAAAFAAAACQpzAAD/////CQtzAAABmlsAALRTAAAAAAAAAAkMcwAAAQAAAAYAAAAJDXMAAP////8JDnMAAAGbWwAAtFMAAAAAAAAACQ9zAAABAAAAAAAAAAkQcwAA/////wkRcwAAAZxbAAC0UwAAAAAAAAAJEnMAAAEAAAABAAAACRNzAAD/////CRRzAAABnVsAALRTAAAAAAAAAAkVcwAAAQAAAAIAAAAJFnMAAP////8JF3MAAAGeWwAAtFMAAAAAAAAACRhzAAABAAAAAwAAAAkZcwAA/////wkacwAAAZ9bAAC0UwAAAAAAAAAJG3MAAAEAAAAEAAAACRxzAAD/////CR1zAAABoVsAALRTAAAAAAAAAAkecwAAAQAAAAAAAAAJH3MAAP////8JIHMAAAGiWwAAtFMAAAAAAAAACSFzAAABAAAAAQAAAAkicwAA/////wkjcwAAAaNbAAC0UwAAAAAAAAAJJHMAAAEAAAAAAAAACSVzAAD/////CSZzAAABpFsAALRTAAAAAAAAAAkncwAAAQAAAAEAAAAJKHMAAP////8JKXMAAAGlWwAAtFMAAAAAAAAACSpzAAABAAAAAgAAAAkrcwAA/////wkscwAAAaZbAAC0UwAAAAAAAAAJLXMAAAEAAAADAAAACS5zAAD/////CS9zAAABp1sAALRTAAAAAAAAAAkwcwAAAQAAAAQAAAAJMXMAAP////8JMnMAAAGpWwAAtFMAAAAAAAAACTNzAAABAAAAAAAAAAk0cwAA/////wk1cwAAAapbAAC0UwAAAAAAAAAJNnMAAAEAAAABAAAACTdzAAD/////CThzAAABq1sAALRTAAAAAAAAAAk5cwAAAQAAAAAAAAAJOnMAAP////8JO3MAAAGsWwAAtFMAAAAAAAAACTxzAAABAAAAAQAAAAk9cwAA/////wk+cwAAAa1bAAC0UwAAAAAAAAAJP3MAAAEAAAACAAAACUBzAAD/////CUFzAAABrlsAALRTAAAAAAAAAAlCcwAAAQAAAAMAAAAJQ3MAAP////8JRHMAAAGvWwAAtFMAAAAAAAAACUVzAAABAAAABAAAAAlGcwAA/////wlHcwAAAbFbAAC0UwAAAAAAAAAJSHMAAAEAAAAAAAAACUlzAAD/////CUpzAAABslsAALRTAAAAAAAAAAlLcwAAAQAAAAEAAAAJTHMAAP////8JTXMAAAGzWwAAtFMAAAAAAAAACU5zAAABAAAAAgAAAAlPcwAA/////wlQcwAAAbRbAAC0UwAAAAAAAAAJUXMAAAEAAAADAAAACVJzAAD/////CVNzAAABtVsAALRTAAAAAAAAAAlUcwAAAQAAAAQAAAAJVXMAAP////8JVnMAAAG2WwAAtFMAAAAAAAAACVdzAAABAAAABQAAAAlYcwAA/////wlZcwAAAbdbAAC0UwAAAAAAAAAJWnMAAAEAAAAGAAAACVtzAAD/////CVxzAAABuFsAALRTAAAAAAAAAAldcwAAAQAAAAAAAAAJXnMAAP////8JX3MAAAG5WwAAtFMAAAAAAAAACWBzAAABAAAAAQAAAAlhcwAA/////wlicwAAAbpbAAC0UwAAAAAAAAAJY3MAAAEAAAACAAAACWRzAAD/////CWVzAAABu1sAALRTAAAAAAAAAAlmcwAAAQAAAAMAAAAJZ3MAAP////8JaHMAAAG8WwAAtFMAAAAAAAAACWlzAAABAAAABAAAAAlqcwAA/////wlrcwAAAb5bAAC0UwAAAAAAAAAJbHMAAAEAAAAAAAAACW1zAAD/////CW5zAAABv1sAALRTAAAAAAAAAAlvcwAAAQAAAAEAAAAJcHMAAP////8JcXMAAAHAWwAAtFMAAAAAAAAACXJzAAABAAAAAgAAAAlzcwAA/////wl0cwAAAcFbAAC0UwAAAAAAAAAJdXMAAAEAAAADAAAACXZzAAD/////CXdzAAABwlsAALRTAAAAAAAAAAl4cwAAAQAAAAAAAAAJeXMAAP////8JenMAAAHDWwAAtFMAAAAAAAAACXtzAAABAAAAAQAAAAl8cwAA/////wl9cwAAAcRbAAC0UwAAAAAAAAAJfnMAAAEAAAACAAAACX9zAAD/////CYBzAAABxVsAALRTAAAAAAAAAAmBcwAAAQAAAAMAAAAJgnMAAP////8Jg3MAAAHGWwAAtFMAAAAAAAAACYRzAAABAAAABAAAAAmFcwAA/////wmGcwAAAchbAAC0UwAAAAAAAAAJh3MAAAEAAAAAAAAACYhzAAD/////CYlzAAAByVsAALRTAAAAAAAAAAmKcwAAAQAAAAEAAAAJi3MAAP////8JjHMAAAHKWwAAtFMAAAAAAAAACY1zAAABAAAAAgAAAAmOcwAA/////wmPcwAAActbAAC0UwAAAAAAAAAJkHMAAAEAAAADAAAACZFzAAD/////CZJzAAABzFsAALRTAAAAAAAAAAmTcwAAAQAAAAQAAAAJlHMAAP////8JlXMAAAHNWwAAtFMAAAAAAAAACZZzAAABAAAABQAAAAmXcwAA/////wmYcwAAAc5bAAC0UwAAAAAAAAAJmXMAAAEAAAAGAAAACZpzAAD/////CZtzAAABz1sAALRTAAAAAAAAAAmccwAAAQAAAAcAAAAJnXMAAP////8JnnMAAAHQWwAAtFMAAAAAAAAACZ9zAAABAAAACAAAAAmgcwAA/////wmhcwAAAdFbAAC0UwAAAAAAAAAJonMAAAEAAAAJAAAACaNzAAD/////CaRzAAAB0lsAALRTAAAAAAAAAAmlcwAAAQAAAAoAAAAJpnMAAP////8Jp3MAAAHTWwAAtFMAAAAAAAAACahzAAABAAAAAAAAAAmpcwAA/////wmqcwAAAdRbAAC0UwAAAAAAAAAJq3MAAAEAAAABAAAACaxzAAD/////Ca1zAAAB1VsAALRTAAAAAAAAAAmucwAAAQAAAAIAAAAJr3MAAP////8JsHMAAAHWWwAAtFMAAAAAAAAACbFzAAABAAAAAwAAAAmycwAA/////wmzcwAAAddbAAC0UwAAAAAAAAAJtHMAAAEAAAAEAAAACbVzAAD/////CbZzAAAB2FsAALRTAAAAAAAAAAm3cwAAAQAAAAUAAAAJuHMAAP////8JuXMAAAHZWwAAtFMAAAAAAAAACbpzAAABAAAABgAAAAm7cwAA/////wm8cwAAAdpbAAC0UwAAAAAAAAAJvXMAAAEAAAAHAAAACb5zAAD/////Cb9zAAAB21sAALRTAAAAAAAAAAnAcwAAAQAAAAgAAAAJwXMAAP////8JwnMAAAHdWwAAtFMAAAAAAAAACcNzAAABAAAAAAAAAAnEcwAA/////wnFcwAAAd5bAAC0UwAAAAAAAAAJxnMAAAEAAAABAAAACcdzAAD/////CchzAAAB31sAALRTAAAAAAAAAAnJcwAAAQAAAAIAAAAJynMAAP////8Jy3MAAAHgWwAAtFMAAAAAAAAACcxzAAABAAAAAwAAAAnNcwAA/////wnOcwAAAeFbAAC0UwAAAAAAAAAJz3MAAAEAAAAEAAAACdBzAAD/////CdFzAAAB4lsAALRTAAAAAAAAAAnScwAAAQAAAAUAAAAJ03MAAP////8J1HMAAAHjWwAAtFMAAAAAAAAACdVzAAABAAAABgAAAAnWcwAA/////wnXcwAAAeRbAAC0UwAAAAAAAAAJ2HMAAAEAAAAHAAAACdlzAAD/////CdpzAAAB5VsAALRTAAAAAAAAAAnbcwAAAQAAAAgAAAAJ3HMAAP////8J3XMAAAHmWwAAtFMAAAAAAAAACd5zAAABAAAACQAAAAnfcwAA/////wngcwAAAedbAAC0UwAAAAAAAAAJ4XMAAAEAAAAKAAAACeJzAAD/////CeNzAAAB6FsAALRTAAAAAAAAAAnkcwAAAQAAAAsAAAAJ5XMAAP////8J5nMAAAHpWwAAtFMAAAAAAAAACedzAAABAAAADAAAAAnocwAA/////wnpcwAAAepbAAC0UwAAAAAAAAAJ6nMAAAEAAAANAAAACetzAAD/////CexzAAAB61sAALRTAAAAAAAAAAntcwAAAQAAAA4AAAAJ7nMAAP////8J73MAAAHsWwAAtFMAAAAAAAAACfBzAAABAAAADwAAAAnxcwAA/////wnycwAAAe1bAAC0UwAAAAAAAAAJ83MAAAEAAAAAAAAACfRzAAD/////CfVzAAAB7lsAALRTAAAAAAAAAAn2cwAAAQAAAAEAAAAJ93MAAP////8J+HMAAAHvWwAAtFMAAAAAAAAACflzAAABAAAAAgAAAAn6cwAA/////wn7cwAAAfBbAAC0UwAAAAAAAAAJ/HMAAAEAAAADAAAACf1zAAD/////Cf5zAAAB8VsAALRTAAAAAAAAAAn/cwAAAQAAAAQAAAAJAHQAAP////8JAXQAAAHyWwAAtFMAAAAAAAAACQJ0AAABAAAABQAAAAkDdAAA/////wkEdAAAAfVbAAC0UwAAAAAAAAAJBXQAAAEAAAAAAAAACQZ0AAD/////CQd0AAAB9lsAALRTAAAAAAAAAAkIdAAAAQAAAAEAAAAJCXQAAP////8JCnQAAAH3WwAAtFMAAAAAAAAACQt0AAABAAAAAgAAAAkMdAAA/////wkNdAAAAfhbAAC0UwAAAAAAAAAJDnQAAAEAAAADAAAACQ90AAD/////CRB0AAAB+VsAALRTAAAAAAAAAAkRdAAAAQAAAAAAAAAJEnQAAP////8JE3QAAAH6WwAAtFMAAAAAAAAACRR0AAABAAAAAQAAAAkVdAAA/////wkWdAAAAftbAAC0UwAAAAAAAAAJF3QAAAEAAAACAAAACRh0AAD/////CRl0AAAB/VsAALRTAAAAAAAAAAkadAAAAQAAAAAAAAAJG3QAAP////8JHHQAAAH+WwAAtFMAAAAAAAAACR10AAABAAAAAQAAAAkedAAA/////wkfdAAAAf9bAAC0UwAAAAAAAAAJIHQAAAEAAAACAAAACSF0AAD/////CSJ0AAABAFwAALRTAAAAAAAAAAkjdAAAAQAAAAAAAAAJJHQAAP////8JJXQAAAEBXAAAtFMAAAAAAAAACSZ0AAABAAAAAQAAAAkndAAA/////wkodAAAAQJcAAC0UwAAAAAAAAAJKXQAAAEAAAACAAAACSp0AAD/////CSt0AAABA1wAALRTAAAAAAAAAAksdAAAAQAAAAMAAAAJLXQAAP////8JLnQAAAEEXAAAtFMAAAAAAAAACS90AAABAAAABAAAAAkwdAAA/////wkxdAAAAQZcAAC0UwAAAAAAAAAJMnQAAAEAAAAAAAAACTN0AAD/////CTR0AAABB1wAALRTAAAAAAAAAAk1dAAAAQAAAAEAAAAJNnQAAP////8JN3QAAAEIXAAAtFMAAAAAAAAACTh0AAABAAAAAgAAAAk5dAAA/////wk6dAAAAQlcAAC0UwAAAAAAAAAJO3QAAAEAAAAAAAAACTx0AAD/////CT10AAABClwAALRTAAAAAAAAAAk+dAAAAQAAAAEAAAAJP3QAAP////8JQHQAAAELXAAAtFMAAAAAAAAACUF0AAABAAAAAgAAAAlCdAAA/////wlDdAAAAQxcAAC0UwAAAAAAAAAJRHQAAAEAAAADAAAACUV0AAD/////CUZ0AAABDVwAALRTAAAAAAAAAAlHdAAAAQAAAAQAAAAJSHQAAP////8JSXQAAAEPXAAAtFMAAAAAAAAACUp0AAABAAAAAAAAAAlLdAAA/////wlMdAAAARBcAAC0UwAAAAAAAAAJTXQAAAEAAAABAAAACU50AAD/////CU90AAABEVwAALRTAAAAAAAAAAlQdAAAAQAAAAIAAAAJUXQAAP////8JUnQAAAESXAAAtFMAAAAAAAAACVN0AAABAAAAAwAAAAlUdAAA/////wlVdAAAARNcAAC0UwAAAAAAAAAJVnQAAAEAAAAEAAAACVd0AAD/////CVh0AAABFFwAALRTAAAAAAAAAAlZdAAAAQAAAAUAAAAJWnQAAP////8JW3QAAAEVXAAAtFMAAAAAAAAACVx0AAABAAAABgAAAAlddAAA/////wledAAAARZcAAC0UwAAAAAAAAAJX3QAAAEAAAAAAAAACWB0AAD/////CWF0AAABF1wAALRTAAAAAAAAAAlidAAAAQAAAAEAAAAJY3QAAP////8JZHQAAAEYXAAAtFMAAAAAAAAACWV0AAABAAAAAgAAAAlmdAAA/////wlndAAAARlcAAC0UwAAAAAAAAAJaHQAAAEAAAADAAAACWl0AAD/////CWp0AAABGlwAALRTAAAAAAAAAAlrdAAAAQAAAAQAAAAJbHQAAP////8JbXQAAAEcXAAAtFMAAAAAAAAACW50AAABAAAAAAAAAAlvdAAA/////wlwdAAAAR1cAAC0UwAAAAAAAAAJcXQAAAEAAAABAAAACXJ0AAD/////CXN0AAABHlwAALRTAAAAAAAAAAl0dAAAAQAAAAAAAAAJdXQAAP////8JdnQAAAEfXAAAtFMAAAAAAAAACXd0AAABAAAAAQAAAAl4dAAA/////wl5dAAAASBcAAC0UwAAAAAAAAAJenQAAAEAAAACAAAACXt0AAD/////CXx0AAABIVwAALRTAAAAAAAAAAl9dAAAAQAAAAMAAAAJfnQAAP////8Jf3QAAAEiXAAAtFMAAAAAAAAACYB0AAABAAAABAAAAAmBdAAA/////wmCdAAAASRcAAC0UwAAAAAAAAAJg3QAAAEAAAAAAAAACYR0AAD/////CYV0AAABJVwAALRTAAAAAAAAAAmGdAAAAQAAAAEAAAAJh3QAAP////8JiHQAAAEmXAAAtFMAAAAAAAAACYl0AAABAAAAAAAAAAmKdAAA/////wmLdAAAASdcAAC0UwAAAAAAAAAJjHQAAAEAAAABAAAACY10AAD/////CY50AAABKFwAALRTAAAAAAAAAAmPdAAAAQAAAAIAAAAJkHQAAP////8JkXQAAAEpXAAAtFMAAAAAAAAACZJ0AAABAAAAAwAAAAmTdAAA/////wmUdAAAASpcAAC0UwAAAAAAAAAJlXQAAAEAAAAEAAAACZZ0AAD/////CZd0AAABLFwAALRTAAAAAAAAAAmYdAAAAQAAAAAAAAAJmXQAAP////8JmnQAAAEtXAAAtFMAAAAAAAAACZt0AAABAAAAAQAAAAmcdAAA/////wmddAAAAS5cAAC0UwAAAAAAAAAJnnQAAAEAAAACAAAACZ90AAD/////CaB0AAABL1wAALRTAAAAAAAAAAmhdAAAAQAAAAMAAAAJonQAAP////8Jo3QAAAEwXAAAtFMAAAAAAAAACaR0AAABAAAABAAAAAmldAAA/////wmmdAAAATFcAAC0UwAAAAAAAAAJp3QAAAEAAAAFAAAACah0AAD/////Cal0AAABMlwAALRTAAAAAAAAAAmqdAAAAQAAAAYAAAAJq3QAAP////8JrHQAAAEzXAAAtFMAAAAAAAAACa10AAABAAAAAAAAAAmudAAA/////wmvdAAAATRcAAC0UwAAAAAAAAAJsHQAAAEAAAABAAAACbF0AAD/////CbJ0AAABNVwAALRTAAAAAAAAAAmzdAAAAQAAAAIAAAAJtHQAAP////8JtXQAAAE2XAAAtFMAAAAAAAAACbZ0AAABAAAAAwAAAAm3dAAA/////wm4dAAAATdcAAC0UwAAAAAAAAAJuXQAAAEAAAAEAAAACbp0AAD/////Cbt0AAABOVwAALRTAAAAAAAAAAm8dAAAAQAAAAAAAAAJvXQAAP////8JvnQAAAE6XAAAtFMAAAAAAAAACb90AAABAAAAAQAAAAnAdAAA/////wnBdAAAATtcAAC0UwAAAAAAAAAJwnQAAAEAAAACAAAACcN0AAD/////CcR0AAABPFwAALRTAAAAAAAAAAnFdAAAAQAAAAAAAAAJxnQAAP////8Jx3QAAAE9XAAAtFMAAAAAAAAACch0AAABAAAAAQAAAAnJdAAA/////wnKdAAAAT5cAAC0UwAAAAAAAAAJy3QAAAEAAAACAAAACcx0AAD/////Cc10AAABP1wAALRTAAAAAAAAAAnOdAAAAQAAAAMAAAAJz3QAAP////8J0HQAAAFAXAAAtFMAAAAAAAAACdF0AAABAAAABAAAAAnSdAAA/////wnTdAAAAUJcAAC0UwAAAAAAAAAJ1HQAAAEAAAAAAAAACdV0AAD/////CdZ0AAABQ1wAALRTAAAAAAAAAAnXdAAAAQAAAAEAAAAJ2HQAAP////8J2XQAAAFEXAAAtFMAAAAAAAAACdp0AAABAAAAAgAAAAnbdAAA/////wncdAAAAUVcAAC0UwAAAAAAAAAJ3XQAAAEAAAAAAAAACd50AAD/////Cd90AAABRlwAALRTAAAAAAAAAAngdAAAAQAAAAEAAAAJ4XQAAP////8J4nQAAAFHXAAAtFMAAAAAAAAACeN0AAABAAAAAgAAAAnkdAAA/////wnldAAAAUhcAAC0UwAAAAAAAAAJ5nQAAAEAAAADAAAACed0AAD/////Ceh0AAABSVwAALRTAAAAAAAAAAnpdAAAAQAAAAQAAAAJ6nQAAP////8J63QAAAFLXAAAtFMAAAAAAAAACex0AAABAAAAAAAAAAntdAAA/////wnudAAAAUxcAAC0UwAAAAAAAAAJ73QAAAEAAAABAAAACfB0AAD/////CfF0AAABTVwAALRTAAAAAAAAAAnydAAAAQAAAAIAAAAJ83QAAP////8J9HQAAAFOXAAAtFMAAAAAAAAACfV0AAABAAAAAwAAAAn2dAAA/////wn3dAAAAU9cAAC0UwAAAAAAAAAJ+HQAAAEAAAAEAAAACfl0AAD/////Cfp0AAABUFwAALRTAAAAAAAAAAn7dAAAAQAAAAUAAAAJ/HQAAP////8J/XQAAAFRXAAAtFMAAAAAAAAACf50AAABAAAABgAAAAn/dAAA/////wkAdQAAAVJcAAC0UwAAAAAAAAAJAXUAAAEAAAAAAAAACQJ1AAD/////CQN1AAABU1wAALRTAAAAAAAAAAkEdQAAAQAAAAEAAAAJBXUAAP////8JBnUAAAFUXAAAtFMAAAAAAAAACQd1AAABAAAAAgAAAAkIdQAA/////wkJdQAAAVVcAAC0UwAAAAAAAAAJCnUAAAEAAAADAAAACQt1AAD/////CQx1AAABVlwAALRTAAAAAAAAAAkNdQAAAQAAAAQAAAAJDnUAAP////8JD3UAAAFYXAAAtFMAAAAAAAAACRB1AAABAAAAAAAAAAkRdQAA/////wkSdQAAAVlcAAC0UwAAAAAAAAAJE3UAAAEAAAAAAAAACRR1AAD/////CRV1AAABWlwAALRTAAAAAAAAAAkWdQAAAQAAAAEAAAAJF3UAAP////8JGHUAAAFbXAAAtFMAAAAAAAAACRl1AAABAAAAAgAAAAkadQAA/////wkbdQAAAVxcAAC0UwAAAAAAAAAJHHUAAAEAAAADAAAACR11AAD/////CR51AAABXVwAALRTAAAAAAAAAAkfdQAAAQAAAAQAAAAJIHUAAP////8JIXUAAAFfXAAAtFMAAAAAAAAACSJ1AAABAAAAAAAAAAkjdQAA/////wkkdQAAAWBcAAC0UwAAAAAAAAAJJXUAAAEAAAABAAAACSZ1AAD/////CSd1AAABYVwAALRTAAAAAAAAAAkodQAAAQAAAAIAAAAJKXUAAP////8JKnUAAAFiXAAAtFMAAAAAAAAACSt1AAABAAAAAwAAAAksdQAA/////wktdQAAAWNcAAC0UwAAAAAAAAAJLnUAAAEAAAAEAAAACS91AAD/////CTB1AAABZFwAALRTAAAAAAAAAAkxdQAAAQAAAAUAAAAJMnUAAP////8JM3UAAAFlXAAAtFMAAAAAAAAACTR1AAABAAAABgAAAAk1dQAA/////wk2dQAAAWZcAAC0UwAAAAAAAAAJN3UAAAEAAAAAAAAACTh1AAD/////CTl1AAABZ1wAALRTAAAAAAAAAAk6dQAAAQAAAAEAAAAJO3UAAP////8JPHUAAAFoXAAAtFMAAAAAAAAACT11AAABAAAAAgAAAAk+dQAA/////wk/dQAAAWlcAAC0UwAAAAAAAAAJQHUAAAEAAAADAAAACUF1AAD/////CUJ1AAABalwAALRTAAAAAAAAAAlDdQAAAQAAAAQAAAAJRHUAAP////8JRXUAAAFsXAAAtFMAAAAAAAAACUZ1AAABAAAAAAAAAAlHdQAA/////wlIdQAAAW1cAAC0UwAAAAAAAAAJSXUAAAEAAAABAAAACUp1AAD/////CUt1AAABblwAALRTAAAAAAAAAAlMdQAAAQAAAAIAAAAJTXUAAP////8JTnUAAAFvXAAAtFMAAAAAAAAACU91AAABAAAAAwAAAAlQdQAA/////wlRdQAAAXBcAAC0UwAAAAAAAAAJUnUAAAEAAAAEAAAACVN1AAD/////CVR1AAABcVwAALRTAAAAAAAAAAlVdQAAAQAAAAUAAAAJVnUAAP////8JV3UAAAFyXAAAtFMAAAAAAAAACVh1AAABAAAABgAAAAlZdQAA/////wladQAAAXNcAAC0UwAAAAAAAAAJW3UAAAEAAAAHAAAACVx1AAD/////CV11AAABdFwAALRTAAAAAAAAAAledQAAAQAAAAgAAAAJX3UAAP////8JYHUAAAF1XAAAtFMAAAAAAAAACWF1AAABAAAACQAAAAlidQAA/////wljdQAAAXZcAAC0UwAAAAAAAAAJZHUAAAEAAAAKAAAACWV1AAD/////CWZ1AAABd1wAALRTAAAAAAAAAAlndQAAAQAAAAsAAAAJaHUAAP////8JaXUAAAF4XAAAtFMAAAAAAAAACWp1AAABAAAADAAAAAlrdQAA/////wlsdQAAAXlcAAC0UwAAAAAAAAAJbXUAAAEAAAANAAAACW51AAD/////CW91AAABelwAALRTAAAAAAAAAAlwdQAAAQAAAA4AAAAJcXUAAP////8JcnUAAAF7XAAAtFMAAAAAAAAACXN1AAABAAAADwAAAAl0dQAA/////wl1dQAAAXxcAAC0UwAAAAAAAAAJdnUAAAEAAAAQAAAACXd1AAD/////CXh1AAABfVwAALRTAAAAAAAAAAl5dQAAAQAAABEAAAAJenUAAP////8Je3UAAAF+XAAAtFMAAAAAAAAACXx1AAABAAAAEgAAAAl9dQAA/////wl+dQAAAX9cAAC0UwAAAAAAAAAJf3UAAAEAAAATAAAACYB1AAD/////CYF1AAABgFwAALRTAAAAAAAAAAmCdQAAAQAAABQAAAAJg3UAAP////8JhHUAAAGBXAAAtFMAAAAAAAAACYV1AAABAAAAAAAAAAmGdQAA/////wmHdQAAAYJcAAC0UwAAAAAAAAAJiHUAAAEAAAABAAAACYl1AAD/////CYp1AAABg1wAALRTAAAAAAAAAAmLdQAAAQAAAAIAAAAJjHUAAP////8JjXUAAAGEXAAAtFMAAAAAAAAACY51AAABAAAAAwAAAAmPdQAA/////wmQdQAAAYVcAAC0UwAAAAAAAAAJkXUAAAEAAAAEAAAACZJ1AAD/////CZN1AAABhlwAALRTAAAAAAAAAAmUdQAAAQAAAAUAAAAJlXUAAP////8JlnUAAAGHXAAAtFMAAAAAAAAACZd1AAABAAAABgAAAAmYdQAA/////wmZdQAAAYhcAAC0UwAAAAAAAAAJmnUAAAEAAAAHAAAACZt1AAD/////CZx1AAABiVwAALRTAAAAAAAAAAmddQAAAQAAAAgAAAAJnnUAAP////8Jn3UAAAGLXAAAtFMAAAAAAAAACaB1AAABAAAAAAAAAAmhdQAA/////wmidQAAAYxcAAC0UwAAAAAAAAAJo3UAAAEAAAABAAAACaR1AAD/////CaV1AAABjVwAALRTAAAAAAAAAAmmdQAAAQAAAAIAAAAJp3UAAP////8JqHUAAAGOXAAAtFMAAAAAAAAACal1AAABAAAAAwAAAAmqdQAA/////wmrdQAAAY9cAAC0UwAAAAAAAAAJrHUAAAEAAAAEAAAACa11AAD/////Ca51AAABkFwAALRTAAAAAAAAAAmvdQAAAQAAAAUAAAAJsHUAAP////8JsXUAAAGRXAAAtFMAAAAAAAAACbJ1AAABAAAABgAAAAmzdQAA/////wm0dQAAAZJcAAC0UwAAAAAAAAAJtXUAAAEAAAAHAAAACbZ1AAD/////Cbd1AAABk1wAALRTAAAAAAAAAAm4dQAAAQAAAAgAAAAJuXUAAP////8JunUAAAGUXAAAtFMAAAAAAAAACbt1AAABAAAACQAAAAm8dQAA/////wm9dQAAAZVcAAC0UwAAAAAAAAAJvnUAAAEAAAAKAAAACb91AAD/////CcB1AAABllwAALRTAAAAAAAAAAnBdQAAAQAAAAsAAAAJwnUAAP////8Jw3UAAAGXXAAAtFMAAAAAAAAACcR1AAABAAAADAAAAAnFdQAA/////wnGdQAAAZhcAAC0UwAAAAAAAAAJx3UAAAEAAAANAAAACch1AAD/////Ccl1AAABmVwAALRTAAAAAAAAAAnKdQAAAQAAAA4AAAAJy3UAAP////8JzHUAAAGaXAAAtFMAAAAAAAAACc11AAABAAAAAAAAAAnOdQAA/////wnPdQAAAZtcAAC0UwAAAAAAAAAJ0HUAAAEAAAABAAAACdF1AAD/////CdJ1AAABnFwAALRTAAAAAAAAAAnTdQAAAQAAAAIAAAAJ1HUAAP////8J1XUAAAGfXAAAtFMAAAAAAAAACdZ1AAABAAAAAAAAAAnXdQAA/////wnYdQAAAaBcAAC0UwAAAAAAAAAJ2XUAAAEAAAABAAAACdp1AAD/////Cdt1AAABoVwAALRTAAAAAAAAAAncdQAAAQAAAAAAAAAJ3XUAAP////8J3nUAAAGiXAAAtFMAAAAAAAAACd91AAABAAAAAQAAAAngdQAA/////wnhdQAAAaNcAAC0UwAAAAAAAAAJ4nUAAAEAAAACAAAACeN1AAD/////CeR1AAABpFwAALRTAAAAAAAAAAnldQAAAQAAAAMAAAAJ5nUAAP////8J53UAAAGlXAAAtFMAAAAAAAAACeh1AAABAAAABAAAAAnpdQAA/////wnqdQAAAaZcAAC0UwAAAAAAAAAJ63UAAAEAAAAFAAAACex1AAD/////Ce11AAABp1wAALRTAAAAAAAAAAnudQAAAQAAAAYAAAAJ73UAAP////8J8HUAAAGoXAAAtFMAAAAAAAAACfF1AAABAAAABwAAAAnydQAA/////wnzdQAAAapcAAC0UwAAAAAAAAAJ9HUAAAEAAAAAAAAACfV1AAD/////CfZ1AAABq1wAALRTAAAAAAAAAAn3dQAAAQAAAAEAAAAJ+HUAAP////8J+XUAAAGsXAAAtFMAAAAAAAAACfp1AAABAAAAAgAAAAn7dQAA/////wn8dQAAAa1cAAC0UwAAAAAAAAAJ/XUAAAEAAAADAAAACf51AAD/////Cf91AAABrlwAALRTAAAAAAAAAAkAdgAAAQAAAAQAAAAJAXYAAP////8JAnYAAAGvXAAAtFMAAAAAAAAACQN2AAABAAAABQAAAAkEdgAA/////wkFdgAAAbBcAAC0UwAAAAAAAAAJBnYAAAEAAAAGAAAACQd2AAD/////CQh2AAABsVwAALRTAAAAAAAAAAkJdgAAAQAAAAcAAAAJCnYAAP////8JC3YAAAGyXAAAtFMAAAAAAAAACQx2AAABAAAACAAAAAkNdgAA/////wkOdgAAAbNcAAC0UwAAAAAAAAAJD3YAAAEAAAAJAAAACRB2AAD/////CRF2AAABtFwAALRTAAAAAAAAAAkSdgAAAQAAAAoAAAAJE3YAAP////8JFHYAAAG1XAAAtFMAAAAAAAAACRV2AAABAAAACwAAAAkWdgAA/////wkXdgAAAbZcAAC0UwAAAAAAAAAJGHYAAAEAAAAMAAAACRl2AAD/////CRp2AAABt1wAALRTAAAAAAAAAAkbdgAAAQAAAA0AAAAJHHYAAP////8JHXYAAAG4XAAAtFMAAAAAAAAACR52AAABAAAADgAAAAkfdgAA/////wkgdgAAAblcAAC0UwAAAAAAAAAJIXYAAAEAAAAPAAAACSJ2AAD/////CSN2AAABulwAALRTAAAAAAAAAAkkdgAAAQAAABAAAAAJJXYAAP////8JJnYAAAG7XAAAtFMAAAAAAAAACSd2AAABAAAAEQAAAAkodgAA/////wkpdgAAAbxcAAC0UwAAAAAAAAAJKnYAAAEAAAAAAAAACSt2AAD/////CSx2AAABvVwAALRTAAAAAAAAAAktdgAAAQAAAAEAAAAJLnYAAP////8JL3YAAAG+XAAAtFMAAAAAAAAACTB2AAABAAAAAgAAAAkxdgAA/////wkydgAAAb9cAAC0UwAAAAAAAAAJM3YAAAEAAAADAAAACTR2AAD/////CTV2AAABwFwAALRTAAAAAAAAAAk2dgAAAQAAAAQAAAAJN3YAAP////8JOHYAAAHBXAAAtFMAAAAAAAAACTl2AAABAAAABQAAAAk6dgAA/////wk7dgAAAcJcAAC0UwAAAAAAAAAJPHYAAAEAAAAGAAAACT12AAD/////CT52AAABw1wAALRTAAAAAAAAAAk/dgAAAQAAAAcAAAAJQHYAAP////8JQXYAAAHEXAAAtFMAAAAAAAAACUJ2AAABAAAACAAAAAlDdgAA/////wlEdgAAAcVcAAC0UwAAAAAAAAAJRXYAAAEAAAAJAAAACUZ2AAD/////CUd2AAABxlwAALRTAAAAAAAAAAlIdgAAAQAAAAoAAAAJSXYAAP////8JSnYAAAHHXAAAtFMAAAAAAAAACUt2AAABAAAACwAAAAlMdgAA/////wlNdgAAAchcAAC0UwAAAAAAAAAJTnYAAAEAAAAMAAAACU92AAD/////CVB2AAAByVwAALRTAAAAAAAAAAlRdgAAAQAAAA0AAAAJUnYAAP////8JU3YAAAHKXAAAtFMAAAAAAAAACVR2AAABAAAADgAAAAlVdgAA/////wlWdgAAAc9cAAC0UwAAAAAAAAAJV3YAAAEAAAAAAAAACVh2AAD/////CVl2AAAB0FwAALRTAAAAAAAAAAladgAAAQAAAAEAAAAJW3YAAP////8JXHYAAAHRXAAAtFMAAAAAAAAACV12AAABAAAAAgAAAAledgAA/////wlfdgAAAdJcAAC0UwAAAAAAAAAJYHYAAAEAAAADAAAACWF2AAD/////CWJ2AAAB01wAALRTAAAAAAAAAAljdgAAAQAAAAQAAAAJZHYAAP////8JZXYAAAHUXAAAtFMAAAAAAAAACWZ2AAABAAAABQAAAAlndgAA/////wlodgAAAdVcAAC0UwAAAAAAAAAJaXYAAAEAAAAGAAAACWp2AAD/////CWt2AAAB1lwAALRTAAAAAAAAAAlsdgAAAQAAAAcAAAAJbXYAAP////8JbnYAAAHXXAAAtFMAAAAAAAAACW92AAABAAAAAAAAAAlwdgAA/////wlxdgAAAdpcAAC0UwAAAAAAAAAJcnYAAAEAAAAAAAAACXN2AAD/////CXR2AAAB21wAALRTAAAAAAAAAAl1dgAAAQAAAAEAAAAJdnYAAP////8Jd3YAAAHcXAAAtFMAAAAAAAAACXh2AAABAAAAAgAAAAl5dgAA/////wl6dgAAAd1cAAC0UwAAAAAAAAAJe3YAAAEAAAADAAAACXx2AAD/////CX12AAAB3lwAALRTAAAAAAAAAAl+dgAAAQAAAAAAAAAJf3YAAP////8JgHYAAAHgXAAAtFMAAAAAAAAACYF2AAABAAAAAAAAAAmCdgAA/////wmDdgAAAeFcAAC0UwAAAAAAAAAJhHYAAAEAAAABAAAACYV2AAD/////CYZ2AAAB4lwAALRTAAAAAAAAAAmHdgAAAQAAAAIAAAAJiHYAAP////8JiXYAAAHjXAAAtFMAAAAAAAAACYp2AAABAAAAAwAAAAmLdgAA/////wmMdgAAAeRcAAC0UwAAAAAAAAAJjXYAAAEAAAAEAAAACY52AAD/////CY92AAAB5VwAALRTAAAAAAAAAAmQdgAAAQAAAAUAAAAJkXYAAP////8JknYAAAHmXAAAtFMAAAAAAAAACZN2AAABAAAABgAAAAmUdgAA/////wmVdgAAAedcAAC0UwAAAAAAAAAJlnYAAAEAAAAHAAAACZd2AAD/////CZh2AAAB6FwAALRTAAAAAAAAAAmZdgAAAQAAAAgAAAAJmnYAAP////8Jm3YAAAHpXAAAtFMAAAAAAAAACZx2AAABAAAACQAAAAmddgAA/////wmedgAAAepcAAC0UwAAAAAAAAAJn3YAAAEAAAAKAAAACaB2AAD/////CaF2AAAB61wAALRTAAAAAAAAAAmidgAAAQAAAAsAAAAJo3YAAP////8JpHYAAAHsXAAAtFMAAAAAAAAACaV2AAABAAAADAAAAAmmdgAA/////wmndgAAAe1cAAC0UwAAAAAAAAAJqHYAAAEAAAANAAAACal2AAD/////Cap2AAAB7lwAALRTAAAAAAAAAAmrdgAAAQAAAA4AAAAJrHYAAP////8JrXYAAAHvXAAAtFMAAAAAAAAACa52AAABAAAADwAAAAmvdgAA/////wmwdgAAAfBcAAC0UwAAAAAAAAAJsXYAAAEAAAAQAAAACbJ2AAD/////CbN2AAAB8VwAALRTAAAAAAAAAAm0dgAAAQAAABEAAAAJtXYAAP////8JtnYAAAHyXAAAtFMAAAAAAAAACbd2AAABAAAAEgAAAAm4dgAA/////wm5dgAAAfNcAAC0UwAAAAAAAAAJunYAAAEAAAATAAAACbt2AAD/////Cbx2AAAB9FwAALRTAAAAAAAAAAm9dgAAAQAAABQAAAAJvnYAAP////8Jv3YAAAH1XAAAtFMAAAAAAAAACcB2AAABAAAAFQAAAAnBdgAA/////wnCdgAAAfZcAAC0UwAAAAAAAAAJw3YAAAEAAAAWAAAACcR2AAD/////CcV2AAAB91wAALRTAAAAAAAAAAnGdgAAAQAAABcAAAAJx3YAAP////8JyHYAAAH4XAAAtFMAAAAAAAAACcl2AAABAAAAGAAAAAnKdgAA/////wnLdgAAAflcAAC0UwAAAAAAAAAJzHYAAAEAAAAZAAAACc12AAD/////Cc52AAAB+lwAALRTAAAAAAAAAAnPdgAABwAAAAAAAAAJ0HYAAP////8J0XYAAAH7XAAAtFMAAAAAAAAACdJ2AAAHAAAABwAAAAnTdgAA/////wnUdgAAAf1cAAC0UwAAAAAAAAAJ1XYAAAEAAAAAAAAACdZ2AAD/////Cdd2AAAB/lwAALRTAAAAAAAAAAnYdgAAAQAAAAEAAAAJ2XYAAP////8J2nYAAAH/XAAAtFMAAAAAAAAACdt2AAABAAAAAgAAAAncdgAA/////wnddgAAAQBdAAC0UwAAAAAAAAAJ3nYAAAEAAAADAAAACd92AAD/////CeB2AAABAV0AALRTAAAAAAAAAAnhdgAAAQAAAAQAAAAJ4nYAAP////8J43YAAAECXQAAtFMAAAAAAAAACeR2AAABAAAABQAAAAnldgAA/////wnmdgAAAQNdAAC0UwAAAAAAAAAJ53YAAAEAAAAGAAAACeh2AAD/////Cel2AAABBF0AALRTAAAAAAAAAAnqdgAAAQAAAAcAAAAJ63YAAP////8J7HYAAAEFXQAAtFMAAAAAAAAACe12AAABAAAACAAAAAnudgAA/////wnvdgAAAQZdAAC0UwAAAAAAAAAJ8HYAAAEAAAAJAAAACfF2AAD/////CfJ2AAABB10AALRTAAAAAAAAAAnzdgAAAQAAAAoAAAAJ9HYAAP////8J9XYAAAEIXQAAtFMAAAAAAAAACfZ2AAABAAAACwAAAAn3dgAA/////wn4dgAAAQldAAC0UwAAAAAAAAAJ+XYAAAEAAAAMAAAACfp2AAD/////Cft2AAABCl0AALRTAAAAAAAAAAn8dgAAAQAAAA0AAAAJ/XYAAP////8J/nYAAAELXQAAtFMAAAAAAAAACf92AAABAAAADgAAAAkAdwAA/////wkBdwAAAQxdAAC0UwAAAAAAAAAJAncAAAEAAAAPAAAACQN3AAD/////CQR3AAABDV0AALRTAAAAAAAAAAkFdwAAAQAAABAAAAAJBncAAP////8JB3cAAAEOXQAAtFMAAAAAAAAACQh3AAABAAAAEQAAAAkJdwAA/////wkKdwAAAQ9dAAC0UwAAAAAAAAAJC3cAAAEAAAASAAAACQx3AAD/////CQ13AAABEF0AALRTAAAAAAAAAAkOdwAAAQAAABMAAAAJD3cAAP////8JEHcAAAERXQAAtFMAAAAAAAAACRF3AAABAAAAFAAAAAkSdwAA/////wkTdwAAARJdAAC0UwAAAAAAAAAJFHcAAAEAAAAVAAAACRV3AAD/////CRZ3AAABE10AALRTAAAAAAAAAAkXdwAABwAAAAAAAAAJGHcAAP////8JGXcAAAEUXQAAtFMAAAAAAAAACRp3AAAHAAAABwAAAAkbdwAA/////wkcdwAAARZdAAC0UwAAAAAAAAAJHXcAAAEAAAAAAAAACR53AAD/////CR93AAABF10AALRTAAAAAAAAAAkgdwAAAQAAAAEAAAAJIXcAAP////8JIncAAAEYXQAAtFMAAAAAAAAACSN3AAABAAAAAgAAAAkkdwAA/////wkldwAAARldAAC0UwAAAAAAAAAJJncAAAEAAAADAAAACSd3AAD/////CSh3AAABGl0AALRTAAAAAAAAAAkpdwAAAQAAAAQAAAAJKncAAP////8JK3cAAAEbXQAAtFMAAAAAAAAACSx3AAAHAAAAAAAAAAktdwAA/////wkudwAAARxdAAC0UwAAAAAAAAAJL3cAAAcAAAAHAAAACTB3AAD/////CTF3AAABHl0AALRTAAAAAAAAAAkydwAAAQAAAAAAAAAJM3cAAP////8JNHcAAAEfXQAAtFMAAAAAAAAACTV3AAABAAAAAQAAAAk2dwAA/////wk3dwAAASBdAAC0UwAAAAAAAAAJOHcAAAEAAAACAAAACTl3AAD/////CTp3AAABIV0AALRTAAAAAAAAAAk7dwAAAQAAAAAAAAAJPHcAAP////8JPXcAAAEiXQAAtFMAAAAAAAAACT53AAABAAAAAQAAAAk/dwAA/////wlAdwAAASNdAAC0UwAAAAAAAAAJQXcAAAEAAAACAAAACUJ3AAD/////CUN3AAABJF0AALRTAAAAAAAAAAlEdwAAAQAAAAMAAAAJRXcAAP////8JRncAAAElXQAAtFMAAAAAAAAACUd3AAABAAAABAAAAAlIdwAA/////wlJdwAAASddAAC0UwAAAAAAAAAJSncAAAEAAAAAAAAACUt3AAD/////CUx3AAABKF0AALRTAAAAAAAAAAlNdwAAAQAAAAEAAAAJTncAAP////8JT3cAAAEpXQAAtFMAAAAAAAAACVB3AAABAAAAAgAAAAlRdwAA/////wlSdwAAASpdAAC0UwAAAAAAAAAJU3cAAAEAAAAAAAAACVR3AAD/////CVV3AAABK10AALRTAAAAAAAAAAlWdwAAAQAAAAEAAAAJV3cAAP////8JWHcAAAEsXQAAtFMAAAAAAAAACVl3AAABAAAAAgAAAAladwAA/////wlbdwAAAS1dAAC0UwAAAAAAAAAJXHcAAAEAAAADAAAACV13AAD/////CV53AAABLl0AALRTAAAAAAAAAAlfdwAAAQAAAAQAAAAJYHcAAP////8JYXcAAAEwXQAAtFMAAAAAAAAACWJ3AAABAAAAAAAAAAljdwAA/////wlkdwAAATFdAAC0UwAAAAAAAAAJZXcAAAEAAAABAAAACWZ3AAD/////CWd3AAABMl0AALRTAAAAAAAAAAlodwAAAQAAAAIAAAAJaXcAAP////8JancAAAEzXQAAtFMAAAAAAAAACWt3AAABAAAAAwAAAAlsdwAA/////wltdwAAATRdAAC0UwAAAAAAAAAJbncAAAEAAAAEAAAACW93AAD/////CXB3AAABNV0AALRTAAAAAAAAAAlxdwAAAQAAAAUAAAAJcncAAP////8Jc3cAAAE2XQAAtFMAAAAAAAAACXR3AAABAAAABgAAAAl1dwAA/////wl2dwAAATddAAC0UwAAAAAAAAAJd3cAAAEAAAAAAAAACXh3AAD/////CXl3AAABOF0AALRTAAAAAAAAAAl6dwAAAQAAAAEAAAAJe3cAAP////8JfHcAAAE5XQAAtFMAAAAAAAAACX13AAABAAAAAgAAAAl+dwAA/////wl/dwAAATpdAAC0UwAAAAAAAAAJgHcAAAEAAAADAAAACYF3AAD/////CYJ3AAABO10AALRTAAAAAAAAAAmDdwAAAQAAAAQAAAAJhHcAAP////8JhXcAAAE9XQAAtFMAAAAAAAAACYZ3AAABAAAAAAAAAAmHdwAA/////wmIdwAAAT5dAAC0UwAAAAAAAAAJiXcAAAEAAAABAAAACYp3AAD/////CYt3AAABP10AALRTAAAAAAAAAAmMdwAAAQAAAAIAAAAJjXcAAP////8JjncAAAFAXQAAtFMAAAAAAAAACY93AAABAAAAAwAAAAmQdwAA/////wmRdwAAAUFdAAC0UwAAAAAAAAAJkncAAAEAAAAEAAAACZN3AAD/////CZR3AAABQl0AALRTAAAAAAAAAAmVdwAAAQAAAAUAAAAJlncAAP////8Jl3cAAAFDXQAAtFMAAAAAAAAACZh3AAABAAAABgAAAAmZdwAA/////wmadwAAAURdAAC0UwAAAAAAAAAJm3cAAAEAAAAHAAAACZx3AAD/////CZ13AAABRV0AALRTAAAAAAAAAAmedwAAAQAAAAgAAAAJn3cAAP////8JoHcAAAFGXQAAtFMAAAAAAAAACaF3AAABAAAACQAAAAmidwAA/////wmjdwAAAUddAAC0UwAAAAAAAAAJpHcAAAEAAAAKAAAACaV3AAD/////CaZ3AAABSF0AALRTAAAAAAAAAAmndwAAAQAAAAsAAAAJqHcAAP////8JqXcAAAFJXQAAtFMAAAAAAAAACap3AAABAAAADAAAAAmrdwAA/////wmsdwAAAUpdAAC0UwAAAAAAAAAJrXcAAAEAAAANAAAACa53AAD/////Ca93AAABS10AALRTAAAAAAAAAAmwdwAAAQAAAA4AAAAJsXcAAP////8JsncAAAFMXQAAtFMAAAAAAAAACbN3AAABAAAADwAAAAm0dwAA/////wm1dwAAAU1dAAC0UwAAAAAAAAAJtncAAAEAAAAQAAAACbd3AAD/////Cbh3AAABTl0AALRTAAAAAAAAAAm5dwAAAQAAABEAAAAJuncAAP////8Ju3cAAAFPXQAAtFMAAAAAAAAACbx3AAABAAAAEgAAAAm9dwAA/////wm+dwAAAVBdAAC0UwAAAAAAAAAJv3cAAAEAAAATAAAACcB3AAD/////CcF3AAABUV0AALRTAAAAAAAAAAnCdwAAAQAAABQAAAAJw3cAAP////8JxHcAAAFSXQAAtFMAAAAAAAAACcV3AAABAAAAFQAAAAnGdwAA/////wnHdwAAAVNdAAC0UwAAAAAAAAAJyHcAAAEAAAAWAAAACcl3AAD/////Ccp3AAABVF0AALRTAAAAAAAAAAnLdwAAAQAAABcAAAAJzHcAAP////8JzXcAAAFVXQAAtFMAAAAAAAAACc53AAABAAAAGAAAAAnPdwAA/////wnQdwAAAVZdAAC0UwAAAAAAAAAJ0XcAAAEAAAAZAAAACdJ3AAD/////CdN3AAABV10AALRTAAAAAAAAAAnUdwAAAQAAAAAAAAAJ1XcAAP////8J1ncAAAFYXQAAtFMAAAAAAAAACdd3AAABAAAAAQAAAAnYdwAA/////wnZdwAAAVldAAC0UwAAAAAAAAAJ2ncAAAEAAAACAAAACdt3AAD/////Cdx3AAABWl0AALRTAAAAAAAAAAnddwAAAQAAAAMAAAAJ3ncAAP////8J33cAAAFbXQAAtFMAAAAAAAAACeB3AAABAAAABAAAAAnhdwAA/////wnidwAAAVxdAAC0UwAAAAAAAAAJ43cAAAEAAAAFAAAACeR3AAD/////CeV3AAABXl0AALRTAAAAAAAAAAnmdwAAAQAAAAAAAAAJ53cAAP////8J6HcAAAFfXQAAtFMAAAAAAAAACel3AAABAAAAAQAAAAnqdwAA/////wnrdwAAAWBdAAC0UwAAAAAAAAAJ7HcAAAEAAAACAAAACe13AAD/////Ce53AAABYV0AALRTAAAAAAAAAAnvdwAAAQAAAAMAAAAJ8HcAAP////8J8XcAAAFiXQAAtFMAAAAAAAAACfJ3AAABAAAABAAAAAnzdwAA/////wn0dwAAAWNdAAC0UwAAAAAAAAAJ9XcAAAEAAAAFAAAACfZ3AAD/////Cfd3AAABZF0AALRTAAAAAAAAAAn4dwAAAQAAAAYAAAAJ+XcAAP////8J+ncAAAFlXQAAtFMAAAAAAAAACft3AAABAAAABwAAAAn8dwAA/////wn9dwAAAWZdAAC0UwAAAAAAAAAJ/ncAAAEAAAAIAAAACf93AAD/////CQB4AAABZ10AALRTAAAAAAAAAAkBeAAAAQAAAAkAAAAJAngAAP////8JA3gAAAFoXQAAtFMAAAAAAAAACQR4AAABAAAACgAAAAkFeAAA/////wkGeAAAAWldAAC0UwAAAAAAAAAJB3gAAAEAAAALAAAACQh4AAD/////CQl4AAABal0AALRTAAAAAAAAAAkKeAAAAQAAAAwAAAAJC3gAAP////8JDHgAAAFrXQAAtFMAAAAAAAAACQ14AAABAAAADQAAAAkOeAAA/////wkPeAAAAWxdAAC0UwAAAAAAAAAJEHgAAAEAAAAOAAAACRF4AAD/////CRJ4AAABbV0AALRTAAAAAAAAAAkTeAAAAQAAAA8AAAAJFHgAAP////8JFXgAAAFuXQAAtFMAAAAAAAAACRZ4AAABAAAAEAAAAAkXeAAA/////wkYeAAAAW9dAAC0UwAAAAAAAAAJGXgAAAEAAAARAAAACRp4AAD/////CRt4AAABcF0AALRTAAAAAAAAAAkceAAAAQAAABIAAAAJHXgAAP////8JHngAAAFxXQAAtFMAAAAAAAAACR94AAABAAAAEwAAAAkgeAAA/////wkheAAAAXJdAAC0UwAAAAAAAAAJIngAAAEAAAAUAAAACSN4AAD/////CSR4AAABc10AALRTAAAAAAAAAAkleAAAAQAAABUAAAAJJngAAP////8JJ3gAAAF0XQAAtFMAAAAAAAAACSh4AAABAAAAFgAAAAkpeAAA/////wkqeAAAAXVdAAC0UwAAAAAAAAAJK3gAAAEAAAAXAAAACSx4AAD/////CS14AAABdl0AALRTAAAAAAAAAAkueAAAAQAAAAAAAAAJL3gAAP////8JMHgAAAF3XQAAtFMAAAAAAAAACTF4AAABAAAAAQAAAAkyeAAA/////wkzeAAAAXhdAAC0UwAAAAAAAAAJNHgAAAEAAAACAAAACTV4AAD/////CTZ4AAABeV0AALRTAAAAAAAAAAk3eAAAAQAAAAMAAAAJOHgAAP////8JOXgAAAF6XQAAtFMAAAAAAAAACTp4AAABAAAABAAAAAk7eAAA/////wk8eAAAAXtdAAC0UwAAAAAAAAAJPXgAAAEAAAAFAAAACT54AAD/////CT94AAABfV0AALRTAAAAAAAAAAlAeAAAAQAAAAAAAAAJQXgAAP////8JQngAAAF+XQAAtFMAAAAAAAAACUN4AAABAAAAAQAAAAlEeAAA/////wlFeAAAAX9dAAC0UwAAAAAAAAAJRngAAAEAAAAAAAAACUd4AAD/////CUh4AAABgF0AALRTAAAAAAAAAAlJeAAAAQAAAAEAAAAJSngAAP////8JS3gAAAGBXQAAtFMAAAAAAAAACUx4AAABAAAAAgAAAAlNeAAA/////wlOeAAAAYJdAAC0UwAAAAAAAAAJT3gAAAEAAAADAAAACVB4AAD/////CVF4AAABg10AALRTAAAAAAAAAAlSeAAAAQAAAAQAAAAJU3gAAP////8JVHgAAAGEXQAAtFMAAAAAAAAACVV4AAABAAAABQAAAAlWeAAA/////wlXeAAABYVdAAAlQ29nbm9zLkNPQy5EYXRhU291cmNlLlJlcG9ydERhdGEuQ2VsbAoAAAALbV9DZWxsUGFydHMHbV9WYWx1ZQxtX0Zvcm10VmFsdWUJbV9jb2xzcGFuEm1fY29sc3BhbnNwZWNpZmllZAltX3Jvd3NwYW4SbV9yb3dzcGFuc3BlY2lmaWVkB21fc3R5bGUKbV9oYXNJbWFnZQptX2ltYWdldXJsBAEBAAAAAAYAAStDb2dub3MuQ09DLkRhdGFTb3VyY2UuUmVwb3J0RGF0YS5DZWxsUGFydFtd5AAAAAgBCAEB5AAAAAlYeAAACecAAAAJ5wAAAAAAAAAAAAAAAAAJhl0AAAAJ5wAAABGGXQAAAQAAAAZceAAAA1MxMQGHXQAA9AAAAAldeAAAAAAAAAAAAAABiF0AAIVdAAAJXngAAAnnAAAACecAAAAAAAAAAAAAAAAACYldAAAACecAAAARiV0AAAEAAAAGYngAAANTMTYBil0AAPQAAAAJXXgAAAAAAAAAAAAAAYtdAACFXQAACWR4AAAJ5wAAAAnnAAAAAAAAAAAAAAAAAAmMXQAAAAnnAAAAEYxdAAABAAAABmh4AAACUzgBjV0AAPQAAAAJXXgAAAAAAAAAAAAAAY5dAACFXQAACWp4AAAJ5wAAAAnnAAAAAAAAAAAAAAAAAAmPXQAAAAnnAAAAEY9dAAABAAAABm54AAACUzgBkF0AAPQAAAAJXXgAAAAAAAAAAAAAAZFdAACFXQAACXB4AAAJ5wAAAAnnAAAAAAAAAAAAAAAAAAmSXQAAAAnnAAAAEZJdAAABAAAABnR4AAACUzgBk10AAPQAAAAJXXgAAAAAAAAAAAAAAZRdAACFXQAACXZ4AAAJ5wAAAAnnAAAAAAAAAAAAAAAAAAmVXQAAAAnnAAAAEZVdAAABAAAABnp4AAACUzgBll0AAPQAAAAJXXgAAAAAAAAAAAAAAZddAACFXQAACXx4AAAJ5wAAAAnnAAAAAAAAAAAAAAAAAAmYXQAAAAnnAAAAEZhdAAABAAAABoB4AAACUzgBmV0AAPQAAAAJXXgAAAAAAAAAAAAAAZpdAACFXQAACYJ4AAAJ5wAAAAnnAAAAAAAAAAAAAAAAAAmbXQAAAAnnAAAAEZtdAAABAAAABoZ4AAACUzgBnF0AAPQAAAAJXXgAAAAAAAAAAAAAAZ1dAACFXQAACYh4AAAJ5wAAAAnnAAAAAAAAAAAAAAAAAAmeXQAAAAnnAAAAEZ5dAAABAAAABox4AAACUzgBn10AAPQAAAAJXXgAAAAAAAAAAAAAAaBdAACFXQAACY54AAAJ5wAAAAnnAAAAAAAAAAAAAAAAAAmhXQAAAAnnAAAAEaFdAAABAAAABpJ4AAACUzgBol0AAPQAAAAJXXgAAAAAAAAAAAAAAaNdAACFXQAACZR4AAAJ5wAAAAnnAAAAAAAAAAAAAAAAAAmkXQAAAAnnAAAAEaRdAAABAAAABph4AAACUzgBpV0AAPQAAAAJXXgAAAAAAAAAAAAAAaZdAACFXQAACZp4AAAJ5wAAAAnnAAAAAAAAAAAAAAAAAAmnXQAAAAnnAAAAEaddAAABAAAABp54AAACUzgBqF0AAPQAAAAJXXgAAAAAAAAAAAAAAaldAACFXQAACaB4AAAJ5wAAAAnnAAAAAAAAAAAAAAAAAAmqXQAAAAnnAAAAEapdAAABAAAABqR4AAACUzgBq10AAPQAAAAJXXgAAAAAAAAAAAAAAaxdAACFXQAACaZ4AAAJ5wAAAAnnAAAAAAAAAAAAAAAAAAmtXQAAAAnnAAAAEa1dAAABAAAABqp4AAACUzgBrl0AAPQAAAAJXXgAAAAAAAAAAAAAAa9dAACFXQAACax4AAAJ5wAAAAnnAAAAAAAAAAAAAAAAAAmwXQAAAAnnAAAAEbBdAAABAAAABrB4AAACUzgBsV0AAPQAAAAJXXgAAAAAAAAAAAAAAbJdAACFXQAACbJ4AAAJ5wAAAAnnAAAAAAAAAAAAAAAAAAmzXQAAAAnnAAAAEbNdAAABAAAABrZ4AAADUzEyAbRdAAD0AAAACbd4AAAAAAAAAAAAAAG1XQAAhV0AAAm4eAAACecAAAAJ5wAAAAAAAAAAAAAAAAAJtl0AAAAJ5wAAABG2XQAAAQAAAAa8eAAAA1MxNwG3XQAA9AAAAAm3eAAAAAAAAAAAAAABuF0AAIVdAAAJvngAAAnnAAAACecAAAAAAAAAAAAAAAAACbldAAAACecAAAARuV0AAAEAAAAGwngAAANTMTcBul0AAPQAAAAJt3gAAAAAAAAAAAAAAbtdAACFXQAACcR4AAAJ5wAAAAnnAAAAAAAAAAAAAAAAAAm8XQAAAAnnAAAAEbxdAAABAAAABsh4AAACUzkBvV0AAPQAAAAJt3gAAAAAAAAAAAAAAb5dAACFXQAACcp4AAAJ5wAAAAnnAAAAAAAAAAAAAAAAAAm/XQAAAAnnAAAAEb9dAAABAAAABs54AAACUzkBwF0AAPQAAAAJt3gAAAAAAAAAAAAAAcFdAACFXQAACdB4AAAJ5wAAAAnnAAAAAAAAAAAAAAAAAAnCXQAAAAnnAAAAEcJdAAABAAAABtR4AAACUzkBw10AAPQAAAAJt3gAAAAAAAAAAAAAAcRdAACFXQAACdZ4AAAJ5wAAAAnnAAAAAAAAAAAAAAAAAAnFXQAAAAnnAAAAEcVdAAABAAAABtp4AAACUzkBxl0AAPQAAAAJt3gAAAAAAAAAAAAAAcddAACFXQAACdx4AAAJ5wAAAAnnAAAAAAAAAAAAAAAAAAnIXQAAAAnnAAAAEchdAAABAAAABuB4AAACUzkByV0AAPQAAAAJt3gAAAAAAAAAAAAAAcpdAACFXQAACeJ4AAAJ5wAAAAnnAAAAAAAAAAAAAAAAAAnLXQAAAAnnAAAAEctdAAABAAAABuZ4AAADUzI4AcxdAAD0AAAACbd4AAAAAAAAAAAAAAHNXQAAhV0AAAnoeAAACecAAAAJ5wAAAAAAAAAAAAAAAAAJzl0AAAAJ5wAAABHOXQAAAQAAAAbseAAAA1MzMwHPXQAA9AAAAAm3eAAAAAAAAAAAAAAB0F0AAIVdAAAJ7ngAAAnnAAAACecAAAAAAAAAAAAAAAAACdFdAAAACecAAAAR0V0AAAEAAAAG8ngAAANTMzMB0l0AAPQAAAAJt3gAAAAAAAAAAAAAAdNdAACFXQAACfR4AAAJ5wAAAAnnAAAAAAAAAAAAAAAAAAnUXQAAAAnnAAAAEdRdAAABAAAABvh4AAADUzI1AdVdAAD0AAAACbd4AAAAAAAAAAAAAAHWXQAAhV0AAAn6eAAACecAAAAJ5wAAAAAAAAAAAAAAAAAJ110AAAAJ5wAAABHXXQAAAQAAAAb+eAAAA1MyNQHYXQAA9AAAAAm3eAAAAAAAAAAAAAAB2V0AAIVdAAAJAHkAAAnnAAAACecAAAAAAAAAAAAAAAAACdpdAAAACecAAAAR2l0AAAEAAAAGBHkAAANTMjUB210AAPQAAAAJt3gAAAAAAAAAAAAAAdxdAACFXQAACQZ5AAAJ5wAAAAnnAAAAAAAAAAAAAAAAAAndXQAAAAnnAAAAEd1dAAABAAAABgp5AAADUzI1Ad5dAAD0AAAACbd4AAAAAAAAAAAAAAHfXQAAhV0AAAkMeQAACecAAAAJ5wAAAAAAAAAAAAAAAAAJ4F0AAAAJ5wAAABHgXQAAAQAAAAYQeQAAA1MyNQHhXQAA9AAAAAm3eAAAAAAAAAAAAAAB4l0AAIVdAAAJEnkAAAnnAAAACecAAAAAAAAAAAAAAAAACeNdAAAACecAAAAR410AAAEAAAAGFnkAAANTNDMB5F0AAPQAAAAJt3gAAAAAAAAAAAAAAeVdAACFXQAACRh5AAAJ5wAAAAnnAAAAAAAAAAAAAAAAAAnmXQAAAAnnAAAAEeZdAAABAAAABhx5AAADUzQ4AeddAAD0AAAACbd4AAAAAAAAAAAAAAHoXQAAhV0AAAkeeQAACecAAAAJ5wAAAAAAAAAAAAAAAAAJ6V0AAAAJ5wAAABHpXQAAAQAAAAYieQAAA1M1MwHqXQAA9AAAAAm3eAAAAAAAAAAAAAAB610AAIVdAAAJJHkAAAnnAAAACecAAAAAAAAAAAAAAAAACexdAAAACecAAAAR7F0AAAEAAAAGKHkAAANTNTgB7V0AAPQAAAAJt3gAAAAAAAAAAAAAAe5dAACFXQAACSp5AAAJ5wAAAAnnAAAAAAAAAAAAAAAAAAnvXQAAAAnnAAAAEe9dAAABAAAABi55AAADUzYzAfBdAAD0AAAACbd4AAAAAAAAAAAAAAHxXQAAhV0AAAkweQAACecAAAAJ5wAAAAAAAAAAAAAAAAAJ8l0AAAAJ5wAAABHyXQAAAQAAAAY0eQAAA1M2OAHzXQAA9AAAAAm3eAAAAAAAAAAAAAAB9F0AAIVdAAAJNnkAAAnnAAAACecAAAAAAAAAAAAAAAAACfVdAAAACecAAAAR9V0AAAEAAAAGOnkAAANTNzMB9l0AAPQAAAAJt3gAAAAAAAAAAAAAAfddAACFXQAACTx5AAAJ5wAAAAnnAAAAAAAAAAAAAAAAAAn4XQAAAAnnAAAAEfhdAAABAAAABkB5AAADUzQwAfldAAD0AAAACbd4AAAAAAAAAAAAAAH6XQAAhV0AAAlCeQAACecAAAAJ5wAAAAAAAAAAAAAAAAAJ+10AAAAJ5wAAABH7XQAAAQAAAAZGeQAAA1M0MAH8XQAA9AAAAAm3eAAAAAAAAAAAAAAB/V0AAIVdAAAJSHkAAAnnAAAACecAAAAAAAAAAAAAAAAACf5dAAAACecAAAAR/l0AAAEAAAAGTHkAAANTNDAB/10AAPQAAAAJt3gAAAAAAAAAAAAAAQBeAACFXQAACU55AAAJ5wAAAAnnAAAAAAAAAAAAAAAAAAkBXgAAAAnnAAAAEQFeAAABAAAABlJ5AAADUzQwAQJeAAD0AAAACbd4AAAAAAAAAAAAAAEDXgAAhV0AAAlUeQAACecAAAAJ5wAAAAAAAAAAAAAAAAAJBF4AAAAJ5wAAABEEXgAAAQAAAAZYeQAAA1M0MAEFXgAA9AAAAAm3eAAAAAAAAAAAAAABBl4AAIVdAAAKCecAAAAJ5wAAAAAAAAAAAAAAAAAJB14AAAAJ5wAAABEHXgAAAQAAAAZdeQAAA1MxOQEIXgAA9AAAAAleeQAAAAAAAAAAAAABCV4AAIVdAAAKCecAAAAJ5wAAAAIAAAABAAAAAAAJCl4AAAAJ5wAAABEKXgAAAQAAAAZieQAAAlM4AQteAAD0AAAACWN5AAACAAAAAgAAAAEMXgAAhV0AAAoJ5wAAAAnnAAAAAgAAAAEAAAAAAAkNXgAAAAnnAAAAEQ1eAAABAAAABmd5AAACUzkBDl4AAPQAAAAJaHkAAAIAAAACAAAAAQ9eAACFXQAACgnnAAAACecAAAACAAAAAQAAAAAACRBeAAAACecAAAAREF4AAAEAAAAGbHkAAANTMTABEV4AAPQAAAAJbXkAAAIAAAACAAAAARJeAACFXQAACW55AAAJ5wAAAAnnAAAAAAAAAAAAAAAAAAkTXgAAAAnnAAAAERNeAAABAAAABnJ5AAADUzcwARReAAD0AAAACV55AAAAAAAAAAAAAAEVXgAAhV0AAAoJ5wAAAAnnAAAAAAAAAAAAAAAAAAkWXgAAAAnnAAAAERZeAAABAAAABnd5AAADUzY3ARdeAAD0AAAACV55AAAAAAAAAAAAAAEYXgAAhV0AAAl5eQAACecAAAAJ5wAAAAAAAAAAAAAAAAAJGV4AAAAJ5wAAABEZXgAAAQAAAAZ9eQAAA1M4MQEaXgAA9AAAAAleeQAAAAAAAAAAAAABG14AAIVdAAAKCecAAAAJ5wAAAAAAAAAAAAAAAAAJHF4AAAAJ5wAAABEcXgAAAQAAAAaCeQAAA1M3OAEdXgAA9AAAAAleeQAAAAAAAAAAAAABHl4AAIVdAAAJhHkAAAnnAAAACecAAAAAAAAAAAAAAAAACR9eAAAACecAAAARH14AAAEAAAAGiHkAAANTOTIBIF4AAPQAAAAJXnkAAAAAAAAAAAAAASFeAACFXQAACgnnAAAACecAAAAAAAAAAAAAAAAACSJeAAAACecAAAARIl4AAAEAAAAGjXkAAANTODkBI14AAPQAAAAJXnkAAAAAAAAAAAAAASReAACFXQAACY95AAAJ5wAAAAnnAAAAAAAAAAAAAAAAAAklXgAAAAnnAAAAESVeAAABAAAABpN5AAADUzI2ASZeAAD0AAAACV55AAAAAAAAAAAAAAEnXgAAhV0AAAmVeQAACecAAAAJ5wAAAAAAAAAAAAAAAAAJKF4AAAAJ5wAAABEoXgAAAQAAAAaZeQAAA1MzOQEpXgAA9AAAAAleeQAAAAAAAAAAAAABKl4AAIVdAAAJm3kAAAnnAAAACecAAAAAAAAAAAAAAAAACSteAAAACecAAAARK14AAAEAAAAGn3kAAANTNTIBLF4AAPQAAAAJXnkAAAAAAAAAAAAAAS1eAACFXQAACaF5AAAJ5wAAAAnnAAAAAAAAAAAAAAAAAAkuXgAAAAnnAAAAES5eAAABAAAABqV5AAADUzY1AS9eAAD0AAAACV55AAAAAAAAAAAAAAEwXgAAhV0AAAmneQAACecAAAAJ5wAAAAAAAAAAAAAAAAAJMV4AAAAJ5wAAABExXgAAAQAAAAareQAAA1M3OAEyXgAA9AAAAAleeQAAAAAAAAAAAAABM14AAIVdAAAJrXkAAAnnAAAACecAAAAAAAAAAAAAAAAACTReAAAACecAAAARNF4AAAEAAAAGsXkAAANTOTEBNV4AAPQAAAAJXnkAAAAAAAAAAAAAATZeAACFXQAACbN5AAAJ5wAAAAnnAAAAAAAAAAAAAAAAAAk3XgAAAAnnAAAAETdeAAABAAAABrd5AAAEUzEwNAE4XgAA9AAAAAleeQAAAAAAAAAAAAABOV4AAIVdAAAJuXkAAAnnAAAACecAAAAAAAAAAAAAAAAACTpeAAAACecAAAAROl4AAAEAAAAGvXkAAARTMTE3ATteAAD0AAAACV55AAAAAAAAAAAAAAE8XgAAhV0AAAm/eQAACecAAAAJ5wAAAAAAAAAAAAAAAAAJPV4AAAAJ5wAAABE9XgAAAQAAAAbDeQAABFMxMzABPl4AAPQAAAAJXnkAAAAAAAAAAAAAAT9eAACFXQAACcV5AAAJ5wAAAAnnAAAAAAAAAAAAAAAAAAlAXgAAAAnnAAAAEUBeAAABAAAABsl5AAAEUzE0MwFBXgAA9AAAAAleeQAAAAAAAAAAAAABQl4AAIVdAAAJy3kAAAnnAAAACecAAAAAAAAAAAAAAAAACUNeAAAACecAAAARQ14AAAEAAAAGz3kAAARTMTU2AUReAAD0AAAACV55AAAAAAAAAAAAAAFFXgAAhV0AAAnReQAACecAAAAJ5wAAAAAAAAAAAAAAAAAJRl4AAAAJ5wAAABFGXgAAAQAAAAbVeQAABFMxNjkBR14AAPQAAAAJXnkAAAAAAAAAAAAAAUheAACFXQAACdd5AAAJ5wAAAAnnAAAAAAAAAAAAAAAAAAlJXgAAAAnnAAAAEUleAAABAAAABtt5AAAEUzE4MgFKXgAA9AAAAAleeQAAAAAAAAAAAAABS14AAIVdAAAJ3XkAAAnnAAAACecAAAAAAAAAAAAAAAAACUxeAAAACecAAAARTF4AAAEAAAAG4XkAAARTMTk1AU1eAAD0AAAACV55AAAAAAAAAAAAAAFOXgAAhV0AAAnjeQAACecAAAAJ5wAAAAAAAAAAAAAAAAAJT14AAAAJ5wAAABFPXgAAAQAAAAbneQAABFMyMDgBUF4AAPQAAAAJXnkAAAAAAAAAAAAAAVFeAACFXQAACel5AAAJ5wAAAAnnAAAAAAAAAAAAAAAAAAlSXgAAAAnnAAAAEVJeAAABAAAABu15AAAEUzIyMQFTXgAA9AAAAAleeQAAAAAAAAAAAAABVF4AAIVdAAAJ73kAAAnnAAAACecAAAAAAAAAAAAAAAAACVVeAAAACecAAAARVV4AAAEAAAAG83kAAARTMjM0AVZeAAD0AAAACV55AAAAAAAAAAAAAAFXXgAAhV0AAAn1eQAACecAAAAJ5wAAAAAAAAAAAAAAAAAJWF4AAAAJ5wAAABFYXgAAAQAAAAb5eQAABFMyNDcBWV4AAPQAAAAJXnkAAAAAAAAAAAAAAVpeAACFXQAACft5AAAJ5wAAAAnnAAAAAAAAAAAAAAAAAAlbXgAAAAnnAAAAEVteAAABAAAABv95AAAEUzI2MAFcXgAA9AAAAAleeQAAAAAAAAAAAAABXV4AAIVdAAAJAXoAAAnnAAAACecAAAAAAAAAAAAAAAAACV5eAAAACecAAAARXl4AAAEAAAAGBXoAAANTMTkBX14AAPQAAAAJXnkAAAAAAAAAAAAAAWBeAACFXQAACQd6AAAJ5wAAAAnnAAAAAAAAAAAAAAAAAAlhXgAAAAnnAAAAEWFeAAABAAAABgt6AAADUzIwAWJeAAD0AAAACV55AAAAAAAAAAAAAAFjXgAAhV0AAAkNegAACecAAAAJ5wAAAAAAAAAAAAAAAAAJZF4AAAAJ5wAAABFkXgAAAQAAAAYRegAAA1MyMQFlXgAA9AAAAAleeQAAAAAAAAAAAAABZl4AAIVdAAAJE3oAAAnnAAAACecAAAAAAAAAAAAAAAAACWdeAAAACecAAAARZ14AAAEAAAAGF3oAAANTMjIBaF4AAPQAAAAJXnkAAAAAAAAAAAAAAWleAACFXQAACRl6AAAJ5wAAAAnnAAAAAAAAAAAAAAAAAAlqXgAAAAnnAAAAEWpeAAABAAAABh16AAADUzIzAWteAAD0AAAACV55AAAAAAAAAAAAAAFsXgAAhV0AAAkfegAACecAAAAJ5wAAAAAAAAAAAAAAAAAJbV4AAAAJ5wAAABFtXgAAAQAAAAYjegAAA1M0OAFuXgAA9AAAAAkkegAAAQAAAAEAAAABb14AAIVdAAAJJXoAAAnnAAAACecAAAAAAAAAAAAAAAAACXBeAAAACecAAAARcF4AAAEAAAAGKXoAAANTNTkBcV4AAPQAAAAJKnoAAAEAAAABAAAAAXJeAACFXQAACSt6AAAJ5wAAAAnnAAAAAAAAAAAAAAAAAAlzXgAAAAnnAAAAEXNeAAABAAAABi96AAADUzcwAXReAAD0AAAACTB6AAABAAAAAQAAAAF1XgAAhV0AAAkxegAACecAAAAJ5wAAAAAAAAAAAAAAAAAJdl4AAAAJ5wAAABF2XgAAAQAAAAY1egAAA1M4MQF3XgAA9AAAAAk2egAAAQAAAAEAAAABeF4AAIVdAAAJN3oAAAnnAAAACecAAAAAAAAAAAAAAAAACXleAAAACecAAAAReV4AAAEAAAAGO3oAAANTNDMBel4AAPQAAAAJPHoAAAAAAAAAAAAAAXteAACFXQAACT16AAAJ5wAAAAnnAAAAAAAAAAAAAAAAAAl8XgAAAAnnAAAAEXxeAAABAAAABkF6AAADUzQ0AX1eAAD0AAAACTx6AAAAAAAAAAAAAAF+XgAAhV0AAAlDegAACecAAAAJ5wAAAAAAAAAAAAAAAAAJf14AAAAJ5wAAABF/XgAAAQAAAAZHegAAA1M0NQGAXgAA9AAAAAk8egAAAAAAAAAAAAABgV4AAIVdAAAJSXoAAAnnAAAACecAAAAAAAAAAAAAAAAACYJeAAAACecAAAARgl4AAAEAAAAGTXoAAANTMTIBg14AAPQAAAAJt3gAAAAAAAAAAAAAAYReAACFXQAACU96AAAJ5wAAAAnnAAAAAAAAAAAAAAAAAAmFXgAAAAnnAAAAEYVeAAABAAAABlN6AAACUzkBhl4AAPQAAAAJt3gAAAAAAAAAAAAAAYdeAACFXQAACVV6AAAJ5wAAAAnnAAAAAAAAAAAAAAAAAAmIXgAAAAnnAAAAEYheAAABAAAABll6AAACUzkBiV4AAPQAAAAJt3gAAAAAAAAAAAAAAYpeAACFXQAACVt6AAAJ5wAAAAnnAAAAAAAAAAAAAAAAAAmLXgAAAAnnAAAAEYteAAABAAAABl96AAACUzkBjF4AAPQAAAAJt3gAAAAAAAAAAAAAAY1eAACFXQAACWF6AAAJ5wAAAAnnAAAAAAAAAAAAAAAAAAmOXgAAAAnnAAAAEY5eAAABAAAABmV6AAACUzkBj14AAPQAAAAJt3gAAAAAAAAAAAAAAZBeAACFXQAACWd6AAAJ5wAAAAnnAAAAAAAAAAAAAAAAAAmRXgAAAAnnAAAAEZFeAAABAAAABmt6AAACUzkBkl4AAPQAAAAJt3gAAAAAAAAAAAAAAZNeAACFXQAACW16AAAJ5wAAAAnnAAAAAAAAAAAAAAAAAAmUXgAAAAnnAAAAEZReAAABAAAABnF6AAADUzIyAZVeAAD0AAAACbd4AAAAAAAAAAAAAAGWXgAAhV0AAAlzegAACecAAAAJ5wAAAAAAAAAAAAAAAAAJl14AAAAJ5wAAABGXXgAAAQAAAAZ3egAAA1MyNwGYXgAA9AAAAAm3eAAAAAAAAAAAAAABmV4AAIVdAAAJeXoAAAnnAAAACecAAAAAAAAAAAAAAAAACZpeAAAACecAAAARml4AAAEAAAAGfXoAAANTMzIBm14AAPQAAAAJt3gAAAAAAAAAAAAAAZxeAACFXQAACX96AAAJ5wAAAAnnAAAAAAAAAAAAAAAAAAmdXgAAAAnnAAAAEZ1eAAABAAAABoN6AAADUzM3AZ5eAAD0AAAACbd4AAAAAAAAAAAAAAGfXgAAhV0AAAmFegAACecAAAAJ5wAAAAAAAAAAAAAAAAAJoF4AAAAJ5wAAABGgXgAAAQAAAAaJegAAA1M0MgGhXgAA9AAAAAm3eAAAAAAAAAAAAAABol4AAIVdAAAJi3oAAAnnAAAACecAAAAAAAAAAAAAAAAACaNeAAAACecAAAARo14AAAEAAAAGj3oAAANTNDcBpF4AAPQAAAAJt3gAAAAAAAAAAAAAAaVeAACFXQAACZF6AAAJ5wAAAAnnAAAAAAAAAAAAAAAAAAmmXgAAAAnnAAAAEaZeAAABAAAABpV6AAADUzUyAadeAAD0AAAACbd4AAAAAAAAAAAAAAGoXgAAhV0AAAmXegAACecAAAAJ5wAAAAAAAAAAAAAAAAAJqV4AAAAJ5wAAABGpXgAAAQAAAAabegAAA1MxOQGqXgAA9AAAAAm3eAAAAAAAAAAAAAABq14AAIVdAAAJnXoAAAnnAAAACecAAAAAAAAAAAAAAAAACaxeAAAACecAAAARrF4AAAEAAAAGoXoAAANTMTkBrV4AAPQAAAAJt3gAAAAAAAAAAAAAAa5eAACFXQAACaN6AAAJ5wAAAAnnAAAAAAAAAAAAAAAAAAmvXgAAAAnnAAAAEa9eAAABAAAABqd6AAADUzE5AbBeAAD0AAAACbd4AAAAAAAAAAAAAAGxXgAAhV0AAAmpegAACecAAAAJ5wAAAAAAAAAAAAAAAAAJsl4AAAAJ5wAAABGyXgAAAQAAAAategAAA1MxOQGzXgAA9AAAAAm3eAAAAAAAAAAAAAABtF4AAIVdAAAJr3oAAAnnAAAACecAAAAAAAAAAAAAAAAACbVeAAAACecAAAARtV4AAAEAAAAGs3oAAANTMTkBtl4AAPQAAAAJt3gAAAAAAAAAAAAAAbdeAACFXQAACbV6AAAJ5wAAAAnnAAAAAAAAAAAAAAAAAAm4XgAAAAnnAAAAEbheAAABAAAABrl6AAADUzExAbleAAD0AAAACbp6AAAAAAAAAAAAAAG6XgAAhV0AAAm7egAACecAAAAJ5wAAAAAAAAAAAAAAAAAJu14AAAAJ5wAAABG7XgAAAQAAAAa/egAAA1MxNQG8XgAA9AAAAAm6egAAAAAAAAAAAAABvV4AAIVdAAAJwXoAAAnnAAAACecAAAAAAAAAAAAAAAAACb5eAAAACecAAAARvl4AAAEAAAAGxXoAAANTMjABv14AAPQAAAAJunoAAAAAAAAAAAAAAcBeAACFXQAACcd6AAAJ5wAAAAnnAAAAAAAAAAAAAAAAAAnBXgAAAAnnAAAAEcFeAAABAAAABst6AAADUzI1AcJeAAD0AAAACbp6AAAAAAAAAAAAAAHDXgAAhV0AAAnNegAACecAAAAJ5wAAAAAAAAAAAAAAAAAJxF4AAAAJ5wAAABHEXgAAAQAAAAbRegAAA1MzMAHFXgAA9AAAAAm6egAAAAAAAAAAAAABxl4AAIVdAAAJ03oAAAnnAAAACecAAAAAAAAAAAAAAAAACcdeAAAACecAAAARx14AAAEAAAAG13oAAANTMzQByF4AAPQAAAAJunoAAAAAAAAAAAAAAcleAACFXQAACdl6AAAJ5wAAAAnnAAAAAAAAAAAAAAAAAAnKXgAAAAnnAAAAEcpeAAABAAAABt16AAADUzM5ActeAAD0AAAACbp6AAAAAAAAAAAAAAHMXgAAhV0AAAnfegAACecAAAAJ5wAAAAAAAAAAAAAAAAAJzV4AAAAJ5wAAABHNXgAAAQAAAAbjegAAA1M0NAHOXgAA9AAAAAm6egAAAAAAAAAAAAABz14AAIVdAAAJ5XoAAAnnAAAACecAAAAAAAAAAAAAAAAACdBeAAAACecAAAAR0F4AAAEAAAAG6XoAAANTNDkB0V4AAPQAAAAJunoAAAAAAAAAAAAAAdJeAACFXQAACet6AAAJ5wAAAAnnAAAAAAAAAAAAAAAAAAnTXgAAAAnnAAAAEdNeAAABAAAABu96AAADUzU0AdReAAD0AAAACbp6AAAAAAAAAAAAAAHVXgAAhV0AAAnxegAACecAAAAJ5wAAAAAAAAAAAAAAAAAJ1l4AAAAJ5wAAABHWXgAAAQAAAAb1egAAA1M1OAHXXgAA9AAAAAm6egAAAAAAAAAAAAAB2F4AAIVdAAAJ93oAAAnnAAAACecAAAAAAAAAAAAAAAAACdleAAAACecAAAAR2V4AAAEAAAAG+3oAAANTNjMB2l4AAPQAAAAJunoAAAAAAAAAAAAAAdteAACFXQAACf16AAAJ5wAAAAnnAAAAAAAAAAAAAAAAAAncXgAAAAnnAAAAEdxeAAABAAAABgF7AAADUzY4Ad1eAAD0AAAACbp6AAAAAAAAAAAAAAHeXgAAhV0AAAkDewAACecAAAAJ5wAAAAAAAAAAAAAAAAAJ314AAAAJ5wAAABHfXgAAAQAAAAYHewAAA1M3MwHgXgAA9AAAAAm6egAAAAAAAAAAAAAB4V4AAIVdAAAJCXsAAAnnAAAACecAAAAAAAAAAAAAAAAACeJeAAAACecAAAAR4l4AAAEAAAAGDXsAAANTNzgB414AAPQAAAAJunoAAAAAAAAAAAAAAeReAACFXQAACQ97AAAJ5wAAAAnnAAAAAAAAAAAAAAAAAAnlXgAAAAnnAAAAEeVeAAABAAAABhN7AAADUzgyAeZeAAD0AAAACbp6AAAAAAAAAAAAAAHnXgAAhV0AAAkVewAACecAAAAJ5wAAAAAAAAAAAAAAAAAJ6F4AAAAJ5wAAABHoXgAAAQAAAAYZewAAA1M4NwHpXgAA9AAAAAm6egAAAAAAAAAAAAAB6l4AAIVdAAAJG3sAAAnnAAAACecAAAAAAAAAAAAAAAAACeteAAAACecAAAAR614AAAEAAAAGH3sAAANTOTIB7F4AAPQAAAAJunoAAAAAAAAAAAAAAe1eAACFXQAACSF7AAAJ5wAAAAnnAAAAAAAAAAAAAAAAAAnuXgAAAAnnAAAAEe5eAAABAAAABiV7AAADUzk3Ae9eAAD0AAAACbp6AAAAAAAAAAAAAAHwXgAAhV0AAAknewAACecAAAAJ5wAAAAAAAAAAAAAAAAAJ8V4AAAAJ5wAAABHxXgAAAQAAAAYrewAABFMxMDIB8l4AAPQAAAAJunoAAAAAAAAAAAAAAfNeAACFXQAACS17AAAJ5wAAAAnnAAAAAAAAAAAAAAAAAAn0XgAAAAnnAAAAEfReAAABAAAABjF7AAAEUzEwNgH1XgAA9AAAAAm6egAAAAAAAAAAAAAB9l4AAIVdAAAJM3sAAAnnAAAACecAAAAAAAAAAAAAAAAACfdeAAAACecAAAAR914AAAEAAAAGN3sAAARTMTExAfheAAD0AAAACbp6AAAAAAAAAAAAAAH5XgAAhV0AAAk5ewAACecAAAAJ5wAAAAAAAAAAAAAAAAAJ+l4AAAAJ5wAAABH6XgAAAQAAAAY9ewAAAlM4AfteAAD0AAAACbp6AAAAAAAAAAAAAAH8XgAAhV0AAAk/ewAACecAAAAJ5wAAAAAAAAAAAAAAAAAJ/V4AAAAJ5wAAABH9XgAAAQAAAAZDewAAAlM4Af5eAAD0AAAACbp6AAAAAAAAAAAAAAH/XgAAhV0AAAlFewAACecAAAAJ5wAAAAAAAAAAAAAAAAAJAF8AAAAJ5wAAABEAXwAAAQAAAAZJewAAAlM4AQFfAAD0AAAACbp6AAAAAAAAAAAAAAECXwAAhV0AAAlLewAACecAAAAJ5wAAAAAAAAAAAAAAAAAJA18AAAAJ5wAAABEDXwAAAQAAAAZPewAAAlM4AQRfAAD0AAAACbp6AAAAAAAAAAAAAAEFXwAAhV0AAAlRewAACecAAAAJ5wAAAAAAAAAAAAAAAAAJBl8AAAAJ5wAAABEGXwAAAQAAAAZVewAAAlM4AQdfAAD0AAAACbp6AAAAAAAAAAAAAAEIXwAAhV0AAAlXewAACecAAAAJ5wAAAAAAAAAAAAAAAAAJCV8AAAAJ5wAAABEJXwAAAQAAAAZbewAAAlM4AQpfAAD0AAAACbp6AAAAAAAAAAAAAAELXwAAhV0AAAldewAACecAAAAJ5wAAAAAAAAAAAAAAAAAJDF8AAAAJ5wAAABEMXwAAAQAAAAZhewAAAlM4AQ1fAAD0AAAACbp6AAAAAAAAAAAAAAEOXwAAhV0AAAljewAACecAAAAJ5wAAAAAAAAAAAAAAAAAJD18AAAAJ5wAAABEPXwAAAQAAAAZnewAAAlM4ARBfAAD0AAAACbp6AAAAAAAAAAAAAAERXwAAhV0AAAlpewAACecAAAAJ5wAAAAAAAAAAAAAAAAAJEl8AAAAJ5wAAABESXwAAAQAAAAZtewAAA1MxMQETXwAA9AAAAAluewAAAAAAAAAAAAABFF8AAIVdAAAJb3sAAAnnAAAACecAAAAAAAAAAAAAAAAACRVfAAAACecAAAARFV8AAAEAAAAGc3sAAANTMTUBFl8AAPQAAAAJbnsAAAAAAAAAAAAAARdfAACFXQAACXV7AAAJ5wAAAAnnAAAAAAAAAAAAAAAAAAkYXwAAAAnnAAAAERhfAAABAAAABnl7AAADUzIwARlfAAD0AAAACW57AAAAAAAAAAAAAAEaXwAAhV0AAAl7ewAACecAAAAJ5wAAAAAAAAAAAAAAAAAJG18AAAAJ5wAAABEbXwAAAQAAAAZ/ewAAA1MyNQEcXwAA9AAAAAluewAAAAAAAAAAAAABHV8AAIVdAAAJgXsAAAnnAAAACecAAAAAAAAAAAAAAAAACR5fAAAACecAAAARHl8AAAEAAAAGhXsAAANTMzABH18AAPQAAAAJbnsAAAAAAAAAAAAAASBfAACFXQAACYd7AAAJ5wAAAAnnAAAAAAAAAAAAAAAAAAkhXwAAAAnnAAAAESFfAAABAAAABot7AAADUzM1ASJfAAD0AAAACW57AAAAAAAAAAAAAAEjXwAAhV0AAAmNewAACecAAAAJ5wAAAAAAAAAAAAAAAAAJJF8AAAAJ5wAAABEkXwAAAQAAAAaRewAAA1M0MAElXwAA9AAAAAluewAAAAAAAAAAAAABJl8AAIVdAAAJk3sAAAnnAAAACecAAAAAAAAAAAAAAAAACSdfAAAACecAAAARJ18AAAEAAAAGl3sAAANTNDUBKF8AAPQAAAAJbnsAAAAAAAAAAAAAASlfAACFXQAACZl7AAAJ5wAAAAnnAAAAAAAAAAAAAAAAAAkqXwAAAAnnAAAAESpfAAABAAAABp17AAADUzUwAStfAAD0AAAACW57AAAAAAAAAAAAAAEsXwAAhV0AAAmfewAACecAAAAJ5wAAAAAAAAAAAAAAAAAJLV8AAAAJ5wAAABEtXwAAAQAAAAajewAAA1M1NQEuXwAA9AAAAAluewAAAAAAAAAAAAABL18AAIVdAAAJpXsAAAnnAAAACecAAAAAAAAAAAAAAAAACTBfAAAACecAAAARMF8AAAEAAAAGqXsAAANTNjABMV8AAPQAAAAJbnsAAAAAAAAAAAAAATJfAACFXQAACat7AAAJ5wAAAAnnAAAAAAAAAAAAAAAAAAkzXwAAAAnnAAAAETNfAAABAAAABq97AAADUzY0ATRfAAD0AAAACW57AAAAAAAAAAAAAAE1XwAAhV0AAAmxewAACecAAAAJ5wAAAAAAAAAAAAAAAAAJNl8AAAAJ5wAAABE2XwAAAQAAAAa1ewAAA1M2OQE3XwAA9AAAAAluewAAAAAAAAAAAAABOF8AAIVdAAAJt3sAAAnnAAAACecAAAAAAAAAAAAAAAAACTlfAAAACecAAAAROV8AAAEAAAAGu3sAAANTNzQBOl8AAPQAAAAJbnsAAAAAAAAAAAAAATtfAACFXQAACb17AAAJ5wAAAAnnAAAAAAAAAAAAAAAAAAk8XwAAAAnnAAAAETxfAAABAAAABsF7AAADUzc5AT1fAAD0AAAACW57AAAAAAAAAAAAAAE+XwAAhV0AAAnDewAACecAAAAJ5wAAAAAAAAAAAAAAAAAJP18AAAAJ5wAAABE/XwAAAQAAAAbHewAAA1M4NAFAXwAA9AAAAAluewAAAAAAAAAAAAABQV8AAIVdAAAJyXsAAAnnAAAACecAAAAAAAAAAAAAAAAACUJfAAAACecAAAARQl8AAAEAAAAGzXsAAANTODkBQ18AAPQAAAAJbnsAAAAAAAAAAAAAAURfAACFXQAACc97AAAJ5wAAAAnnAAAAAAAAAAAAAAAAAAlFXwAAAAnnAAAAEUVfAAABAAAABtN7AAADUzk0AUZfAAD0AAAACW57AAAAAAAAAAAAAAFHXwAAhV0AAAnVewAACecAAAAJ5wAAAAAAAAAAAAAAAAAJSF8AAAAJ5wAAABFIXwAAAQAAAAbZewAAA1M5OQFJXwAA9AAAAAluewAAAAAAAAAAAAABSl8AAIVdAAAJ23sAAAnnAAAACecAAAAAAAAAAAAAAAAACUtfAAAACecAAAARS18AAAEAAAAG33sAAARTMTA0AUxfAAD0AAAACW57AAAAAAAAAAAAAAFNXwAAhV0AAAnhewAACecAAAAJ5wAAAAAAAAAAAAAAAAAJTl8AAAAJ5wAAABFOXwAAAQAAAAblewAABFMxMDgBT18AAPQAAAAJbnsAAAAAAAAAAAAAAVBfAACFXQAACed7AAAJ5wAAAAnnAAAAAAAAAAAAAAAAAAlRXwAAAAnnAAAAEVFfAAABAAAABut7AAACUzgBUl8AAPQAAAAJbnsAAAAAAAAAAAAAAVNfAACFXQAACe17AAAJ5wAAAAnnAAAAAAAAAAAAAAAAAAlUXwAAAAnnAAAAEVRfAAABAAAABvF7AAACUzgBVV8AAPQAAAAJbnsAAAAAAAAAAAAAAVZfAACFXQAACfN7AAAJ5wAAAAnnAAAAAAAAAAAAAAAAAAlXXwAAAAnnAAAAEVdfAAABAAAABvd7AAACUzgBWF8AAPQAAAAJbnsAAAAAAAAAAAAAAVlfAACFXQAACfl7AAAJ5wAAAAnnAAAAAAAAAAAAAAAAAAlaXwAAAAnnAAAAEVpfAAABAAAABv17AAACUzgBW18AAPQAAAAJbnsAAAAAAAAAAAAAAVxfAACFXQAACf97AAAJ5wAAAAnnAAAAAAAAAAAAAAAAAAldXwAAAAnnAAAAEV1fAAABAAAABgN8AAACUzgBXl8AAPQAAAAJbnsAAAAAAAAAAAAAAV9fAACFXQAACQV8AAAJ5wAAAAnnAAAAAAAAAAAAAAAAAAlgXwAAAAnnAAAAEWBfAAABAAAABgl8AAACUzgBYV8AAPQAAAAJbnsAAAAAAAAAAAAAAWJfAACFXQAACQt8AAAJ5wAAAAnnAAAAAAAAAAAAAAAAAAljXwAAAAnnAAAAEWNfAAABAAAABg98AAACUzgBZF8AAPQAAAAJbnsAAAAAAAAAAAAAAWVfAACFXQAACRF8AAAJ5wAAAAnnAAAAAAAAAAAAAAAAAAlmXwAAAAnnAAAAEWZfAAABAAAABhV8AAACUzgBZ18AAPQAAAAJbnsAAAAAAAAAAAAAAWhfAACFXQAACRd8AAAJ5wAAAAnnAAAAAAAAAAAAAAAAAAlpXwAAAAnnAAAAEWlfAAABAAAABht8AAAEUzExOQFqXwAA9AAAAAluewAAAAAAAAAAAAABa18AAIVdAAAJHXwAAAnnAAAACecAAAAAAAAAAAAAAAAACWxfAAAACecAAAARbF8AAAEAAAAGIXwAAARTMTIzAW1fAAD0AAAACW57AAAAAAAAAAAAAAFuXwAAhV0AAAkjfAAACecAAAAJ5wAAAAAAAAAAAAAAAAAJb18AAAAJ5wAAABFvXwAAAQAAAAYnfAAABFMxMjgBcF8AAPQAAAAJbnsAAAAAAAAAAAAAAXFfAACFXQAACSl8AAAJ5wAAAAnnAAAAAAAAAAAAAAAAAAlyXwAAAAnnAAAAEXJfAAABAAAABi18AAAEUzEzMwFzXwAA9AAAAAluewAAAAAAAAAAAAABdF8AAIVdAAAJL3wAAAnnAAAACecAAAAAAAAAAAAAAAAACXVfAAAACecAAAARdV8AAAEAAAAGM3wAAARTMTM4AXZfAAD0AAAACW57AAAAAAAAAAAAAAF3XwAAhV0AAAk1fAAACecAAAAJ5wAAAAAAAAAAAAAAAAAJeF8AAAAJ5wAAABF4XwAAAQAAAAY5fAAABFMxNDMBeV8AAPQAAAAJbnsAAAAAAAAAAAAAAXpfAACFXQAACTt8AAAJ5wAAAAnnAAAAAAAAAAAAAAAAAAl7XwAAAAnnAAAAEXtfAAABAAAABj98AAAEUzE0NwF8XwAA9AAAAAluewAAAAAAAAAAAAABfV8AAIVdAAAJQXwAAAnnAAAACecAAAAAAAAAAAAAAAAACX5fAAAACecAAAARfl8AAAEAAAAGRXwAAARTMTUyAX9fAAD0AAAACW57AAAAAAAAAAAAAAGAXwAAhV0AAAlHfAAACecAAAAJ5wAAAAAAAAAAAAAAAAAJgV8AAAAJ5wAAABGBXwAAAQAAAAZLfAAABFMxNTcBgl8AAPQAAAAJbnsAAAAAAAAAAAAAAYNfAACFXQAACU18AAAJ5wAAAAnnAAAAAAAAAAAAAAAAAAmEXwAAAAnnAAAAEYRfAAABAAAABlF8AAAEUzExNgGFXwAA9AAAAAluewAAAAAAAAAAAAABhl8AAIVdAAAJU3wAAAnnAAAACecAAAAAAAAAAAAAAAAACYdfAAAACecAAAARh18AAAEAAAAGV3wAAARTMTE2AYhfAAD0AAAACW57AAAAAAAAAAAAAAGJXwAAhV0AAAlZfAAACecAAAAJ5wAAAAAAAAAAAAAAAAAJil8AAAAJ5wAAABGKXwAAAQAAAAZdfAAABFMxMTYBi18AAPQAAAAJbnsAAAAAAAAAAAAAAYxfAACFXQAACV98AAAJ5wAAAAnnAAAAAAAAAAAAAAAAAAmNXwAAAAnnAAAAEY1fAAABAAAABmN8AAAEUzExNgGOXwAA9AAAAAluewAAAAAAAAAAAAABj18AAIVdAAAJZXwAAAnnAAAACecAAAAAAAAAAAAAAAAACZBfAAAACecAAAARkF8AAAEAAAAGaXwAAARTMTE2AZFfAAD0AAAACW57AAAAAAAAAAAAAAGSXwAAhV0AAAlrfAAACecAAAAJ5wAAAAAAAAAAAAAAAAAJk18AAAAJ5wAAABGTXwAAAQAAAAZvfAAABFMxMTYBlF8AAPQAAAAJbnsAAAAAAAAAAAAAAZVfAACFXQAACXF8AAAJ5wAAAAnnAAAAAAAAAAAAAAAAAAmWXwAAAAnnAAAAEZZfAAABAAAABnV8AAAEUzExNgGXXwAA9AAAAAluewAAAAAAAAAAAAABmF8AAIVdAAAJd3wAAAnnAAAACecAAAAAAAAAAAAAAAAACZlfAAAACecAAAARmV8AAAEAAAAGe3wAAARTMTE2AZpfAAD0AAAACW57AAAAAAAAAAAAAAGbXwAAhV0AAAl9fAAACecAAAAJ5wAAAAAAAAAAAAAAAAAJnF8AAAAJ5wAAABGcXwAAAQAAAAaBfAAABFMxMjMBnV8AAPQAAAAJXnkAAAAAAAAAAAAAAZ5fAACFXQAACYN8AAAJ5wAAAAnnAAAAAAAAAAAAAAAAAAmfXwAAAAnnAAAAEZ9fAAABAAAABod8AAAEUzE0MAGgXwAA9AAAAAleeQAAAAAAAAAAAAABoV8AAIVdAAAJiXwAAAnnAAAACecAAAAAAAAAAAAAAAAACaJfAAAACecAAAARol8AAAEAAAAGjXwAAARTMTcxAaNfAAD0AAAACV55AAAAAAAAAAAAAAGkXwAAhV0AAAmPfAAACecAAAAJ5wAAAAAAAAAAAAAAAAAJpV8AAAAJ5wAAABGlXwAAAQAAAAaTfAAABFMyMDIBpl8AAPQAAAAJXnkAAAAAAAAAAAAAAadfAACFXQAACZV8AAAJ5wAAAAnnAAAAAAAAAAAAAAAAAAmoXwAAAAnnAAAAEahfAAABAAAABpl8AAAEUzIzMwGpXwAA9AAAAAleeQAAAAAAAAAAAAABql8AAIVdAAAJm3wAAAnnAAAACecAAAAAAAAAAAAAAAAACatfAAAACecAAAARq18AAAEAAAAGn3wAAARTMjY0AaxfAAD0AAAACV55AAAAAAAAAAAAAAGtXwAAhV0AAAmhfAAACecAAAAJ5wAAAAAAAAAAAAAAAAAJrl8AAAAJ5wAAABGuXwAAAQAAAAalfAAABFMyOTUBr18AAPQAAAAJXnkAAAAAAAAAAAAAAbBfAACFXQAACad8AAAJ5wAAAAnnAAAAAAAAAAAAAAAAAAmxXwAAAAnnAAAAEbFfAAABAAAABqt8AAAEUzMyNgGyXwAA9AAAAAleeQAAAAAAAAAAAAABs18AAIVdAAAJrXwAAAnnAAAACecAAAAAAAAAAAAAAAAACbRfAAAACecAAAARtF8AAAEAAAAGsXwAAARTMzU3AbVfAAD0AAAACV55AAAAAAAAAAAAAAG2XwAAhV0AAAmzfAAACecAAAAJ5wAAAAAAAAAAAAAAAAAJt18AAAAJ5wAAABG3XwAAAQAAAAa3fAAABFMzODgBuF8AAPQAAAAJXnkAAAAAAAAAAAAAAblfAACFXQAACbl8AAAJ5wAAAAnnAAAAAAAAAAAAAAAAAAm6XwAAAAnnAAAAEbpfAAABAAAABr18AAAEUzQxOQG7XwAA9AAAAAleeQAAAAAAAAAAAAABvF8AAIVdAAAJv3wAAAnnAAAACecAAAAAAAAAAAAAAAAACb1fAAAACecAAAARvV8AAAEAAAAGw3wAAARTNDUwAb5fAAD0AAAACV55AAAAAAAAAAAAAAG/XwAAhV0AAAnFfAAACecAAAAJ5wAAAAAAAAAAAAAAAAAJwF8AAAAJ5wAAABHAXwAAAQAAAAbJfAAABFM0ODEBwV8AAPQAAAAJXnkAAAAAAAAAAAAAAcJfAACFXQAACct8AAAJ5wAAAAnnAAAAAAAAAAAAAAAAAAnDXwAAAAnnAAAAEcNfAAABAAAABs98AAAEUzUxMgHEXwAA9AAAAAleeQAAAAAAAAAAAAABxV8AAIVdAAAJ0XwAAAnnAAAACecAAAAAAAAAAAAAAAAACcZfAAAACecAAAARxl8AAAEAAAAG1XwAAARTMTA3AcdfAAD0AAAACV55AAAAAAAAAAAAAAHIXwAAhV0AAAnXfAAACecAAAAJ5wAAAAAAAAAAAAAAAAAJyV8AAAAJ5wAAABHJXwAAAQAAAAbbfAAABFMxMDgByl8AAPQAAAAJXnkAAAAAAAAAAAAAActfAACFXQAACd18AAAJ5wAAAAnnAAAAAAAAAAAAAAAAAAnMXwAAAAnnAAAAEcxfAAABAAAABuF8AAAEUzEwOQHNXwAA9AAAAAleeQAAAAAAAAAAAAABzl8AAIVdAAAJ43wAAAnnAAAACecAAAAAAAAAAAAAAAAACc9fAAAACecAAAARz18AAAEAAAAG53wAAARTMTEwAdBfAAD0AAAACV55AAAAAAAAAAAAAAHRXwAAhV0AAAnpfAAACecAAAAJ5wAAAAAAAAAAAAAAAAAJ0l8AAAAJ5wAAABHSXwAAAQAAAAbtfAAABFMxMTEB018AAPQAAAAJXnkAAAAAAAAAAAAAAdRfAACFXQAACe98AAAJ5wAAAAnnAAAAAAAAAAAAAAAAAAnVXwAAAAnnAAAAEdVfAAABAAAABvN8AAAEUzExMgHWXwAA9AAAAAleeQAAAAAAAAAAAAAB118AAIVdAAAJ9XwAAAnnAAAACecAAAAAAAAAAAAAAAAACdhfAAAACecAAAAR2F8AAAEAAAAG+XwAAARTMTEzAdlfAAD0AAAACV55AAAAAAAAAAAAAAHaXwAAhV0AAAn7fAAACecAAAAJ5wAAAAAAAAAAAAAAAAAJ218AAAAJ5wAAABHbXwAAAQAAAAb/fAAABFMxMTQB3F8AAPQAAAAJXnkAAAAAAAAAAAAAAd1fAACFXQAACQF9AAAJ5wAAAAnnAAAAAAAAAAAAAAAAAAneXwAAAAnnAAAAEd5fAAABAAAABgV9AAAEUzExNQHfXwAA9AAAAAleeQAAAAAAAAAAAAAB4F8AAIVdAAAJB30AAAnnAAAACecAAAAAAAAAAAAAAAAACeFfAAAACecAAAAR4V8AAAEAAAAGC30AAARTMTE2AeJfAAD0AAAACV55AAAAAAAAAAAAAAHjXwAAhV0AAAkNfQAACecAAAAJ5wAAAAAAAAAAAAAAAAAJ5F8AAAAJ5wAAABHkXwAAAQAAAAYRfQAABFMxMTcB5V8AAPQAAAAJXnkAAAAAAAAAAAAAAeZfAACFXQAACRN9AAAJ5wAAAAnnAAAAAAAAAAAAAAAAAAnnXwAAAAnnAAAAEedfAAABAAAABhd9AAAEUzExOAHoXwAA9AAAAAleeQAAAAAAAAAAAAAB6V8AAIVdAAAJGX0AAAnnAAAACecAAAAAAAAAAAAAAAAACepfAAAACecAAAAR6l8AAAEAAAAGHX0AAARTMTE5AetfAAD0AAAACV55AAAAAAAAAAAAAAHsXwAAhV0AAAkffQAACecAAAAJ5wAAAAAAAAAAAAAAAAAJ7V8AAAAJ5wAAABHtXwAAAQAAAAYjfQAABFMxMjAB7l8AAPQAAAAJXnkAAAAAAAAAAAAAAe9fAACFXQAACSV9AAAJ5wAAAAnnAAAAAAAAAAAAAAAAAAnwXwAAAAnnAAAAEfBfAAABAAAABil9AAAEUzU0OAHxXwAA9AAAAAleeQAAAAAAAAAAAAAB8l8AAIVdAAAJK30AAAnnAAAACecAAAAAAAAAAAAAAAAACfNfAAAACecAAAAR818AAAEAAAAGL30AAARTNTUzAfRfAAD0AAAACV55AAAAAAAAAAAAAAH1XwAAhV0AAAkxfQAACecAAAAJ5wAAAAAAAAAAAAAAAAAJ9l8AAAAJ5wAAABH2XwAAAQAAAAY1fQAABFM1NDUB918AAPQAAAAJXnkAAAAAAAAAAAAAAfhfAACFXQAACTd9AAAJ5wAAAAnnAAAAAAAAAAAAAAAAAAn5XwAAAAnnAAAAEflfAAABAAAABjt9AAAEUzU0NQH6XwAA9AAAAAleeQAAAAAAAAAAAAAB+18AAIVdAAAJPX0AAAnnAAAACecAAAAAAAAAAAAAAAAACfxfAAAACecAAAAR/F8AAAEAAAAGQX0AAARTNTQ1Af1fAAD0AAAACV55AAAAAAAAAAAAAAH+XwAAhV0AAAlDfQAACecAAAAJ5wAAAAAAAAAAAAAAAAAJ/18AAAAJ5wAAABH/XwAAAQAAAAZHfQAABFM1NDUBAGAAAPQAAAAJXnkAAAAAAAAAAAAAAQFgAACFXQAACUl9AAAJ5wAAAAnnAAAAAAAAAAAAAAAAAAkCYAAAAAnnAAAAEQJgAAABAAAABk19AAAEUzU0NQEDYAAA9AAAAAleeQAAAAAAAAAAAAABBGAAAIVdAAAJT30AAAnnAAAACecAAAAAAAAAAAAAAAAACQVgAAAACecAAAARBWAAAAEAAAAGU30AAARTNTQ1AQZgAAD0AAAACV55AAAAAAAAAAAAAAEHYAAAhV0AAAlVfQAACecAAAAJ5wAAAAAAAAAAAAAAAAAJCGAAAAAJ5wAAABEIYAAAAQAAAAZZfQAABFM1NDUBCWAAAPQAAAAJXnkAAAAAAAAAAAAAAQpgAACFXQAACVt9AAAJ5wAAAAnnAAAAAAAAAAAAAAAAAAkLYAAAAAnnAAAAEQtgAAABAAAABl99AAAEUzU0NQEMYAAA9AAAAAleeQAAAAAAAAAAAAABDWAAAIVdAAAJYX0AAAnnAAAACecAAAAAAAAAAAAAAAAACQ5gAAAACecAAAARDmAAAAEAAAAGZX0AAARTNTQ1AQ9gAAD0AAAACV55AAAAAAAAAAAAAAEQYAAAhV0AAAlnfQAACecAAAAJ5wAAAAAAAAAAAAAAAAAJEWAAAAAJ5wAAABERYAAAAQAAAAZrfQAABFM1NDUBEmAAAPQAAAAJXnkAAAAAAAAAAAAAARNgAACFXQAACW19AAAJ5wAAAAnnAAAAAAAAAAAAAAAAAAkUYAAAAAnnAAAAERRgAAABAAAABnF9AAAEUzU0NQEVYAAA9AAAAAleeQAAAAAAAAAAAAABFmAAAIVdAAAJc30AAAnnAAAACecAAAAAAAAAAAAAAAAACRdgAAAACecAAAARF2AAAAEAAAAGd30AAARTNTQ1ARhgAAD0AAAACV55AAAAAAAAAAAAAAEZYAAAhV0AAAl5fQAACecAAAAJ5wAAAAAAAAAAAAAAAAAJGmAAAAAJ5wAAABEaYAAAAQAAAAZ9fQAABFM1NDUBG2AAAPQAAAAJXnkAAAAAAAAAAAAAARxgAACFXQAACX99AAAJ5wAAAAnnAAAAAAAAAAAAAAAAAAkdYAAAAAnnAAAAER1gAAABAAAABoN9AAAEUzY4NwEeYAAA9AAAAAleeQAAAAAAAAAAAAABH2AAAIVdAAAJhX0AAAnnAAAACecAAAAAAAAAAAAAAAAACSBgAAAACecAAAARIGAAAAEAAAAGiX0AAARTNzA0ASFgAAD0AAAACV55AAAAAAAAAAAAAAEiYAAAhV0AAAmLfQAACecAAAAJ5wAAAAAAAAAAAAAAAAAJI2AAAAAJ5wAAABEjYAAAAQAAAAaPfQAABFM3MzUBJGAAAPQAAAAJXnkAAAAAAAAAAAAAASVgAACFXQAACZF9AAAJ5wAAAAnnAAAAAAAAAAAAAAAAAAkmYAAAAAnnAAAAESZgAAABAAAABpV9AAAEUzc2NgEnYAAA9AAAAAleeQAAAAAAAAAAAAABKGAAAIVdAAAJl30AAAnnAAAACecAAAAAAAAAAAAAAAAACSlgAAAACecAAAARKWAAAAEAAAAGm30AAARTNzk3ASpgAAD0AAAACV55AAAAAAAAAAAAAAErYAAAhV0AAAmdfQAACecAAAAJ5wAAAAAAAAAAAAAAAAAJLGAAAAAJ5wAAABEsYAAAAQAAAAahfQAABFM4MjgBLWAAAPQAAAAJXnkAAAAAAAAAAAAAAS5gAACFXQAACaN9AAAJ5wAAAAnnAAAAAAAAAAAAAAAAAAkvYAAAAAnnAAAAES9gAAABAAAABqd9AAAEUzg1OQEwYAAA9AAAAAleeQAAAAAAAAAAAAABMWAAAIVdAAAJqX0AAAnnAAAACecAAAAAAAAAAAAAAAAACTJgAAAACecAAAARMmAAAAEAAAAGrX0AAARTODkwATNgAAD0AAAACV55AAAAAAAAAAAAAAE0YAAAhV0AAAmvfQAACecAAAAJ5wAAAAAAAAAAAAAAAAAJNWAAAAAJ5wAAABE1YAAAAQAAAAazfQAABFM4OTcBNmAAAPQAAAAJXnkAAAAAAAAAAAAAATdgAACFXQAACbV9AAAJ5wAAAAnnAAAAAAAAAAAAAAAAAAk4YAAAAAnnAAAAEThgAAABAAAABrl9AAAEUzkyOAE5YAAA9AAAAAleeQAAAAAAAAAAAAABOmAAAIVdAAAJu30AAAnnAAAACecAAAAAAAAAAAAAAAAACTtgAAAACecAAAARO2AAAAEAAAAGv30AAARTOTU5ATxgAAD0AAAACV55AAAAAAAAAAAAAAE9YAAAhV0AAAnBfQAACecAAAAJ5wAAAAAAAAAAAAAAAAAJPmAAAAAJ5wAAABE+YAAAAQAAAAbFfQAABFM5OTABP2AAAPQAAAAJXnkAAAAAAAAAAAAAAUBgAACFXQAACcd9AAAJ5wAAAAnnAAAAAAAAAAAAAAAAAAlBYAAAAAnnAAAAEUFgAAABAAAABst9AAAFUzEwMjEBQmAAAPQAAAAJXnkAAAAAAAAAAAAAAUNgAACFXQAACc19AAAJ5wAAAAnnAAAAAAAAAAAAAAAAAAlEYAAAAAnnAAAAEURgAAABAAAABtF9AAAFUzEwNTIBRWAAAPQAAAAJXnkAAAAAAAAAAAAAAUZgAACFXQAACdN9AAAJ5wAAAAnnAAAAAAAAAAAAAAAAAAlHYAAAAAnnAAAAEUdgAAABAAAABtd9AAAEUzY3MQFIYAAA9AAAAAleeQAAAAAAAAAAAAABSWAAAIVdAAAJ2X0AAAnnAAAACecAAAAAAAAAAAAAAAAACUpgAAAACecAAAARSmAAAAEAAAAG3X0AAARTNjcyAUtgAAD0AAAACV55AAAAAAAAAAAAAAFMYAAAhV0AAAnffQAACecAAAAJ5wAAAAAAAAAAAAAAAAAJTWAAAAAJ5wAAABFNYAAAAQAAAAbjfQAABFM2NzMBTmAAAPQAAAAJXnkAAAAAAAAAAAAAAU9gAACFXQAACeV9AAAJ5wAAAAnnAAAAAAAAAAAAAAAAAAlQYAAAAAnnAAAAEVBgAAABAAAABul9AAAEUzY3NAFRYAAA9AAAAAleeQAAAAAAAAAAAAABUmAAAIVdAAAJ630AAAnnAAAACecAAAAAAAAAAAAAAAAACVNgAAAACecAAAARU2AAAAEAAAAG730AAARTNjc1AVRgAAD0AAAACV55AAAAAAAAAAAAAAFVYAAAhV0AAAnxfQAACecAAAAJ5wAAAAAAAAAAAAAAAAAJVmAAAAAJ5wAAABFWYAAAAQAAAAb1fQAABFM2NzYBV2AAAPQAAAAJXnkAAAAAAAAAAAAAAVhgAACFXQAACfd9AAAJ5wAAAAnnAAAAAAAAAAAAAAAAAAlZYAAAAAnnAAAAEVlgAAABAAAABvt9AAAEUzY3NwFaYAAA9AAAAAleeQAAAAAAAAAAAAABW2AAAIVdAAAJ/X0AAAnnAAAACecAAAAAAAAAAAAAAAAACVxgAAAACecAAAARXGAAAAEAAAAGAX4AAARTNjc4AV1gAAD0AAAACV55AAAAAAAAAAAAAAFeYAAAhV0AAAkDfgAACecAAAAJ5wAAAAAAAAAAAAAAAAAJX2AAAAAJ5wAAABFfYAAAAQAAAAYHfgAABFM2NzkBYGAAAPQAAAAJXnkAAAAAAAAAAAAAAWFgAACFXQAACQl+AAAJ5wAAAAnnAAAAAAAAAAAAAAAAAAliYAAAAAnnAAAAEWJgAAABAAAABg1+AAAEUzY4MAFjYAAA9AAAAAleeQAAAAAAAAAAAAABZGAAAIVdAAAJD34AAAnnAAAACecAAAAAAAAAAAAAAAAACWVgAAAACecAAAARZWAAAAEAAAAGE34AAARTNjgxAWZgAAD0AAAACV55AAAAAAAAAAAAAAFnYAAAhV0AAAkVfgAACecAAAAJ5wAAAAAAAAAAAAAAAAAJaGAAAAAJ5wAAABFoYAAAAQAAAAYZfgAABFM2ODIBaWAAAPQAAAAJXnkAAAAAAAAAAAAAAWpgAACFXQAACRt+AAAJ5wAAAAnnAAAAAAAAAAAAAAAAAAlrYAAAAAnnAAAAEWtgAAABAAAABh9+AAAEUzY4MwFsYAAA9AAAAAleeQAAAAAAAAAAAAABbWAAAIVdAAAJIX4AAAnnAAAACecAAAAAAAAAAAAAAAAACW5gAAAACecAAAARbmAAAAEAAAAGJX4AAARTNjg0AW9gAAD0AAAACV55AAAAAAAAAAAAAAFwYAAAhV0AAAknfgAACecAAAAJ5wAAAAAAAAAAAAAAAAAJcWAAAAAJ5wAAABFxYAAAAQAAAAYrfgAABVMxMDg4AXJgAAD0AAAACV55AAAAAAAAAAAAAAFzYAAAhV0AAAktfgAACecAAAAJ5wAAAAAAAAAAAAAAAAAJdGAAAAAJ5wAAABF0YAAAAQAAAAYxfgAABVMxMDkzAXVgAAD0AAAACV55AAAAAAAAAAAAAAF2YAAAhV0AAAkzfgAACecAAAAJ5wAAAAAAAAAAAAAAAAAJd2AAAAAJ5wAAABF3YAAAAQAAAAY3fgAABVMxMDg1AXhgAAD0AAAACV55AAAAAAAAAAAAAAF5YAAAhV0AAAk5fgAACecAAAAJ5wAAAAAAAAAAAAAAAAAJemAAAAAJ5wAAABF6YAAAAQAAAAY9fgAABVMxMDg1AXtgAAD0AAAACV55AAAAAAAAAAAAAAF8YAAAhV0AAAk/fgAACecAAAAJ5wAAAAAAAAAAAAAAAAAJfWAAAAAJ5wAAABF9YAAAAQAAAAZDfgAABVMxMDg1AX5gAAD0AAAACV55AAAAAAAAAAAAAAF/YAAAhV0AAAlFfgAACecAAAAJ5wAAAAAAAAAAAAAAAAAJgGAAAAAJ5wAAABGAYAAAAQAAAAZJfgAABVMxMDg1AYFgAAD0AAAACV55AAAAAAAAAAAAAAGCYAAAhV0AAAlLfgAACecAAAAJ5wAAAAAAAAAAAAAAAAAJg2AAAAAJ5wAAABGDYAAAAQAAAAZPfgAABVMxMDg1AYRgAAD0AAAACV55AAAAAAAAAAAAAAGFYAAAhV0AAAlRfgAACecAAAAJ5wAAAAAAAAAAAAAAAAAJhmAAAAAJ5wAAABGGYAAAAQAAAAZVfgAABVMxMDg1AYdgAAD0AAAACV55AAAAAAAAAAAAAAGIYAAAhV0AAAlXfgAACecAAAAJ5wAAAAAAAAAAAAAAAAAJiWAAAAAJ5wAAABGJYAAAAQAAAAZbfgAABVMxMDg1AYpgAAD0AAAACV55AAAAAAAAAAAAAAGLYAAAhV0AAAldfgAACecAAAAJ5wAAAAAAAAAAAAAAAAAJjGAAAAAJ5wAAABGMYAAAAQAAAAZhfgAABVMxMDg1AY1gAAD0AAAACV55AAAAAAAAAAAAAAGOYAAAhV0AAAljfgAACecAAAAJ5wAAAAAAAAAAAAAAAAAJj2AAAAAJ5wAAABGPYAAAAQAAAAZnfgAABVMxMDg1AZBgAAD0AAAACV55AAAAAAAAAAAAAAGRYAAAhV0AAAlpfgAACecAAAAJ5wAAAAAAAAAAAAAAAAAJkmAAAAAJ5wAAABGSYAAAAQAAAAZtfgAABVMxMDg1AZNgAAD0AAAACV55AAAAAAAAAAAAAAGUYAAAhV0AAAlvfgAACecAAAAJ5wAAAAAAAAAAAAAAAAAJlWAAAAAJ5wAAABGVYAAAAQAAAAZzfgAABVMxMDg1AZZgAAD0AAAACV55AAAAAAAAAAAAAAGXYAAAhV0AAAl1fgAACecAAAAJ5wAAAAAAAAAAAAAAAAAJmGAAAAAJ5wAAABGYYAAAAQAAAAZ5fgAABVMxMDg1AZlgAAD0AAAACV55AAAAAAAAAAAAAAGaYAAAhV0AAAl7fgAACecAAAAJ5wAAAAAAAAAAAAAAAAAJm2AAAAAJ5wAAABGbYAAAAQAAAAZ/fgAABVMxMDg1AZxgAAD0AAAACV55AAAAAAAAAAAAAAGdYAAAhV0AAAmBfgAACecAAAAJ5wAAAAAAAAAAAAAAAAAJnmAAAAAJ5wAAABGeYAAAAQAAAAaFfgAAA1MxMwGfYAAA9AAAAAluewAAAAAAAAAAAAABoGAAAIVdAAAJh34AAAnnAAAACecAAAAAAAAAAAAAAAAACaFgAAAACecAAAARoWAAAAEAAAAGi34AAANTMTgBomAAAPQAAAAJbnsAAAAAAAAAAAAAAaNgAACFXQAACY1+AAAJ5wAAAAnnAAAAAAAAAAAAAAAAAAmkYAAAAAnnAAAAEaRgAAABAAAABpF+AAADUzIzAaVgAAD0AAAACW57AAAAAAAAAAAAAAGmYAAAhV0AAAmTfgAACecAAAAJ5wAAAAAAAAAAAAAAAAAJp2AAAAAJ5wAAABGnYAAAAQAAAAaXfgAAA1MyOAGoYAAA9AAAAAluewAAAAAAAAAAAAABqWAAAIVdAAAJmX4AAAnnAAAACecAAAAAAAAAAAAAAAAACapgAAAACecAAAARqmAAAAEAAAAGnX4AAANTMzMBq2AAAPQAAAAJbnsAAAAAAAAAAAAAAaxgAACFXQAACZ9+AAAJ5wAAAAnnAAAAAAAAAAAAAAAAAAmtYAAAAAnnAAAAEa1gAAABAAAABqN+AAADUzM4Aa5gAAD0AAAACW57AAAAAAAAAAAAAAGvYAAAhV0AAAmlfgAACecAAAAJ5wAAAAAAAAAAAAAAAAAJsGAAAAAJ5wAAABGwYAAAAQAAAAapfgAAA1M0MwGxYAAA9AAAAAluewAAAAAAAAAAAAABsmAAAIVdAAAJq34AAAnnAAAACecAAAAAAAAAAAAAAAAACbNgAAAACecAAAARs2AAAAEAAAAGr34AAANTNDgBtGAAAPQAAAAJbnsAAAAAAAAAAAAAAbVgAACFXQAACbF+AAAJ5wAAAAnnAAAAAAAAAAAAAAAAAAm2YAAAAAnnAAAAEbZgAAABAAAABrV+AAADUzUzAbdgAAD0AAAACW57AAAAAAAAAAAAAAG4YAAAhV0AAAm3fgAACecAAAAJ5wAAAAAAAAAAAAAAAAAJuWAAAAAJ5wAAABG5YAAAAQAAAAa7fgAAA1M1OAG6YAAA9AAAAAluewAAAAAAAAAAAAABu2AAAIVdAAAJvX4AAAnnAAAACecAAAAAAAAAAAAAAAAACbxgAAAACecAAAARvGAAAAEAAAAGwX4AAANTNjMBvWAAAPQAAAAJbnsAAAAAAAAAAAAAAb5gAACFXQAACcN+AAAJ5wAAAAnnAAAAAAAAAAAAAAAAAAm/YAAAAAnnAAAAEb9gAAABAAAABsd+AAADUzY3AcBgAAD0AAAACW57AAAAAAAAAAAAAAHBYAAAhV0AAAnJfgAACecAAAAJ5wAAAAAAAAAAAAAAAAAJwmAAAAAJ5wAAABHCYAAAAQAAAAbNfgAAA1M3MQHDYAAA9AAAAAluewAAAAAAAAAAAAABxGAAAIVdAAAJz34AAAnnAAAACecAAAAAAAAAAAAAAAAACcVgAAAACecAAAARxWAAAAEAAAAG034AAANTMTABxmAAAPQAAAAJbnsAAAAAAAAAAAAAAcdgAACFXQAACdV+AAAJ5wAAAAnnAAAAAAAAAAAAAAAAAAnIYAAAAAnnAAAAEchgAAABAAAABtl+AAADUzEwAclgAAD0AAAACW57AAAAAAAAAAAAAAHKYAAAhV0AAAnbfgAACecAAAAJ5wAAAAAAAAAAAAAAAAAJy2AAAAAJ5wAAABHLYAAAAQAAAAbffgAAA1MxMAHMYAAA9AAAAAluewAAAAAAAAAAAAABzWAAAIVdAAAJ4X4AAAnnAAAACecAAAAAAAAAAAAAAAAACc5gAAAACecAAAARzmAAAAEAAAAG5X4AAANTMTABz2AAAPQAAAAJbnsAAAAAAAAAAAAAAdBgAACFXQAACed+AAAJ5wAAAAnnAAAAAAAAAAAAAAAAAAnRYAAAAAnnAAAAEdFgAAABAAAABut+AAADUzEwAdJgAAD0AAAACW57AAAAAAAAAAAAAAHTYAAAhV0AAAntfgAACecAAAAJ5wAAAAAAAAAAAAAAAAAJ1GAAAAAJ5wAAABHUYAAAAQAAAAbxfgAAA1MxMAHVYAAA9AAAAAluewAAAAAAAAAAAAAB1mAAAIVdAAAJ834AAAnnAAAACecAAAAAAAAAAAAAAAAACddgAAAACecAAAAR12AAAAEAAAAG934AAANTMTkB2GAAAPQAAAAJXXgAAAAAAAAAAAAAAdlgAACFXQAACfl+AAAJ5wAAAAnnAAAAAAAAAAAAAAAAAAnaYAAAAAnnAAAAEdpgAAABAAAABv1+AAADUzMyAdtgAAD0AAAACV14AAAAAAAAAAAAAAHcYAAAhV0AAAn/fgAACecAAAAJ5wAAAAAAAAAAAAAAAAAJ3WAAAAAJ5wAAABHdYAAAAQAAAAYDfwAAA1M0NQHeYAAA9AAAAAldeAAAAAAAAAAAAAAB32AAAIVdAAAJBX8AAAnnAAAACecAAAAAAAAAAAAAAAAACeBgAAAACecAAAAR4GAAAAEAAAAGCX8AAANTNTgB4WAAAPQAAAAJXXgAAAAAAAAAAAAAAeJgAACFXQAACQt/AAAJ5wAAAAnnAAAAAAAAAAAAAAAAAAnjYAAAAAnnAAAAEeNgAAABAAAABg9/AAADUzcxAeRgAAD0AAAACV14AAAAAAAAAAAAAAHlYAAAhV0AAAkRfwAACecAAAAJ5wAAAAAAAAAAAAAAAAAJ5mAAAAAJ5wAAABHmYAAAAQAAAAYVfwAAA1M4NAHnYAAA9AAAAAldeAAAAAAAAAAAAAAB6GAAAIVdAAAJF38AAAnnAAAACecAAAAAAAAAAAAAAAAACelgAAAACecAAAAR6WAAAAEAAAAGG38AAANTOTcB6mAAAPQAAAAJXXgAAAAAAAAAAAAAAetgAACFXQAACR1/AAAJ5wAAAAnnAAAAAAAAAAAAAAAAAAnsYAAAAAnnAAAAEexgAAABAAAABiF/AAAEUzExMAHtYAAA9AAAAAldeAAAAAAAAAAAAAAB7mAAAIVdAAAJI38AAAnnAAAACecAAAAAAAAAAAAAAAAACe9gAAAACecAAAAR72AAAAEAAAAGJ38AAARTMTIzAfBgAAD0AAAACV14AAAAAAAAAAAAAAHxYAAAhV0AAAkpfwAACecAAAAJ5wAAAAAAAAAAAAAAAAAJ8mAAAAAJ5wAAABHyYAAAAQAAAAYtfwAABFMxMzYB82AAAPQAAAAJXXgAAAAAAAAAAAAAAfRgAACFXQAACS9/AAAJ5wAAAAnnAAAAAAAAAAAAAAAAAAn1YAAAAAnnAAAAEfVgAAABAAAABjN/AAAEUzE0OQH2YAAA9AAAAAldeAAAAAAAAAAAAAAB92AAAIVdAAAJNX8AAAnnAAAACecAAAAAAAAAAAAAAAAACfhgAAAACecAAAAR+GAAAAEAAAAGOX8AAARTMTYyAflgAAD0AAAACV14AAAAAAAAAAAAAAH6YAAAhV0AAAk7fwAACecAAAAJ5wAAAAAAAAAAAAAAAAAJ+2AAAAAJ5wAAABH7YAAAAQAAAAY/fwAAA1MxMgH8YAAA9AAAAAldeAAAAAAAAAAAAAAB/WAAAIVdAAAJQX8AAAnnAAAACecAAAAAAAAAAAAAAAAACf5gAAAACecAAAAR/mAAAAEAAAAGRX8AAANTMTMB/2AAAPQAAAAJXXgAAAAAAAAAAAAAAQBhAACFXQAACUd/AAAJ5wAAAAnnAAAAAAAAAAAAAAAAAAkBYQAAAAnnAAAAEQFhAAABAAAABkt/AAADUzE0AQJhAAD0AAAACV14AAAAAAAAAAAAAAEDYQAAhV0AAAlNfwAACecAAAAJ5wAAAAAAAAAAAAAAAAAJBGEAAAAJ5wAAABEEYQAAAQAAAAZRfwAAA1MxNQEFYQAA9AAAAAldeAAAAAAAAAAAAAABBmEAAIVdAAAJU38AAAnnAAAACecAAAAAAAAAAAAAAAAACQdhAAAACecAAAARB2EAAAEAAAAGV38AAANTMTYBCGEAAPQAAAAJXXgAAAAAAAAAAAAAAQlhAACFXQAACVl/AAAJ5wAAAAnnAAAAAAAAAAAAAAAAAAkKYQAAAAnnAAAAEQphAAABAAAABl1/AAADUzEyAQthAAD0AAAACbd4AAAAAAAAAAAAAAEMYQAAhV0AAAlffwAACecAAAAJ5wAAAAAAAAAAAAAAAAAJDWEAAAAJ5wAAABENYQAAAQAAAAZjfwAAA1MxNwEOYQAA9AAAAAm3eAAAAAAAAAAAAAABD2EAAIVdAAAJZX8AAAnnAAAACecAAAAAAAAAAAAAAAAACRBhAAAACecAAAAREGEAAAEAAAAGaX8AAANTMTcBEWEAAPQAAAAJt3gAAAAAAAAAAAAAARJhAACFXQAACWt/AAAJ5wAAAAnnAAAAAAAAAAAAAAAAAAkTYQAAAAnnAAAAERNhAAABAAAABm9/AAACUzkBFGEAAPQAAAAJt3gAAAAAAAAAAAAAARVhAACFXQAACXF/AAAJ5wAAAAnnAAAAAAAAAAAAAAAAAAkWYQAAAAnnAAAAERZhAAABAAAABnV/AAACUzkBF2EAAPQAAAAJt3gAAAAAAAAAAAAAARhhAACFXQAACXd/AAAJ5wAAAAnnAAAAAAAAAAAAAAAAAAkZYQAAAAnnAAAAERlhAAABAAAABnt/AAADUzI4ARphAAD0AAAACbd4AAAAAAAAAAAAAAEbYQAAhV0AAAl9fwAACecAAAAJ5wAAAAAAAAAAAAAAAAAJHGEAAAAJ5wAAABEcYQAAAQAAAAaBfwAAA1MzMwEdYQAA9AAAAAm3eAAAAAAAAAAAAAABHmEAAIVdAAAJg38AAAnnAAAACecAAAAAAAAAAAAAAAAACR9hAAAACecAAAARH2EAAAEAAAAGh38AAANTMzMBIGEAAPQAAAAJt3gAAAAAAAAAAAAAASFhAACFXQAACYl/AAAJ5wAAAAnnAAAAAAAAAAAAAAAAAAkiYQAAAAnnAAAAESJhAAABAAAABo1/AAADUzI1ASNhAAD0AAAACbd4AAAAAAAAAAAAAAEkYQAAhV0AAAmPfwAACecAAAAJ5wAAAAAAAAAAAAAAAAAJJWEAAAAJ5wAAABElYQAAAQAAAAaTfwAAA1MyNQEmYQAA9AAAAAm3eAAAAAAAAAAAAAABJ2EAAIVdAAAJlX8AAAnnAAAACecAAAAAAAAAAAAAAAAACShhAAAACecAAAARKGEAAAEAAAAGmX8AAANTNDMBKWEAAPQAAAAJt3gAAAAAAAAAAAAAASphAACFXQAACZt/AAAJ5wAAAAnnAAAAAAAAAAAAAAAAAAkrYQAAAAnnAAAAESthAAABAAAABp9/AAADUzQ4ASxhAAD0AAAACbd4AAAAAAAAAAAAAAEtYQAAhV0AAAmhfwAACecAAAAJ5wAAAAAAAAAAAAAAAAAJLmEAAAAJ5wAAABEuYQAAAQAAAAalfwAAA1M1MwEvYQAA9AAAAAm3eAAAAAAAAAAAAAABMGEAAIVdAAAJp38AAAnnAAAACecAAAAAAAAAAAAAAAAACTFhAAAACecAAAARMWEAAAEAAAAGq38AAANTNTgBMmEAAPQAAAAJt3gAAAAAAAAAAAAAATNhAACFXQAACa1/AAAJ5wAAAAnnAAAAAAAAAAAAAAAAAAk0YQAAAAnnAAAAETRhAAABAAAABrF/AAADUzYzATVhAAD0AAAACbd4AAAAAAAAAAAAAAE2YQAAhV0AAAmzfwAACecAAAAJ5wAAAAAAAAAAAAAAAAAJN2EAAAAJ5wAAABE3YQAAAQAAAAa3fwAAA1M2OAE4YQAA9AAAAAm3eAAAAAAAAAAAAAABOWEAAIVdAAAJuX8AAAnnAAAACecAAAAAAAAAAAAAAAAACTphAAAACecAAAAROmEAAAEAAAAGvX8AAANTNzMBO2EAAPQAAAAJt3gAAAAAAAAAAAAAATxhAACFXQAACb9/AAAJ5wAAAAnnAAAAAAAAAAAAAAAAAAk9YQAAAAnnAAAAET1hAAABAAAABsN/AAADUzQwAT5hAAD0AAAACbd4AAAAAAAAAAAAAAE/YQAAhV0AAAnFfwAACecAAAAJ5wAAAAAAAAAAAAAAAAAJQGEAAAAJ5wAAABFAYQAAAQAAAAbJfwAAA1M0MAFBYQAA9AAAAAm3eAAAAAAAAAAAAAABQmEAAIVdAAAJy38AAAnnAAAACecAAAAAAAAAAAAAAAAACUNhAAAACecAAAARQ2EAAAEAAAAGz38AAANTNDABRGEAAPQAAAAJt3gAAAAAAAAAAAAAAUVhAACFXQAACdF/AAAJ5wAAAAnnAAAAAAAAAAAAAAAAAAlGYQAAAAnnAAAAEUZhAAABAAAABtV/AAADUzQwAUdhAAD0AAAACbd4AAAAAAAAAAAAAAFIYQAAhV0AAAnXfwAACecAAAAJ5wAAAAAAAAAAAAAAAAAJSWEAAAAJ5wAAABFJYQAAAQAAAAbbfwAAA1M0MAFKYQAA9AAAAAm3eAAAAAAAAAAAAAABS2EAAIVdAAAJ3X8AAAnnAAAACecAAAACAAAAAQAAAAAACUxhAAAACecAAAARTGEAAAEAAAAG4X8AAANTNDMBTWEAAPQAAAAJXnkAAAAAAAAAAAAAAU5hAACFXQAACeN/AAAJ5wAAAAnnAAAAAgAAAAEAAAAAAAlPYQAAAAnnAAAAEU9hAAABAAAABud/AAADUzYyAVBhAAD0AAAACV55AAAAAAAAAAAAAAFRYQAAhV0AAAnpfwAACecAAAAJ5wAAAAIAAAABAAAAAAAJUmEAAAAJ5wAAABFSYQAAAQAAAAbtfwAAA1M4MQFTYQAA9AAAAAleeQAAAAAAAAAAAAABVGEAAIVdAAAJ738AAAnnAAAACecAAAACAAAAAQAAAAAACVVhAAAACecAAAARVWEAAAEAAAAG838AAARTMTAwAVZhAAD0AAAACV55AAAAAAAAAAAAAAFXYQAAhV0AAAn1fwAACecAAAAJ5wAAAAIAAAABAAAAAAAJWGEAAAAJ5wAAABFYYQAAAQAAAAb5fwAABFMxMTkBWWEAAPQAAAAJXnkAAAAAAAAAAAAAAVphAACFXQAACft/AAAJ5wAAAAnnAAAAAgAAAAEAAAAAAAlbYQAAAAnnAAAAEVthAAABAAAABv9/AAAEUzEzOAFcYQAA9AAAAAleeQAAAAAAAAAAAAABXWEAAIVdAAAJAYAAAAnnAAAACecAAAACAAAAAQAAAAAACV5hAAAACecAAAARXmEAAAEAAAAGBYAAAARTMTU3AV9hAAD0AAAACV55AAAAAAAAAAAAAAFgYQAAhV0AAAkHgAAACecAAAAJ5wAAAAIAAAABAAAAAAAJYWEAAAAJ5wAAABFhYQAAAQAAAAYLgAAABFMxNzYBYmEAAPQAAAAJXnkAAAAAAAAAAAAAAWNhAACFXQAACQ2AAAAJ5wAAAAnnAAAAAAAAAAAAAAAAAAlkYQAAAAnnAAAAEWRhAAABAAAABhGAAAADUzMzAWVhAAD0AAAACV55AAAAAAAAAAAAAAFmYQAAhV0AAAkTgAAACecAAAAJ5wAAAAAAAAAAAAAAAAAJZ2EAAAAJ5wAAABFnYQAAAQAAAAYXgAAAA1MzNAFoYQAA9AAAAAleeQAAAAAAAAAAAAABaWEAAIVdAAAJGYAAAAnnAAAACecAAAAAAAAAAAAAAAAACWphAAAACecAAAARamEAAAEAAAAGHYAAAANTMzUBa2EAAPQAAAAJXnkAAAAAAAAAAAAAAWxhAACFXQAACR+AAAAJ5wAAAAnnAAAAAAAAAAAAAAAAAAltYQAAAAnnAAAAEW1hAAABAAAABiOAAAADUzM2AW5hAAD0AAAACV55AAAAAAAAAAAAAAFvYQAAhV0AAAklgAAACecAAAAJ5wAAAAAAAAAAAAAAAAAJcGEAAAAJ5wAAABFwYQAAAQAAAAYpgAAAA1MzNwFxYQAA9AAAAAleeQAAAAAAAAAAAAABcmEAAIVdAAAJK4AAAAnnAAAACecAAAAAAAAAAAAAAAAACXNhAAAACecAAAARc2EAAAEAAAAGL4AAAANTMzgBdGEAAPQAAAAJXnkAAAAAAAAAAAAAAXVhAACFXQAACTGAAAAJ5wAAAAnnAAAAAAAAAAAAAAAAAAl2YQAAAAnnAAAAEXZhAAABAAAABjWAAAADUzM5AXdhAAD0AAAACV55AAAAAAAAAAAAAAF4YQAAhV0AAAk3gAAACecAAAAJ5wAAAAAAAAAAAAAAAAAJeWEAAAAJ5wAAABF5YQAAAQAAAAY7gAAAA1M0MAF6YQAA9AAAAAleeQAAAAAAAAAAAAABe2EAAIVdAAAJPYAAAAnnAAAACecAAAAAAAAAAAAAAAAACXxhAAAACecAAAARfGEAAAEAAAAGQYAAAARTMjYyAX1hAAD0AAAACV55AAAAAAAAAAAAAAF+YQAAhV0AAAlDgAAACecAAAAJ5wAAAAAAAAAAAAAAAAAJf2EAAAAJ5wAAABF/YQAAAQAAAAZHgAAABFMyNTIBgGEAAPQAAAAJXnkAAAAAAAAAAAAAAYFhAACFXQAACUmAAAAJ5wAAAAnnAAAAAAAAAAAAAAAAAAmCYQAAAAnnAAAAEYJhAAABAAAABk2AAAAEUzI1MwGDYQAA9AAAAAleeQAAAAAAAAAAAAABhGEAAIVdAAAJT4AAAAnnAAAACecAAAAAAAAAAAAAAAAACYVhAAAACecAAAARhWEAAAEAAAAGU4AAAARTMjU0AYZhAAD0AAAACV55AAAAAAAAAAAAAAGHYQAAhV0AAAlVgAAACecAAAAJ5wAAAAAAAAAAAAAAAAAJiGEAAAAJ5wAAABGIYQAAAQAAAAZZgAAABFMyNTUBiWEAAPQAAAAJXnkAAAAAAAAAAAAAAYphAACFXQAACVuAAAAJ5wAAAAnnAAAAAAAAAAAAAAAAAAmLYQAAAAnnAAAAEYthAAABAAAABl+AAAAEUzI1NgGMYQAA9AAAAAleeQAAAAAAAAAAAAABjWEAAIVdAAAJYYAAAAnnAAAACecAAAAAAAAAAAAAAAAACY5hAAAACecAAAARjmEAAAEAAAAGZYAAAARTMjU3AY9hAAD0AAAACV55AAAAAAAAAAAAAAGQYQAAhV0AAAlngAAACecAAAAJ5wAAAAAAAAAAAAAAAAAJkWEAAAAJ5wAAABGRYQAAAQAAAAZrgAAABFMyNTgBkmEAAPQAAAAJXnkAAAAAAAAAAAAAAZNhAACFXQAACW2AAAAJ5wAAAAnnAAAAAAAAAAAAAAAAAAmUYQAAAAnnAAAAEZRhAAABAAAABnGAAAAEUzI1OQGVYQAA9AAAAAleeQAAAAAAAAAAAAABlmEAAIVdAAAJc4AAAAnnAAAACecAAAAAAAAAAAAAAAAACZdhAAAACecAAAARl2EAAAEAAAAGd4AAAANTMTkBmGEAAPQAAAAJbnsAAAAAAAAAAAAAAZlhAACFXQAACXmAAAAJ5wAAAAnnAAAAAAAAAAAAAAAAAAmaYQAAAAnnAAAAEZphAAABAAAABn2AAAADUzMyAZthAAD0AAAACW57AAAAAAAAAAAAAAGcYQAAhV0AAAl/gAAACecAAAAJ5wAAAAAAAAAAAAAAAAAJnWEAAAAJ5wAAABGdYQAAAQAAAAaDgAAAA1M0NQGeYQAA9AAAAAluewAAAAAAAAAAAAABn2EAAIVdAAAJhYAAAAnnAAAACecAAAAAAAAAAAAAAAAACaBhAAAACecAAAARoGEAAAEAAAAGiYAAAANTNTgBoWEAAPQAAAAJbnsAAAAAAAAAAAAAAaJhAACFXQAACYuAAAAJ5wAAAAnnAAAAAAAAAAAAAAAAAAmjYQAAAAnnAAAAEaNhAAABAAAABo+AAAADUzcxAaRhAAD0AAAACW57AAAAAAAAAAAAAAGlYQAAhV0AAAmRgAAACecAAAAJ5wAAAAAAAAAAAAAAAAAJpmEAAAAJ5wAAABGmYQAAAQAAAAaVgAAAA1M4NAGnYQAA9AAAAAluewAAAAAAAAAAAAABqGEAAIVdAAAJl4AAAAnnAAAACecAAAAAAAAAAAAAAAAACalhAAAACecAAAARqWEAAAEAAAAGm4AAAANTOTcBqmEAAPQAAAAJbnsAAAAAAAAAAAAAAathAACFXQAACZ2AAAAJ5wAAAAnnAAAAAAAAAAAAAAAAAAmsYQAAAAnnAAAAEaxhAAABAAAABqGAAAAEUzExMAGtYQAA9AAAAAluewAAAAAAAAAAAAABrmEAAIVdAAAJo4AAAAnnAAAACecAAAAAAAAAAAAAAAAACa9hAAAACecAAAARr2EAAAEAAAAGp4AAAARTMTIzAbBhAAD0AAAACW57AAAAAAAAAAAAAAGxYQAAhV0AAAmpgAAACecAAAAJ5wAAAAAAAAAAAAAAAAAJsmEAAAAJ5wAAABGyYQAAAQAAAAatgAAABFMxMzYBs2EAAPQAAAAJbnsAAAAAAAAAAAAAAbRhAACFXQAACa+AAAAJ5wAAAAnnAAAAAAAAAAAAAAAAAAm1YQAAAAnnAAAAEbVhAAABAAAABrOAAAAEUzE0OQG2YQAA9AAAAAluewAAAAAAAAAAAAABt2EAAIVdAAAJtYAAAAnnAAAACecAAAAAAAAAAAAAAAAACbhhAAAACecAAAARuGEAAAEAAAAGuYAAAARTMTYyAblhAAD0AAAACW57AAAAAAAAAAAAAAG6YQAAhV0AAAm7gAAACecAAAAJ5wAAAAAAAAAAAAAAAAAJu2EAAAAJ5wAAABG7YQAAAQAAAAa/gAAAA1MxMgG8YQAA9AAAAAluewAAAAAAAAAAAAABvWEAAIVdAAAJwYAAAAnnAAAACecAAAAAAAAAAAAAAAAACb5hAAAACecAAAARvmEAAAEAAAAGxYAAAANTMTMBv2EAAPQAAAAJbnsAAAAAAAAAAAAAAcBhAACFXQAACceAAAAJ5wAAAAnnAAAAAAAAAAAAAAAAAAnBYQAAAAnnAAAAEcFhAAABAAAABsuAAAADUzE0AcJhAAD0AAAACW57AAAAAAAAAAAAAAHDYQAAhV0AAAnNgAAACecAAAAJ5wAAAAAAAAAAAAAAAAAJxGEAAAAJ5wAAABHEYQAAAQAAAAbRgAAAA1MxNQHFYQAA9AAAAAluewAAAAAAAAAAAAABxmEAAIVdAAAJ04AAAAnnAAAACecAAAAAAAAAAAAAAAAACcdhAAAACecAAAARx2EAAAEAAAAG14AAAANTMTYByGEAAPQAAAAJbnsAAAAAAAAAAAAAAclhAACFXQAACdmAAAAJ5wAAAAnnAAAAAAAAAAAAAAAAAAnKYQAAAAnnAAAAEcphAAABAAAABt2AAAADUzMwActhAAD0AAAACV55AAAAAAAAAAAAAAHMYQAAhV0AAAnfgAAACecAAAAJ5wAAAAAAAAAAAAAAAAAJzWEAAAAJ5wAAABHNYQAAAQAAAAbjgAAAA1MzNwHOYQAA9AAAAAleeQAAAAAAAAAAAAABz2EAAIVdAAAJ5YAAAAnnAAAACecAAAAAAAAAAAAAAAAACdBhAAAACecAAAAR0GEAAAEAAAAG6YAAAANTNDQB0WEAAPQAAAAJXnkAAAAAAAAAAAAAAdJhAACFXQAACeuAAAAJ5wAAAAnnAAAAAAAAAAAAAAAAAAnTYQAAAAnnAAAAEdNhAAABAAAABu+AAAADUzUxAdRhAAD0AAAACV55AAAAAAAAAAAAAAHVYQAAhV0AAAnxgAAACecAAAAJ5wAAAAAAAAAAAAAAAAAJ1mEAAAAJ5wAAABHWYQAAAQAAAAb1gAAAA1M2OAHXYQAA9AAAAAleeQAAAAAAAAAAAAAB2GEAAIVdAAAJ94AAAAnnAAAACecAAAAAAAAAAAAAAAAACdlhAAAACecAAAAR2WEAAAEAAAAG+4AAAANTNzgB2mEAAPQAAAAJXnkAAAAAAAAAAAAAAdthAACFXQAACf2AAAAJ5wAAAAnnAAAAAAAAAAAAAAAAAAncYQAAAAnnAAAAEdxhAAABAAAABgGBAAADUzg2Ad1hAAD0AAAACV55AAAAAAAAAAAAAAHeYQAAhV0AAAkDgQAACecAAAAJ5wAAAAAAAAAAAAAAAAAJ32EAAAAJ5wAAABHfYQAAAQAAAAYHgQAAA1M5NAHgYQAA9AAAAAleeQAAAAAAAAAAAAAB4WEAAIVdAAAJCYEAAAnnAAAACecAAAAAAAAAAAAAAAAACeJhAAAACecAAAAR4mEAAAEAAAAGDYEAAARTMTAyAeNhAAD0AAAACV55AAAAAAAAAAAAAAHkYQAAhV0AAAkPgQAACecAAAAJ5wAAAAAAAAAAAAAAAAAJ5WEAAAAJ5wAAABHlYQAAAQAAAAYTgQAAA1MyMQHmYQAA9AAAAAleeQAAAAAAAAAAAAAB52EAAIVdAAAJFYEAAAnnAAAACecAAAAAAAAAAAAAAAAACehhAAAACecAAAAR6GEAAAEAAAAGGYEAAANTMjIB6WEAAPQAAAAJXnkAAAAAAAAAAAAAAephAACFXQAACRuBAAAJ5wAAAAnnAAAAAAAAAAAAAAAAAAnrYQAAAAnnAAAAEethAAABAAAABh+BAAADUzIzAexhAAD0AAAACV55AAAAAAAAAAAAAAHtYQAAhV0AAAkhgQAACecAAAAJ5wAAAAAAAAAAAAAAAAAJ7mEAAAAJ5wAAABHuYQAAAQAAAAYlgQAAA1MyNAHvYQAA9AAAAAleeQAAAAAAAAAAAAAB8GEAAIVdAAAJJ4EAAAnnAAAACecAAAAAAAAAAAAAAAAACfFhAAAACecAAAAR8WEAAAEAAAAGK4EAAANTMjUB8mEAAPQAAAAJXnkAAAAAAAAAAAAAAfNhAACFXQAACS2BAAAJ5wAAAAnnAAAAAAAAAAAAAAAAAAn0YQAAAAnnAAAAEfRhAAABAAAABjGBAAADUzI2AfVhAAD0AAAACV55AAAAAAAAAAAAAAH2YQAAhV0AAAkzgQAACecAAAAJ5wAAAAAAAAAAAAAAAAAJ92EAAAAJ5wAAABH3YQAAAQAAAAY3gQAAA1MyNwH4YQAA9AAAAAleeQAAAAAAAAAAAAAB+WEAAIVdAAAJOYEAAAnnAAAACecAAAAAAAAAAAAAAAAACfphAAAACecAAAAR+mEAAAEAAAAGPYEAAARTMTYxAfthAAD0AAAACV55AAAAAAAAAAAAAAH8YQAAhV0AAAk/gQAACecAAAAJ5wAAAAAAAAAAAAAAAAAJ/WEAAAAJ5wAAABH9YQAAAQAAAAZDgQAABFMxNjgB/mEAAPQAAAAJXnkAAAAAAAAAAAAAAf9hAACFXQAACUWBAAAJ5wAAAAnnAAAAAAAAAAAAAAAAAAkAYgAAAAnnAAAAEQBiAAABAAAABkmBAAAEUzE3NQEBYgAA9AAAAAleeQAAAAAAAAAAAAABAmIAAIVdAAAJS4EAAAnnAAAACecAAAAAAAAAAAAAAAAACQNiAAAACecAAAARA2IAAAEAAAAGT4EAAARTMTgyAQRiAAD0AAAACV55AAAAAAAAAAAAAAEFYgAAhV0AAAlRgQAACecAAAAJ5wAAAAAAAAAAAAAAAAAJBmIAAAAJ5wAAABEGYgAAAQAAAAZVgQAABFMxODkBB2IAAPQAAAAJXnkAAAAAAAAAAAAAAQhiAACFXQAACVeBAAAJ5wAAAAnnAAAAAAAAAAAAAAAAAAkJYgAAAAnnAAAAEQliAAABAAAABluBAAAEUzIwNgEKYgAA9AAAAAleeQAAAAAAAAAAAAABC2IAAIVdAAAJXYEAAAnnAAAACecAAAAAAAAAAAAAAAAACQxiAAAACecAAAARDGIAAAEAAAAGYYEAAARTMjE2AQ1iAAD0AAAACV55AAAAAAAAAAAAAAEOYgAAhV0AAAljgQAACecAAAAJ5wAAAAAAAAAAAAAAAAAJD2IAAAAJ5wAAABEPYgAAAQAAAAZngQAABFMyMjQBEGIAAPQAAAAJXnkAAAAAAAAAAAAAARFiAACFXQAACWmBAAAJ5wAAAAnnAAAAAAAAAAAAAAAAAAkSYgAAAAnnAAAAERJiAAABAAAABm2BAAAEUzIzMgETYgAA9AAAAAleeQAAAAAAAAAAAAABFGIAAIVdAAAJb4EAAAnnAAAACecAAAAAAAAAAAAAAAAACRViAAAACecAAAARFWIAAAEAAAAGc4EAAARTMjQwARZiAAD0AAAACV55AAAAAAAAAAAAAAEXYgAAhV0AAAl1gQAACecAAAAJ5wAAAAAAAAAAAAAAAAAJGGIAAAAJ5wAAABEYYgAAAQAAAAZ5gQAABFMyNDgBGWIAAPQAAAAJXnkAAAAAAAAAAAAAARpiAACFXQAACXuBAAAJ5wAAAAnnAAAAAAAAAAAAAAAAAAkbYgAAAAnnAAAAERtiAAABAAAABn+BAAAEUzE1MgEcYgAA9AAAAAleeQAAAAAAAAAAAAABHWIAAIVdAAAJgYEAAAnnAAAACecAAAAAAAAAAAAAAAAACR5iAAAACecAAAARHmIAAAEAAAAGhYEAAARTMTUzAR9iAAD0AAAACV55AAAAAAAAAAAAAAEgYgAAhV0AAAmHgQAACecAAAAJ5wAAAAAAAAAAAAAAAAAJIWIAAAAJ5wAAABEhYgAAAQAAAAaLgQAABFMxNTQBImIAAPQAAAAJXnkAAAAAAAAAAAAAASNiAACFXQAACY2BAAAJ5wAAAAnnAAAAAAAAAAAAAAAAAAkkYgAAAAnnAAAAESRiAAABAAAABpGBAAAEUzE1NQElYgAA9AAAAAleeQAAAAAAAAAAAAABJmIAAIVdAAAJk4EAAAnnAAAACecAAAAAAAAAAAAAAAAACSdiAAAACecAAAARJ2IAAAEAAAAGl4EAAARTMTU2AShiAAD0AAAACV55AAAAAAAAAAAAAAEpYgAAhV0AAAmZgQAACecAAAAJ5wAAAAAAAAAAAAAAAAAJKmIAAAAJ5wAAABEqYgAAAQAAAAadgQAABFMxNTcBK2IAAPQAAAAJXnkAAAAAAAAAAAAAASxiAACFXQAACZ+BAAAJ5wAAAAnnAAAAAAAAAAAAAAAAAAktYgAAAAnnAAAAES1iAAABAAAABqOBAAAEUzE1OAEuYgAA9AAAAAleeQAAAAAAAAAAAAABL2IAAIVdAAAJpYEAAAnnAAAACecAAAAAAAAAAAAAAAAACTBiAAAACecAAAARMGIAAAEAAAAGqYEAAANTMTABMWIAAPQAAAAJt3gAAAAAAAAAAAAAATJiAACFXQAACauBAAAJ5wAAAAnnAAAAAAAAAAAAAAAAAAkzYgAAAAnnAAAAETNiAAABAAAABq+BAAADUzE1ATRiAAD0AAAACbd4AAAAAAAAAAAAAAE1YgAAhV0AAAmxgQAACecAAAAJ5wAAAAAAAAAAAAAAAAAJNmIAAAAJ5wAAABE2YgAAAQAAAAa1gQAAA1MyMAE3YgAA9AAAAAm3eAAAAAAAAAAAAAABOGIAAIVdAAAJt4EAAAnnAAAACecAAAAAAAAAAAAAAAAACTliAAAACecAAAAROWIAAAEAAAAGu4EAAANTMjUBOmIAAPQAAAAJt3gAAAAAAAAAAAAAATtiAACFXQAACb2BAAAJ5wAAAAnnAAAAAAAAAAAAAAAAAAk8YgAAAAnnAAAAETxiAAABAAAABsGBAAACUzcBPWIAAPQAAAAJt3gAAAAAAAAAAAAAAT5iAACFXQAACcOBAAAJ5wAAAAnnAAAAAAAAAAAAAAAAAAk/YgAAAAnnAAAAET9iAAABAAAABseBAAACUzcBQGIAAPQAAAAJt3gAAAAAAAAAAAAAAUFiAACFXQAACcmBAAAJ5wAAAAnnAAAAAAAAAAAAAAAAAAlCYgAAAAnnAAAAEUJiAAABAAAABs2BAAACUzcBQ2IAAPQAAAAJt3gAAAAAAAAAAAAAAURiAACFXQAACc+BAAAJ5wAAAAnnAAAAAAAAAAAAAAAAAAlFYgAAAAnnAAAAEUViAAABAAAABtOBAAACUzcBRmIAAPQAAAAJt3gAAAAAAAAAAAAAAUdiAACFXQAACdWBAAAJ5wAAAAnnAAAAAAAAAAAAAAAAAAlIYgAAAAnnAAAAEUhiAAABAAAABtmBAAACUzcBSWIAAPQAAAAJt3gAAAAAAAAAAAAAAUpiAACFXQAACduBAAAJ5wAAAAnnAAAAAAAAAAAAAAAAAAlLYgAAAAnnAAAAEUtiAAABAAAABt+BAAADUzEyAUxiAAD0AAAACbd4AAAAAAAAAAAAAAFNYgAAhV0AAAnhgQAACecAAAAJ5wAAAAAAAAAAAAAAAAAJTmIAAAAJ5wAAABFOYgAAAQAAAAblgQAAA1MxNwFPYgAA9AAAAAm3eAAAAAAAAAAAAAABUGIAAIVdAAAJ54EAAAnnAAAACecAAAAAAAAAAAAAAAAACVFiAAAACecAAAARUWIAAAEAAAAG64EAAAJTOQFSYgAA9AAAAAm3eAAAAAAAAAAAAAABU2IAAIVdAAAJ7YEAAAnnAAAACecAAAAAAAAAAAAAAAAACVRiAAAACecAAAARVGIAAAEAAAAG8YEAAAJTOQFVYgAA9AAAAAm3eAAAAAAAAAAAAAABVmIAAIVdAAAJ84EAAAnnAAAACecAAAAAAAAAAAAAAAAACVdiAAAACecAAAARV2IAAAEAAAAG94EAAAJTOQFYYgAA9AAAAAm3eAAAAAAAAAAAAAABWWIAAIVdAAAJ+YEAAAnnAAAACecAAAAAAAAAAAAAAAAACVpiAAAACecAAAARWmIAAAEAAAAG/YEAAAJTOQFbYgAA9AAAAAm3eAAAAAAAAAAAAAABXGIAAIVdAAAJ/4EAAAnnAAAACecAAAAAAAAAAAAAAAAACV1iAAAACecAAAARXWIAAAEAAAAGA4IAAAJTOQFeYgAA9AAAAAm3eAAAAAAAAAAAAAABX2IAAIVdAAAJBYIAAAnnAAAACecAAAAAAAAAAAAAAAAACWBiAAAACecAAAARYGIAAAEAAAAGCYIAAANTMjgBYWIAAPQAAAAJt3gAAAAAAAAAAAAAAWJiAACFXQAACQuCAAAJ5wAAAAnnAAAAAAAAAAAAAAAAAAljYgAAAAnnAAAAEWNiAAABAAAABg+CAAADUzMzAWRiAAD0AAAACbd4AAAAAAAAAAAAAAFlYgAAhV0AAAkRggAACecAAAAJ5wAAAAAAAAAAAAAAAAAJZmIAAAAJ5wAAABFmYgAAAQAAAAYVggAAA1MyNQFnYgAA9AAAAAm3eAAAAAAAAAAAAAABaGIAAIVdAAAJF4IAAAnnAAAACecAAAAAAAAAAAAAAAAACWliAAAACecAAAARaWIAAAEAAAAGG4IAAANTMjUBamIAAPQAAAAJt3gAAAAAAAAAAAAAAWtiAACFXQAACR2CAAAJ5wAAAAnnAAAAAAAAAAAAAAAAAAlsYgAAAAnnAAAAEWxiAAABAAAABiGCAAADUzI1AW1iAAD0AAAACbd4AAAAAAAAAAAAAAFuYgAAhV0AAAkjggAACecAAAAJ5wAAAAAAAAAAAAAAAAAJb2IAAAAJ5wAAABFvYgAAAQAAAAYnggAAA1MyNQFwYgAA9AAAAAm3eAAAAAAAAAAAAAABcWIAAIVdAAAJKYIAAAnnAAAACecAAAAAAAAAAAAAAAAACXJiAAAACecAAAARcmIAAAEAAAAGLYIAAANTMjUBc2IAAPQAAAAJt3gAAAAAAAAAAAAAAXRiAACFXQAACS+CAAAJ5wAAAAnnAAAAAAAAAAAAAAAAAAl1YgAAAAnnAAAAEXViAAABAAAABjOCAAADUzQzAXZiAAD0AAAACbd4AAAAAAAAAAAAAAF3YgAAhV0AAAk1ggAACecAAAAJ5wAAAAAAAAAAAAAAAAAJeGIAAAAJ5wAAABF4YgAAAQAAAAY5ggAAA1M0OAF5YgAA9AAAAAm3eAAAAAAAAAAAAAABemIAAIVdAAAJO4IAAAnnAAAACecAAAAAAAAAAAAAAAAACXtiAAAACecAAAARe2IAAAEAAAAGP4IAAANTNTMBfGIAAPQAAAAJt3gAAAAAAAAAAAAAAX1iAACFXQAACUGCAAAJ5wAAAAnnAAAAAAAAAAAAAAAAAAl+YgAAAAnnAAAAEX5iAAABAAAABkWCAAADUzU4AX9iAAD0AAAACbd4AAAAAAAAAAAAAAGAYgAAhV0AAAlHggAACecAAAAJ5wAAAAAAAAAAAAAAAAAJgWIAAAAJ5wAAABGBYgAAAQAAAAZLggAAA1M2MwGCYgAA9AAAAAm3eAAAAAAAAAAAAAABg2IAAIVdAAAJTYIAAAnnAAAACecAAAAAAAAAAAAAAAAACYRiAAAACecAAAARhGIAAAEAAAAGUYIAAANTNjgBhWIAAPQAAAAJt3gAAAAAAAAAAAAAAYZiAACFXQAACVOCAAAJ5wAAAAnnAAAAAAAAAAAAAAAAAAmHYgAAAAnnAAAAEYdiAAABAAAABleCAAADUzczAYhiAAD0AAAACbd4AAAAAAAAAAAAAAGJYgAAhV0AAAlZggAACecAAAAJ5wAAAAAAAAAAAAAAAAAJimIAAAAJ5wAAABGKYgAAAQAAAAZdggAAA1M0MAGLYgAA9AAAAAm3eAAAAAAAAAAAAAABjGIAAIVdAAAJX4IAAAnnAAAACecAAAAAAAAAAAAAAAAACY1iAAAACecAAAARjWIAAAEAAAAGY4IAAANTNDABjmIAAPQAAAAJt3gAAAAAAAAAAAAAAY9iAACFXQAACWWCAAAJ5wAAAAnnAAAAAAAAAAAAAAAAAAmQYgAAAAnnAAAAEZBiAAABAAAABmmCAAADUzQwAZFiAAD0AAAACbd4AAAAAAAAAAAAAAGSYgAAhV0AAAlrggAACecAAAAJ5wAAAAAAAAAAAAAAAAAJk2IAAAAJ5wAAABGTYgAAAQAAAAZvggAAA1M0MAGUYgAA9AAAAAm3eAAAAAAAAAAAAAABlWIAAIVdAAAJcYIAAAnnAAAACecAAAAAAAAAAAAAAAAACZZiAAAACecAAAARlmIAAAEAAAAGdYIAAANTNDABl2IAAPQAAAAJt3gAAAAAAAAAAAAAAZhiAACFXQAACgnnAAAACecAAAAAAAAAAAAAAAAACZliAAAACecAAAARmWIAAAEAAAAGeoIAAANTMTcBmmIAAPQAAAAJbnsAAAAAAAAAAAAAAZtiAACFXQAACgnnAAAACecAAAACAAAAAQAAAAAACZxiAAAACecAAAARnGIAAAEAAAAGf4IAAAJTNgGdYgAA9AAAAAmAggAAAgAAAAIAAAABnmIAAIVdAAAKCecAAAAJ5wAAAAIAAAABAAAAAAAJn2IAAAAJ5wAAABGfYgAAAQAAAAaEggAAAlM3AaBiAAD0AAAACYWCAAACAAAAAgAAAAGhYgAAhV0AAAoJ5wAAAAnnAAAAAgAAAAEAAAAAAAmiYgAAAAnnAAAAEaJiAAABAAAABomCAAACUzgBo2IAAPQAAAAJioIAAAIAAAACAAAAAaRiAACFXQAACYuCAAAJ5wAAAAnnAAAAAAAAAAAAAAAAAAmlYgAAAAnnAAAAEaViAAABAAAABo+CAAADUzc1AaZiAAD0AAAACW57AAAAAAAAAAAAAAGnYgAAhV0AAAoJ5wAAAAnnAAAAAAAAAAAAAAAAAAmoYgAAAAnnAAAAEahiAAABAAAABpSCAAADUzcyAaliAAD0AAAACW57AAAAAAAAAAAAAAGqYgAAhV0AAAmWggAACecAAAAJ5wAAAAAAAAAAAAAAAAAJq2IAAAAJ5wAAABGrYgAAAQAAAAaaggAAA1M4NgGsYgAA9AAAAAluewAAAAAAAAAAAAABrWIAAIVdAAAKCecAAAAJ5wAAAAAAAAAAAAAAAAAJrmIAAAAJ5wAAABGuYgAAAQAAAAafggAAA1M4MwGvYgAA9AAAAAluewAAAAAAAAAAAAABsGIAAIVdAAAJoYIAAAnnAAAACecAAAAAAAAAAAAAAAAACbFiAAAACecAAAARsWIAAAEAAAAGpYIAAANTOTcBsmIAAPQAAAAJbnsAAAAAAAAAAAAAAbNiAACFXQAACgnnAAAACecAAAAAAAAAAAAAAAAACbRiAAAACecAAAARtGIAAAEAAAAGqoIAAANTOTQBtWIAAPQAAAAJbnsAAAAAAAAAAAAAAbZiAACFXQAACayCAAAJ5wAAAAnnAAAAAAAAAAAAAAAAAAm3YgAAAAnnAAAAEbdiAAABAAAABrCCAAADUzI3AbhiAAD0AAAACW57AAAAAAAAAAAAAAG5YgAAhV0AAAmyggAACecAAAAJ5wAAAAAAAAAAAAAAAAAJumIAAAAJ5wAAABG6YgAAAQAAAAa2ggAAA1M0OAG7YgAA9AAAAAluewAAAAAAAAAAAAABvGIAAIVdAAAJuIIAAAnnAAAACecAAAAAAAAAAAAAAAAACb1iAAAACecAAAARvWIAAAEAAAAGvIIAAANTNjkBvmIAAPQAAAAJbnsAAAAAAAAAAAAAAb9iAACFXQAACb6CAAAJ5wAAAAnnAAAAAAAAAAAAAAAAAAnAYgAAAAnnAAAAEcBiAAABAAAABsKCAAADUzkwAcFiAAD0AAAACW57AAAAAAAAAAAAAAHCYgAAhV0AAAnEggAACecAAAAJ5wAAAAAAAAAAAAAAAAAJw2IAAAAJ5wAAABHDYgAAAQAAAAbIggAABFMxMTEBxGIAAPQAAAAJbnsAAAAAAAAAAAAAAcViAACFXQAACcqCAAAJ5wAAAAnnAAAAAAAAAAAAAAAAAAnGYgAAAAnnAAAAEcZiAAABAAAABs6CAAADUzE2AcdiAAD0AAAACW57AAAAAAAAAAAAAAHIYgAAhV0AAAnQggAACecAAAAJ5wAAAAAAAAAAAAAAAAAJyWIAAAAJ5wAAABHJYgAAAQAAAAbUggAAA1MxNwHKYgAA9AAAAAluewAAAAAAAAAAAAABy2IAAIVdAAAJ1oIAAAnnAAAACecAAAAAAAAAAAAAAAAACcxiAAAACecAAAARzGIAAAEAAAAG2oIAAANTMTgBzWIAAPQAAAAJbnsAAAAAAAAAAAAAAc5iAACFXQAACdyCAAAJ5wAAAAnnAAAAAAAAAAAAAAAAAAnPYgAAAAnnAAAAEc9iAAABAAAABuCCAAADUzE5AdBiAAD0AAAACW57AAAAAAAAAAAAAAHRYgAAhV0AAAniggAACecAAAAJ5wAAAAAAAAAAAAAAAAAJ0mIAAAAJ5wAAABHSYgAAAQAAAAbmggAAA1MyMAHTYgAA9AAAAAluewAAAAAAAAAAAAAB1GIAAIVdAAAJ6IIAAAnnAAAACecAAAAAAAAAAAAAAAAACdViAAAACecAAAAR1WIAAAEAAAAG7IIAAANTMjEB1mIAAPQAAAAJbnsAAAAAAAAAAAAAAddiAACFXQAACe6CAAAJ5wAAAAnnAAAAAAAAAAAAAAAAAAnYYgAAAAnnAAAAEdhiAAABAAAABvKCAAADUzIyAdliAAD0AAAACW57AAAAAAAAAAAAAAHaYgAAhV0AAAn0ggAACecAAAAJ5wAAAAAAAAAAAAAAAAAJ22IAAAAJ5wAAABHbYgAAAQAAAAb4ggAAA1MyMwHcYgAA9AAAAAluewAAAAAAAAAAAAAB3WIAAIVdAAAJ+oIAAAnnAAAACecAAAAAAAAAAAAAAAAACd5iAAAACecAAAAR3mIAAAEAAAAG/oIAAANTMjQB32IAAPQAAAAJbnsAAAAAAAAAAAAAAeBiAACFXQAACQCDAAAJ5wAAAAnnAAAAAAAAAAAAAAAAAAnhYgAAAAnnAAAAEeFiAAABAAAABgSDAAADUzE3AeJiAAD0AAAACV55AAAAAAAAAAAAAAHjYgAAhV0AAAkGgwAACecAAAAJ5wAAAAAAAAAAAAAAAAAJ5GIAAAAJ5wAAABHkYgAAAQAAAAYKgwAAA1MyMgHlYgAA9AAAAAleeQAAAAAAAAAAAAAB5mIAAIVdAAAJDIMAAAnnAAAACecAAAAAAAAAAAAAAAAACediAAAACecAAAAR52IAAAEAAAAGEIMAAANTMTQB6GIAAPQAAAAJXnkAAAAAAAAAAAAAAeliAACFXQAACRKDAAAJ5wAAAAnnAAAAAAAAAAAAAAAAAAnqYgAAAAnnAAAAEepiAAABAAAABhaDAAADUzE0AetiAAD0AAAACV55AAAAAAAAAAAAAAHsYgAAhV0AAAkYgwAACecAAAAJ5wAAAAAAAAAAAAAAAAAJ7WIAAAAJ5wAAABHtYgAAAQAAAAYcgwAAA1MxNAHuYgAA9AAAAAleeQAAAAAAAAAAAAAB72IAAIVdAAAJHoMAAAnnAAAACecAAAAAAAAAAAAAAAAACfBiAAAACecAAAAR8GIAAAEAAAAGIoMAAANTMTQB8WIAAPQAAAAJXnkAAAAAAAAAAAAAAfJiAACFXQAACSSDAAAJ5wAAAAnnAAAAAAAAAAAAAAAAAAnzYgAAAAnnAAAAEfNiAAABAAAABiiDAAADUzE0AfRiAAD0AAAACV55AAAAAAAAAAAAAAH1YgAAhV0AAAkqgwAACecAAAAJ5wAAAAAAAAAAAAAAAAAJ9mIAAAAJ5wAAABH2YgAAAQAAAAYugwAAA1MxNAH3YgAA9AAAAAleeQAAAAAAAAAAAAAB+GIAAIVdAAAJMIMAAAnnAAAACecAAAAAAAAAAAAAAAAACfliAAAACecAAAAR+WIAAAEAAAAGNIMAAANTMTQB+mIAAPQAAAAJXnkAAAAAAAAAAAAAAftiAACFXQAACTaDAAAJ5wAAAAnnAAAAAAAAAAAAAAAAAAn8YgAAAAnnAAAAEfxiAAABAAAABjqDAAADUzE0Af1iAAD0AAAACV55AAAAAAAAAAAAAAH+YgAAhV0AAAk8gwAACecAAAAJ5wAAAAAAAAAAAAAAAAAJ/2IAAAAJ5wAAABH/YgAAAQAAAAZAgwAAA1MyNQEAYwAA9AAAAAm3eAAAAAAAAAAAAAABAWMAAIVdAAAJQoMAAAnnAAAACecAAAAAAAAAAAAAAAAACQJjAAAACecAAAARAmMAAAEAAAAGRoMAAANTMzgBA2MAAPQAAAAJt3gAAAAAAAAAAAAAAQRjAACFXQAACUiDAAAJ5wAAAAnnAAAAAAAAAAAAAAAAAAkFYwAAAAnnAAAAEQVjAAABAAAABkyDAAADUzUxAQZjAAD0AAAACbd4AAAAAAAAAAAAAAEHYwAAhV0AAAlOgwAACecAAAAJ5wAAAAAAAAAAAAAAAAAJCGMAAAAJ5wAAABEIYwAAAQAAAAZSgwAAA1M2NAEJYwAA9AAAAAm3eAAAAAAAAAAAAAABCmMAAIVdAAAJVIMAAAnnAAAACecAAAAAAAAAAAAAAAAACQtjAAAACecAAAARC2MAAAEAAAAGWIMAAANTNzcBDGMAAPQAAAAJt3gAAAAAAAAAAAAAAQ1jAACFXQAACVqDAAAJ5wAAAAnnAAAAAAAAAAAAAAAAAAkOYwAAAAnnAAAAEQ5jAAABAAAABl6DAAADUzkwAQ9jAAD0AAAACbd4AAAAAAAAAAAAAAEQYwAAhV0AAAlggwAACecAAAAJ5wAAAAAAAAAAAAAAAAAJEWMAAAAJ5wAAABERYwAAAQAAAAZkgwAABFMxMDMBEmMAAPQAAAAJt3gAAAAAAAAAAAAAARNjAACFXQAACWaDAAAJ5wAAAAnnAAAAAAAAAAAAAAAAAAkUYwAAAAnnAAAAERRjAAABAAAABmqDAAAEUzExNgEVYwAA9AAAAAm3eAAAAAAAAAAAAAABFmMAAIVdAAAJbIMAAAnnAAAACecAAAAAAAAAAAAAAAAACRdjAAAACecAAAARF2MAAAEAAAAGcIMAAARTMTI5ARhjAAD0AAAACbd4AAAAAAAAAAAAAAEZYwAAhV0AAAlygwAACecAAAAJ5wAAAAAAAAAAAAAAAAAJGmMAAAAJ5wAAABEaYwAAAQAAAAZ2gwAABFMxNDIBG2MAAPQAAAAJt3gAAAAAAAAAAAAAARxjAACFXQAACXiDAAAJ5wAAAAnnAAAAAAAAAAAAAAAAAAkdYwAAAAnnAAAAER1jAAABAAAABnyDAAAEUzE1NQEeYwAA9AAAAAm3eAAAAAAAAAAAAAABH2MAAIVdAAAJfoMAAAnnAAAACecAAAAAAAAAAAAAAAAACSBjAAAACecAAAARIGMAAAEAAAAGgoMAAARTMTY4ASFjAAD0AAAACbd4AAAAAAAAAAAAAAEiYwAAhV0AAAmEgwAACecAAAAJ5wAAAAAAAAAAAAAAAAAJI2MAAAAJ5wAAABEjYwAAAQAAAAaIgwAABFMxODEBJGMAAPQAAAAJt3gAAAAAAAAAAAAAASVjAACFXQAACYqDAAAJ5wAAAAnnAAAAAAAAAAAAAAAAAAkmYwAAAAnnAAAAESZjAAABAAAABo6DAAAEUzE5NAEnYwAA9AAAAAm3eAAAAAAAAAAAAAABKGMAAIVdAAAJkIMAAAnnAAAACecAAAAAAAAAAAAAAAAACSljAAAACecAAAARKWMAAAEAAAAGlIMAAARTMjA3ASpjAAD0AAAACbd4AAAAAAAAAAAAAAErYwAAhV0AAAmWgwAACecAAAAJ5wAAAAAAAAAAAAAAAAAJLGMAAAAJ5wAAABEsYwAAAQAAAAaagwAABFMyMjABLWMAAPQAAAAJt3gAAAAAAAAAAAAAAS5jAACFXQAACZyDAAAJ5wAAAAnnAAAAAAAAAAAAAAAAAAkvYwAAAAnnAAAAES9jAAABAAAABqCDAAAEUzIzNwEwYwAA9AAAAAm3eAAAAAAAAAAAAAABMWMAAIVdAAAJooMAAAnnAAAACecAAAAAAAAAAAAAAAAACTJjAAAACecAAAARMmMAAAEAAAAGpoMAAARTMjUwATNjAAD0AAAACbd4AAAAAAAAAAAAAAE0YwAAhV0AAAmogwAACecAAAAJ5wAAAAAAAAAAAAAAAAAJNWMAAAAJ5wAAABE1YwAAAQAAAAasgwAABFMyNjMBNmMAAPQAAAAJt3gAAAAAAAAAAAAAATdjAACFXQAACa6DAAAJ5wAAAAnnAAAAAAAAAAAAAAAAAAk4YwAAAAnnAAAAEThjAAABAAAABrKDAAAEUzI3NgE5YwAA9AAAAAm3eAAAAAAAAAAAAAABOmMAAIVdAAAJtIMAAAnnAAAACecAAAAAAAAAAAAAAAAACTtjAAAACecAAAARO2MAAAEAAAAGuIMAAARTMjg5ATxjAAD0AAAACbd4AAAAAAAAAAAAAAE9YwAAhV0AAAm6gwAACecAAAAJ5wAAAAAAAAAAAAAAAAAJPmMAAAAJ5wAAABE+YwAAAQAAAAa+gwAABFMzMDYBP2MAAPQAAAAJt3gAAAAAAAAAAAAAAUBjAACFXQAACcCDAAAJ5wAAAAnnAAAAAAAAAAAAAAAAAAlBYwAAAAnnAAAAEUFjAAABAAAABsSDAAAEUzMxOQFCYwAA9AAAAAm3eAAAAAAAAAAAAAABQ2MAAIVdAAAJxoMAAAnnAAAACecAAAAAAAAAAAAAAAAACURjAAAACecAAAARRGMAAAEAAAAGyoMAAARTMzMyAUVjAAD0AAAACbd4AAAAAAAAAAAAAAFGYwAAhV0AAAnMgwAACecAAAAJ5wAAAAAAAAAAAAAAAAAJR2MAAAAJ5wAAABFHYwAAAQAAAAbQgwAABFMzNDUBSGMAAPQAAAAJt3gAAAAAAAAAAAAAAUljAACFXQAACdKDAAAJ5wAAAAnnAAAAAAAAAAAAAAAAAAlKYwAAAAnnAAAAEUpjAAABAAAABtaDAAAEUzM1OAFLYwAA9AAAAAm3eAAAAAAAAAAAAAABTGMAAIVdAAAJ2IMAAAnnAAAACecAAAAAAAAAAAAAAAAACU1jAAAACecAAAARTWMAAAEAAAAG3IMAAARTMzc1AU5jAAD0AAAACbd4AAAAAAAAAAAAAAFPYwAAhV0AAAnegwAACecAAAAJ5wAAAAAAAAAAAAAAAAAJUGMAAAAJ5wAAABFQYwAAAQAAAAbigwAABFMzODgBUWMAAPQAAAAJt3gAAAAAAAAAAAAAAVJjAACFXQAACeSDAAAJ5wAAAAnnAAAABwAAAAEAAAAAAAlTYwAAAAnnAAAAEVNjAAABAAAABuiDAAADUzE0AVRjAAD0AAAACemDAAAHAAAABwAAAAFVYwAAhV0AAAnqgwAACecAAAAJ5wAAAAcAAAABAAAAAAAJVmMAAAAJ5wAAABFWYwAAAQAAAAbugwAAA1MxNAFXYwAA9AAAAAnvgwAABwAAAAcAAAABWGMAAIVdAAAJ8IMAAAnnAAAACecAAAAAAAAAAAAAAAAACVljAAAACecAAAARWWMAAAEAAAAG9IMAAARTNDQzAVpjAAD0AAAACbd4AAAAAAAAAAAAAAFbYwAAhV0AAAn2gwAACecAAAAJ5wAAAAAAAAAAAAAAAAAJXGMAAAAJ5wAAABFcYwAAAQAAAAb6gwAABFM0NTYBXWMAAPQAAAAJt3gAAAAAAAAAAAAAAV5jAACFXQAACfyDAAAJ5wAAAAnnAAAAAAAAAAAAAAAAAAlfYwAAAAnnAAAAEV9jAAABAAAABgCEAAAEUzQ2OQFgYwAA9AAAAAm3eAAAAAAAAAAAAAABYWMAAIVdAAAJAoQAAAnnAAAACecAAAAAAAAAAAAAAAAACWJjAAAACecAAAARYmMAAAEAAAAGBoQAAARTNDgyAWNjAAD0AAAACbd4AAAAAAAAAAAAAAFkYwAAhV0AAAkIhAAACecAAAAJ5wAAAAAAAAAAAAAAAAAJZWMAAAAJ5wAAABFlYwAAAQAAAAYMhAAABFM0OTUBZmMAAPQAAAAJt3gAAAAAAAAAAAAAAWdjAACFXQAACQ6EAAAJ5wAAAAnnAAAAAAAAAAAAAAAAAAloYwAAAAnnAAAAEWhjAAABAAAABhKEAAAEUzUwOAFpYwAA9AAAAAm3eAAAAAAAAAAAAAABamMAAIVdAAAJFIQAAAnnAAAACecAAAAAAAAAAAAAAAAACWtjAAAACecAAAARa2MAAAEAAAAGGIQAAARTNTIxAWxjAAD0AAAACbd4AAAAAAAAAAAAAAFtYwAAhV0AAAkahAAACecAAAAJ5wAAAAAAAAAAAAAAAAAJbmMAAAAJ5wAAABFuYwAAAQAAAAYehAAABFM1MzQBb2MAAPQAAAAJt3gAAAAAAAAAAAAAAXBjAACFXQAACSCEAAAJ5wAAAAnnAAAAAAAAAAAAAAAAAAlxYwAAAAnnAAAAEXFjAAABAAAABiSEAAAEUzU0NwFyYwAA9AAAAAm3eAAAAAAAAAAAAAABc2MAAIVdAAAJJoQAAAnnAAAACecAAAAAAAAAAAAAAAAACXRjAAAACecAAAARdGMAAAEAAAAGKoQAAARTNTYwAXVjAAD0AAAACbd4AAAAAAAAAAAAAAF2YwAAhV0AAAkshAAACecAAAAJ5wAAAAAAAAAAAAAAAAAJd2MAAAAJ5wAAABF3YwAAAQAAAAYwhAAABFM1NzMBeGMAAPQAAAAJt3gAAAAAAAAAAAAAAXljAACFXQAACTKEAAAJ5wAAAAnnAAAAAAAAAAAAAAAAAAl6YwAAAAnnAAAAEXpjAAABAAAABjaEAAAEUzU4NgF7YwAA9AAAAAm3eAAAAAAAAAAAAAABfGMAAIVdAAAJOIQAAAnnAAAACecAAAAAAAAAAAAAAAAACX1jAAAACecAAAARfWMAAAEAAAAGPIQAAARTNTk5AX5jAAD0AAAACbd4AAAAAAAAAAAAAAF/YwAAhV0AAAk+hAAACecAAAAJ5wAAAAAAAAAAAAAAAAAJgGMAAAAJ5wAAABGAYwAAAQAAAAZChAAABFM2MTIBgWMAAPQAAAAJt3gAAAAAAAAAAAAAAYJjAACFXQAACUSEAAAJ5wAAAAnnAAAAAAAAAAAAAAAAAAmDYwAAAAnnAAAAEYNjAAABAAAABkiEAAAEUzYyNQGEYwAA9AAAAAm3eAAAAAAAAAAAAAABhWMAAIVdAAAJSoQAAAnnAAAACecAAAAAAAAAAAAAAAAACYZjAAAACecAAAARhmMAAAEAAAAGToQAAARTNjM4AYdjAAD0AAAACbd4AAAAAAAAAAAAAAGIYwAAhV0AAAlQhAAACecAAAAJ5wAAAAAAAAAAAAAAAAAJiWMAAAAJ5wAAABGJYwAAAQAAAAZUhAAABFM2NTUBimMAAPQAAAAJt3gAAAAAAAAAAAAAAYtjAACFXQAACVaEAAAJ5wAAAAnnAAAAAAAAAAAAAAAAAAmMYwAAAAnnAAAAEYxjAAABAAAABlqEAAAEUzY2OAGNYwAA9AAAAAm3eAAAAAAAAAAAAAABjmMAAIVdAAAJXIQAAAnnAAAACecAAAAAAAAAAAAAAAAACY9jAAAACecAAAARj2MAAAEAAAAGYIQAAARTNjgxAZBjAAD0AAAACbd4AAAAAAAAAAAAAAGRYwAAhV0AAAlihAAACecAAAAJ5wAAAAAAAAAAAAAAAAAJkmMAAAAJ5wAAABGSYwAAAQAAAAZmhAAABFM2OTQBk2MAAPQAAAAJt3gAAAAAAAAAAAAAAZRjAACFXQAACWiEAAAJ5wAAAAnnAAAAAAAAAAAAAAAAAAmVYwAAAAnnAAAAEZVjAAABAAAABmyEAAAEUzcwNwGWYwAA9AAAAAm3eAAAAAAAAAAAAAABl2MAAIVdAAAJboQAAAnnAAAACecAAAAAAAAAAAAAAAAACZhjAAAACecAAAARmGMAAAEAAAAGcoQAAARTNzI0AZljAAD0AAAACbd4AAAAAAAAAAAAAAGaYwAAhV0AAAl0hAAACecAAAAJ5wAAAAAAAAAAAAAAAAAJm2MAAAAJ5wAAABGbYwAAAQAAAAZ4hAAABFM3MzcBnGMAAPQAAAAJt3gAAAAAAAAAAAAAAZ1jAACFXQAACXqEAAAJ5wAAAAnnAAAAAAAAAAAAAAAAAAmeYwAAAAnnAAAAEZ5jAAABAAAABn6EAAAEUzc1MAGfYwAA9AAAAAm3eAAAAAAAAAAAAAABoGMAAIVdAAAJgIQAAAnnAAAACecAAAAHAAAAAQAAAAAACaFjAAAACecAAAARoWMAAAEAAAAGhIQAAARTNDMyAaJjAAD0AAAACYWEAAAHAAAABwAAAAGjYwAAhV0AAAmGhAAACecAAAAJ5wAAAAcAAAABAAAAAAAJpGMAAAAJ5wAAABGkYwAAAQAAAAaKhAAABFM0MzIBpWMAAPQAAAAJi4QAAAcAAAAHAAAAAaZjAACFXQAACYyEAAAJ5wAAAAnnAAAAAAAAAAAAAAAAAAmnYwAAAAnnAAAAEadjAAABAAAABpCEAAAEUzc4NwGoYwAA9AAAAAm3eAAAAAAAAAAAAAABqWMAAIVdAAAJkoQAAAnnAAAACecAAAAAAAAAAAAAAAAACapjAAAACecAAAARqmMAAAEAAAAGloQAAARTODAwAatjAAD0AAAACbd4AAAAAAAAAAAAAAGsYwAAhV0AAAmYhAAACecAAAAJ5wAAAAAAAAAAAAAAAAAJrWMAAAAJ5wAAABGtYwAAAQAAAAachAAABFM4MTMBrmMAAPQAAAAJt3gAAAAAAAAAAAAAAa9jAACFXQAACZ6EAAAJ5wAAAAnnAAAAAAAAAAAAAAAAAAmwYwAAAAnnAAAAEbBjAAABAAAABqKEAAAEUzgzMAGxYwAA9AAAAAm3eAAAAAAAAAAAAAABsmMAAIVdAAAJpIQAAAnnAAAACecAAAAAAAAAAAAAAAAACbNjAAAACecAAAARs2MAAAEAAAAGqIQAAARTODQzAbRjAAD0AAAACbd4AAAAAAAAAAAAAAG1YwAAhV0AAAmqhAAACecAAAAJ5wAAAAcAAAABAAAAAAAJtmMAAAAJ5wAAABG2YwAAAQAAAAauhAAABFM3NzYBt2MAAPQAAAAJr4QAAAcAAAAHAAAAAbhjAACFXQAACbCEAAAJ5wAAAAnnAAAABwAAAAEAAAAAAAm5YwAAAAnnAAAAEbljAAABAAAABrSEAAAEUzc3NgG6YwAA9AAAAAm1hAAABwAAAAcAAAABu2MAAIVdAAAJtoQAAAnnAAAACecAAAAAAAAAAAAAAAAACbxjAAAACecAAAARvGMAAAEAAAAGuoQAAANTMTIBvWMAAPQAAAAJt3gAAAAAAAAAAAAAAb5jAACFXQAACbyEAAAJ5wAAAAnnAAAAAAAAAAAAAAAAAAm/YwAAAAnnAAAAEb9jAAABAAAABsCEAAADUzE3AcBjAAD0AAAACbd4AAAAAAAAAAAAAAHBYwAAhV0AAAnChAAACecAAAAJ5wAAAAAAAAAAAAAAAAAJwmMAAAAJ5wAAABHCYwAAAQAAAAbGhAAAA1MxNwHDYwAA9AAAAAm3eAAAAAAAAAAAAAABxGMAAIVdAAAJyIQAAAnnAAAACecAAAAAAAAAAAAAAAAACcVjAAAACecAAAARxWMAAAEAAAAGzIQAAAJTOQHGYwAA9AAAAAm3eAAAAAAAAAAAAAABx2MAAIVdAAAJzoQAAAnnAAAACecAAAAAAAAAAAAAAAAACchjAAAACecAAAARyGMAAAEAAAAG0oQAAAJTOQHJYwAA9AAAAAm3eAAAAAAAAAAAAAABymMAAIVdAAAJ1IQAAAnnAAAACecAAAAAAAAAAAAAAAAACctjAAAACecAAAARy2MAAAEAAAAG2IQAAAJTOQHMYwAA9AAAAAm3eAAAAAAAAAAAAAABzWMAAIVdAAAJ2oQAAAnnAAAACecAAAAAAAAAAAAAAAAACc5jAAAACecAAAARzmMAAAEAAAAG3oQAAAJTOQHPYwAA9AAAAAm3eAAAAAAAAAAAAAAB0GMAAIVdAAAJ4IQAAAnnAAAACecAAAAAAAAAAAAAAAAACdFjAAAACecAAAAR0WMAAAEAAAAG5IQAAAJTOQHSYwAA9AAAAAm3eAAAAAAAAAAAAAAB02MAAIVdAAAJ5oQAAAnnAAAACecAAAAAAAAAAAAAAAAACdRjAAAACecAAAAR1GMAAAEAAAAG6oQAAANTMjgB1WMAAPQAAAAJt3gAAAAAAAAAAAAAAdZjAACFXQAACeyEAAAJ5wAAAAnnAAAAAAAAAAAAAAAAAAnXYwAAAAnnAAAAEddjAAABAAAABvCEAAADUzMzAdhjAAD0AAAACbd4AAAAAAAAAAAAAAHZYwAAhV0AAAnyhAAACecAAAAJ5wAAAAAAAAAAAAAAAAAJ2mMAAAAJ5wAAABHaYwAAAQAAAAb2hAAAA1MzMwHbYwAA9AAAAAm3eAAAAAAAAAAAAAAB3GMAAIVdAAAJ+IQAAAnnAAAACecAAAAAAAAAAAAAAAAACd1jAAAACecAAAAR3WMAAAEAAAAG/IQAAANTMjUB3mMAAPQAAAAJt3gAAAAAAAAAAAAAAd9jAACFXQAACf6EAAAJ5wAAAAnnAAAAAAAAAAAAAAAAAAngYwAAAAnnAAAAEeBjAAABAAAABgKFAAADUzI1AeFjAAD0AAAACbd4AAAAAAAAAAAAAAHiYwAAhV0AAAkEhQAACecAAAAJ5wAAAAAAAAAAAAAAAAAJ42MAAAAJ5wAAABHjYwAAAQAAAAYIhQAAA1MyNQHkYwAA9AAAAAm3eAAAAAAAAAAAAAAB5WMAAIVdAAAJCoUAAAnnAAAACecAAAAAAAAAAAAAAAAACeZjAAAACecAAAAR5mMAAAEAAAAGDoUAAANTMjUB52MAAPQAAAAJt3gAAAAAAAAAAAAAAehjAACFXQAACRCFAAAJ5wAAAAnnAAAAAAAAAAAAAAAAAAnpYwAAAAnnAAAAEeljAAABAAAABhSFAAADUzI1AepjAAD0AAAACbd4AAAAAAAAAAAAAAHrYwAAhV0AAAkWhQAACecAAAAJ5wAAAAAAAAAAAAAAAAAJ7GMAAAAJ5wAAABHsYwAAAQAAAAYahQAAA1M0MwHtYwAA9AAAAAm3eAAAAAAAAAAAAAAB7mMAAIVdAAAJHIUAAAnnAAAACecAAAAAAAAAAAAAAAAACe9jAAAACecAAAAR72MAAAEAAAAGIIUAAANTNDgB8GMAAPQAAAAJt3gAAAAAAAAAAAAAAfFjAACFXQAACSKFAAAJ5wAAAAnnAAAAAAAAAAAAAAAAAAnyYwAAAAnnAAAAEfJjAAABAAAABiaFAAADUzUzAfNjAAD0AAAACbd4AAAAAAAAAAAAAAH0YwAAhV0AAAkohQAACecAAAAJ5wAAAAAAAAAAAAAAAAAJ9WMAAAAJ5wAAABH1YwAAAQAAAAYshQAAA1M1OAH2YwAA9AAAAAm3eAAAAAAAAAAAAAAB92MAAIVdAAAJLoUAAAnnAAAACecAAAAAAAAAAAAAAAAACfhjAAAACecAAAAR+GMAAAEAAAAGMoUAAANTNjMB+WMAAPQAAAAJt3gAAAAAAAAAAAAAAfpjAACFXQAACTSFAAAJ5wAAAAnnAAAAAAAAAAAAAAAAAAn7YwAAAAnnAAAAEftjAAABAAAABjiFAAADUzY4AfxjAAD0AAAACbd4AAAAAAAAAAAAAAH9YwAAhV0AAAk6hQAACecAAAAJ5wAAAAAAAAAAAAAAAAAJ/mMAAAAJ5wAAABH+YwAAAQAAAAY+hQAAA1M3MwH/YwAA9AAAAAm3eAAAAAAAAAAAAAABAGQAAIVdAAAJQIUAAAnnAAAACecAAAAAAAAAAAAAAAAACQFkAAAACecAAAARAWQAAAEAAAAGRIUAAANTNDABAmQAAPQAAAAJt3gAAAAAAAAAAAAAAQNkAACFXQAACUaFAAAJ5wAAAAnnAAAAAAAAAAAAAAAAAAkEZAAAAAnnAAAAEQRkAAABAAAABkqFAAADUzQwAQVkAAD0AAAACbd4AAAAAAAAAAAAAAEGZAAAhV0AAAlMhQAACecAAAAJ5wAAAAAAAAAAAAAAAAAJB2QAAAAJ5wAAABEHZAAAAQAAAAZQhQAAA1M0MAEIZAAA9AAAAAm3eAAAAAAAAAAAAAABCWQAAIVdAAAJUoUAAAnnAAAACecAAAAAAAAAAAAAAAAACQpkAAAACecAAAARCmQAAAEAAAAGVoUAAANTNDABC2QAAPQAAAAJt3gAAAAAAAAAAAAAAQxkAACFXQAACViFAAAJ5wAAAAnnAAAAAAAAAAAAAAAAAAkNZAAAAAnnAAAAEQ1kAAABAAAABlyFAAADUzQwAQ5kAAD0AAAACbd4AAAAAAAAAAAAAAEPZAAAhV0AAAlehQAACecAAAAJ5wAAAAAAAAAAAAAAAAAJEGQAAAAJ5wAAABEQZAAAAQAAAAZihQAAA1MxMgERZAAA9AAAAAm3eAAAAAAAAAAAAAABEmQAAIVdAAAJZIUAAAnnAAAACecAAAAAAAAAAAAAAAAACRNkAAAACecAAAARE2QAAAEAAAAGaIUAAAJTOQEUZAAA9AAAAAm3eAAAAAAAAAAAAAABFWQAAIVdAAAJaoUAAAnnAAAACecAAAAAAAAAAAAAAAAACRZkAAAACecAAAARFmQAAAEAAAAGboUAAAJTOQEXZAAA9AAAAAm3eAAAAAAAAAAAAAABGGQAAIVdAAAJcIUAAAnnAAAACecAAAAAAAAAAAAAAAAACRlkAAAACecAAAARGWQAAAEAAAAGdIUAAAJTOQEaZAAA9AAAAAm3eAAAAAAAAAAAAAABG2QAAIVdAAAJdoUAAAnnAAAACecAAAAAAAAAAAAAAAAACRxkAAAACecAAAARHGQAAAEAAAAGeoUAAAJTOQEdZAAA9AAAAAm3eAAAAAAAAAAAAAABHmQAAIVdAAAJfIUAAAnnAAAACecAAAAAAAAAAAAAAAAACR9kAAAACecAAAARH2QAAAEAAAAGgIUAAANTMjIBIGQAAPQAAAAJt3gAAAAAAAAAAAAAASFkAACFXQAACYKFAAAJ5wAAAAnnAAAAAAAAAAAAAAAAAAkiZAAAAAnnAAAAESJkAAABAAAABoaFAAADUzI3ASNkAAD0AAAACbd4AAAAAAAAAAAAAAEkZAAAhV0AAAmIhQAACecAAAAJ5wAAAAAAAAAAAAAAAAAJJWQAAAAJ5wAAABElZAAAAQAAAAaMhQAAA1MzMgEmZAAA9AAAAAm3eAAAAAAAAAAAAAABJ2QAAIVdAAAJjoUAAAnnAAAACecAAAAAAAAAAAAAAAAACShkAAAACecAAAARKGQAAAEAAAAGkoUAAANTMzcBKWQAAPQAAAAJt3gAAAAAAAAAAAAAASpkAACFXQAACZSFAAAJ5wAAAAnnAAAAAAAAAAAAAAAAAAkrZAAAAAnnAAAAEStkAAABAAAABpiFAAADUzQyASxkAAD0AAAACbd4AAAAAAAAAAAAAAEtZAAAhV0AAAmahQAACecAAAAJ5wAAAAAAAAAAAAAAAAAJLmQAAAAJ5wAAABEuZAAAAQAAAAaehQAAA1M0NwEvZAAA9AAAAAm3eAAAAAAAAAAAAAABMGQAAIVdAAAJoIUAAAnnAAAACecAAAAAAAAAAAAAAAAACTFkAAAACecAAAARMWQAAAEAAAAGpIUAAANTNTIBMmQAAPQAAAAJt3gAAAAAAAAAAAAAATNkAACFXQAACaaFAAAJ5wAAAAnnAAAAAAAAAAAAAAAAAAk0ZAAAAAnnAAAAETRkAAABAAAABqqFAAADUzE5ATVkAAD0AAAACbd4AAAAAAAAAAAAAAE2ZAAAhV0AAAmshQAACecAAAAJ5wAAAAAAAAAAAAAAAAAJN2QAAAAJ5wAAABE3ZAAAAQAAAAawhQAAA1MxOQE4ZAAA9AAAAAm3eAAAAAAAAAAAAAABOWQAAIVdAAAJsoUAAAnnAAAACecAAAAAAAAAAAAAAAAACTpkAAAACecAAAAROmQAAAEAAAAGtoUAAANTMTkBO2QAAPQAAAAJt3gAAAAAAAAAAAAAATxkAACFXQAACbiFAAAJ5wAAAAnnAAAAAAAAAAAAAAAAAAk9ZAAAAAnnAAAAET1kAAABAAAABryFAAADUzE5AT5kAAD0AAAACbd4AAAAAAAAAAAAAAE/ZAAAhV0AAAm+hQAACecAAAAJ5wAAAAAAAAAAAAAAAAAJQGQAAAAJ5wAAABFAZAAAAQAAAAbChQAAA1MxOQFBZAAA9AAAAAm3eAAAAAAAAAAAAAABQmQAAIVdAAAJxIUAAAnnAAAACecAAAAAAAAAAAAAAAAACUNkAAAACecAAAARQ2QAAAEAAAAGyIUAAANTMTABRGQAAPQAAAAJt3gAAAAAAAAAAAAAAUVkAACFXQAACcqFAAAJ5wAAAAnnAAAAAAAAAAAAAAAAAAlGZAAAAAnnAAAAEUZkAAABAAAABs6FAAADUzE1AUdkAAD0AAAACbd4AAAAAAAAAAAAAAFIZAAAhV0AAAnQhQAACecAAAAJ5wAAAAAAAAAAAAAAAAAJSWQAAAAJ5wAAABFJZAAAAQAAAAbUhQAAA1MyMAFKZAAA9AAAAAm3eAAAAAAAAAAAAAABS2QAAIVdAAAJ1oUAAAnnAAAACecAAAAAAAAAAAAAAAAACUxkAAAACecAAAARTGQAAAEAAAAG2oUAAANTMjUBTWQAAPQAAAAJt3gAAAAAAAAAAAAAAU5kAACFXQAACdyFAAAJ5wAAAAnnAAAAAAAAAAAAAAAAAAlPZAAAAAnnAAAAEU9kAAABAAAABuCFAAACUzcBUGQAAPQAAAAJt3gAAAAAAAAAAAAAAVFkAACFXQAACeKFAAAJ5wAAAAnnAAAAAAAAAAAAAAAAAAlSZAAAAAnnAAAAEVJkAAABAAAABuaFAAACUzcBU2QAAPQAAAAJt3gAAAAAAAAAAAAAAVRkAACFXQAACeiFAAAJ5wAAAAnnAAAAAAAAAAAAAAAAAAlVZAAAAAnnAAAAEVVkAAABAAAABuyFAAACUzcBVmQAAPQAAAAJt3gAAAAAAAAAAAAAAVdkAACFXQAACe6FAAAJ5wAAAAnnAAAAAAAAAAAAAAAAAAlYZAAAAAnnAAAAEVhkAAABAAAABvKFAAACUzcBWWQAAPQAAAAJt3gAAAAAAAAAAAAAAVpkAACFXQAACfSFAAAJ5wAAAAnnAAAAAAAAAAAAAAAAAAlbZAAAAAnnAAAAEVtkAAABAAAABviFAAACUzcBXGQAAPQAAAAJt3gAAAAAAAAAAAAAAV1kAACFXQAACfqFAAAJ5wAAAAnnAAAAAgAAAAEAAAAAAAleZAAAAAnnAAAAEV5kAAABAAAABv6FAAADUzEyAV9kAAD0AAAACbd4AAAAAAAAAAAAAAFgZAAAhV0AAAkAhgAACecAAAAJ5wAAAAAAAAAACAAAAAEJYWQAAAAJ5wAAABFhZAAAAQAAAAYEhgAAA1MxNwFiZAAA9AAAAAkFhgAACAAAAAgAAAABY2QAAIVdAAAJBoYAAAnnAAAACecAAAACAAAAAQAAAAAACWRkAAAACecAAAARZGQAAAEAAAAGCoYAAANTNzMBZWQAAPQAAAAJt3gAAAAAAAAAAAAAAWZkAACFXQAACQyGAAAJ5wAAAAnnAAAAAAAAAAAIAAAAAQlnZAAAAAnnAAAAEWdkAAABAAAABhCGAAADUzc4AWhkAAD0AAAACRGGAAAIAAAACAAAAAFpZAAAhV0AAAkShgAACecAAAAJ5wAAAAAAAAAAAAAAAAAJamQAAAAJ5wAAABFqZAAAAQAAAAYWhgAAAlM4AWtkAAD0AAAACbd4AAAAAAAAAAAAAAFsZAAAhV0AAAkYhgAACecAAAAJ5wAAAAAAAAAAAAAAAAAJbWQAAAAJ5wAAABFtZAAAAQAAAAYchgAAAlM4AW5kAAD0AAAACbd4AAAAAAAAAAAAAAFvZAAAhV0AAAkehgAACecAAAAJ5wAAAAAAAAAAAAAAAAAJcGQAAAAJ5wAAABFwZAAAAQAAAAYihgAAAlM4AXFkAAD0AAAACbd4AAAAAAAAAAAAAAFyZAAAhV0AAAkkhgAACecAAAAJ5wAAAAAAAAAAAAAAAAAJc2QAAAAJ5wAAABFzZAAAAQAAAAYohgAAAlM4AXRkAAD0AAAACbd4AAAAAAAAAAAAAAF1ZAAAhV0AAAkqhgAACecAAAAJ5wAAAAAAAAAAAAAAAAAJdmQAAAAJ5wAAABF2ZAAAAQAAAAYuhgAAAlM4AXdkAAD0AAAACbd4AAAAAAAAAAAAAAF4ZAAAhV0AAAkwhgAACecAAAAJ5wAAAAAAAAAAAAAAAAAJeWQAAAAJ5wAAABF5ZAAAAQAAAAY0hgAAAlM4AXpkAAD0AAAACbd4AAAAAAAAAAAAAAF7ZAAAhV0AAAk2hgAACecAAAAJ5wAAAAAAAAAAAAAAAAAJfGQAAAAJ5wAAABF8ZAAAAQAAAAY6hgAAAlM4AX1kAAD0AAAACbd4AAAAAAAAAAAAAAF+ZAAAhV0AAAk8hgAACecAAAAJ5wAAAAAAAAAAAAAAAAAJf2QAAAAJ5wAAABF/ZAAAAQAAAAZAhgAAAlM4AYBkAAD0AAAACbd4AAAAAAAAAAAAAAGBZAAAhV0AAAlChgAACecAAAAJ5wAAAAAAAAAAAAAAAAAJgmQAAAAJ5wAAABGCZAAAAQAAAAZGhgAAAlM4AYNkAAD0AAAACbd4AAAAAAAAAAAAAAGEZAAAhV0AAAlIhgAACecAAAAJ5wAAAAAAAAAAAAAAAAAJhWQAAAAJ5wAAABGFZAAAAQAAAAZMhgAAAlM4AYZkAAD0AAAACbd4AAAAAAAAAAAAAAGHZAAAhV0AAAlOhgAACecAAAAJ5wAAAAAAAAAAAAAAAAAJiGQAAAAJ5wAAABGIZAAAAQAAAAZShgAAAlM4AYlkAAD0AAAACbd4AAAAAAAAAAAAAAGKZAAAhV0AAAlUhgAACecAAAAJ5wAAAAAAAAAAAAAAAAAJi2QAAAAJ5wAAABGLZAAAAQAAAAZYhgAAAlM4AYxkAAD0AAAACbd4AAAAAAAAAAAAAAGNZAAAhV0AAAlahgAACecAAAAJ5wAAAAAAAAAAAAAAAAAJjmQAAAAJ5wAAABGOZAAAAQAAAAZehgAAAlM4AY9kAAD0AAAACbd4AAAAAAAAAAAAAAGQZAAAhV0AAAlghgAACecAAAAJ5wAAAAAAAAAAAAAAAAAJkWQAAAAJ5wAAABGRZAAAAQAAAAZkhgAAAlM5AZJkAAD0AAAACbd4AAAAAAAAAAAAAAGTZAAAhV0AAAlmhgAACecAAAAJ5wAAAAIAAAABAAAAAAAJlGQAAAAJ5wAAABGUZAAAAQAAAAZqhgAABFMxNTkBlWQAAPQAAAAJt3gAAAAAAAAAAAAAAZZkAACFXQAACWyGAAAJ5wAAAAnnAAAAAAAAAAAGAAAAAQmXZAAAAAnnAAAAEZdkAAABAAAABnCGAAAEUzE2NAGYZAAA9AAAAAlxhgAABgAAAAYAAAABmWQAAIVdAAAJcoYAAAnnAAAACecAAAACAAAAAQAAAAAACZpkAAAACecAAAARmmQAAAEAAAAGdoYAAARTMjA4AZtkAAD0AAAACbd4AAAAAAAAAAAAAAGcZAAAhV0AAAl4hgAACecAAAAJ5wAAAAAAAAAABgAAAAEJnWQAAAAJ5wAAABGdZAAAAQAAAAZ8hgAABFMyMTMBnmQAAPQAAAAJfYYAAAYAAAAGAAAAAZ9kAACFXQAACX6GAAAJ5wAAAAnnAAAAAgAAAAEAAAAAAAmgZAAAAAnnAAAAEaBkAAABAAAABoKGAAAEUzI1NwGhZAAA9AAAAAm3eAAAAAAAAAAAAAABomQAAIVdAAAJhIYAAAnnAAAACecAAAAAAAAAAAYAAAABCaNkAAAACecAAAARo2QAAAEAAAAGiIYAAARTMjYyAaRkAAD0AAAACYmGAAAGAAAABgAAAAGlZAAAhV0AAAmKhgAACecAAAAJ5wAAAAAAAAAAAAAAAAAJpmQAAAAJ5wAAABGmZAAAAQAAAAaOhgAABFMxNTUBp2QAAPQAAAAJt3gAAAAAAAAAAAAAAahkAACFXQAACZCGAAAJ5wAAAAnnAAAAAAAAAAAAAAAAAAmpZAAAAAnnAAAAEalkAAABAAAABpSGAAAEUzE1NQGqZAAA9AAAAAm3eAAAAAAAAAAAAAABq2QAAIVdAAAJloYAAAnnAAAACecAAAAAAAAAAAAAAAAACaxkAAAACecAAAARrGQAAAEAAAAGmoYAAARTMTU1Aa1kAAD0AAAACbd4AAAAAAAAAAAAAAGuZAAAhV0AAAmchgAACecAAAAJ5wAAAAAAAAAAAAAAAAAJr2QAAAAJ5wAAABGvZAAAAQAAAAaghgAABFMxNTUBsGQAAPQAAAAJt3gAAAAAAAAAAAAAAbFkAACFXQAACaKGAAAJ5wAAAAnnAAAAAAAAAAAAAAAAAAmyZAAAAAnnAAAAEbJkAAABAAAABqaGAAAEUzE1NQGzZAAA9AAAAAm3eAAAAAAAAAAAAAABtGQAAIVdAAAJqIYAAAnnAAAACecAAAAAAAAAAAAAAAAACbVkAAAACecAAAARtWQAAAEAAAAGrIYAAARTMTU1AbZkAAD0AAAACbd4AAAAAAAAAAAAAAG3ZAAAhV0AAAmuhgAACecAAAAJ5wAAAAAAAAAAAAAAAAAJuGQAAAAJ5wAAABG4ZAAAAQAAAAayhgAABFMxNTUBuWQAAPQAAAAJt3gAAAAAAAAAAAAAAbpkAACFXQAACbSGAAAJ5wAAAAnnAAAAAAAAAAAAAAAAAAm7ZAAAAAnnAAAAEbtkAAABAAAABriGAAAEUzE1NQG8ZAAA9AAAAAm3eAAAAAAAAAAAAAABvWQAAIVdAAAJuoYAAAnnAAAACecAAAAAAAAAAAAAAAAACb5kAAAACecAAAARvmQAAAEAAAAGvoYAAARTMTU1Ab9kAAD0AAAACbd4AAAAAAAAAAAAAAHAZAAAhV0AAAnAhgAACecAAAAJ5wAAAAAAAAAAAAAAAAAJwWQAAAAJ5wAAABHBZAAAAQAAAAbEhgAABFMxNTUBwmQAAPQAAAAJt3gAAAAAAAAAAAAAAcNkAACFXQAACcaGAAAJ5wAAAAnnAAAAAAAAAAAAAAAAAAnEZAAAAAnnAAAAEcRkAAABAAAABsqGAAAEUzE1NQHFZAAA9AAAAAm3eAAAAAAAAAAAAAABxmQAAIVdAAAJzIYAAAnnAAAACecAAAAAAAAAAAAAAAAACcdkAAAACecAAAARx2QAAAEAAAAG0IYAAARTMTU1AchkAAD0AAAACbd4AAAAAAAAAAAAAAHJZAAAhV0AAAnShgAACecAAAAJ5wAAAAAAAAAAAAAAAAAJymQAAAAJ5wAAABHKZAAAAQAAAAbWhgAABFMxNTUBy2QAAPQAAAAJt3gAAAAAAAAAAAAAAcxkAACFXQAACdiGAAAJ5wAAAAnnAAAAAAAAAAAAAAAAAAnNZAAAAAnnAAAAEc1kAAABAAAABtyGAAAEUzE1NgHOZAAA9AAAAAm3eAAAAAAAAAAAAAABz2QAAIVdAAAJ3oYAAAnnAAAACecAAAACAAAAAQAAAAAACdBkAAAACecAAAAR0GQAAAEAAAAG4oYAAARTMzEzAdFkAAD0AAAACbd4AAAAAAAAAAAAAAHSZAAAhV0AAAnkhgAACecAAAAJ5wAAAAAAAAAABgAAAAEJ02QAAAAJ5wAAABHTZAAAAQAAAAbohgAABFMzMTgB1GQAAPQAAAAJ6YYAAAYAAAAGAAAAAdVkAACFXQAACeqGAAAJ5wAAAAnnAAAAAAAAAAAAAAAAAAnWZAAAAAnnAAAAEdZkAAABAAAABu6GAAAEUzMwOQHXZAAA9AAAAAm3eAAAAAAAAAAAAAAB2GQAAIVdAAAJ8IYAAAnnAAAACecAAAAAAAAAAAAAAAAACdlkAAAACecAAAAR2WQAAAEAAAAG9IYAAARTMzA5AdpkAAD0AAAACbd4AAAAAAAAAAAAAAHbZAAAhV0AAAn2hgAACecAAAAJ5wAAAAAAAAAAAAAAAAAJ3GQAAAAJ5wAAABHcZAAAAQAAAAb6hgAABFMzMDkB3WQAAPQAAAAJt3gAAAAAAAAAAAAAAd5kAACFXQAACfyGAAAJ5wAAAAnnAAAAAAAAAAAAAAAAAAnfZAAAAAnnAAAAEd9kAAABAAAABgCHAAAEUzMwOQHgZAAA9AAAAAm3eAAAAAAAAAAAAAAB4WQAAIVdAAAJAocAAAnnAAAACecAAAAAAAAAAAAAAAAACeJkAAAACecAAAAR4mQAAAEAAAAGBocAAARTMzA5AeNkAAD0AAAACbd4AAAAAAAAAAAAAAHkZAAAhV0AAAkIhwAACecAAAAJ5wAAAAAAAAAAAAAAAAAJ5WQAAAAJ5wAAABHlZAAAAQAAAAYMhwAABFMzMDkB5mQAAPQAAAAJt3gAAAAAAAAAAAAAAedkAACFXQAACQ6HAAAJ5wAAAAnnAAAAAAAAAAAAAAAAAAnoZAAAAAnnAAAAEehkAAABAAAABhKHAAAEUzMwOQHpZAAA9AAAAAm3eAAAAAAAAAAAAAAB6mQAAIVdAAAJFIcAAAnnAAAACecAAAAAAAAAAAAAAAAACetkAAAACecAAAAR62QAAAEAAAAGGIcAAARTMzA5AexkAAD0AAAACbd4AAAAAAAAAAAAAAHtZAAAhV0AAAkahwAACecAAAAJ5wAAAAAAAAAAAAAAAAAJ7mQAAAAJ5wAAABHuZAAAAQAAAAYehwAABFMzMDkB72QAAPQAAAAJt3gAAAAAAAAAAAAAAfBkAACFXQAACSCHAAAJ5wAAAAnnAAAAAAAAAAAAAAAAAAnxZAAAAAnnAAAAEfFkAAABAAAABiSHAAAEUzMwOQHyZAAA9AAAAAm3eAAAAAAAAAAAAAAB82QAAIVdAAAJJocAAAnnAAAACecAAAAAAAAAAAAAAAAACfRkAAAACecAAAAR9GQAAAEAAAAGKocAAARTMzA5AfVkAAD0AAAACbd4AAAAAAAAAAAAAAH2ZAAAhV0AAAkshwAACecAAAAJ5wAAAAAAAAAAAAAAAAAJ92QAAAAJ5wAAABH3ZAAAAQAAAAYwhwAABFMzMDkB+GQAAPQAAAAJt3gAAAAAAAAAAAAAAflkAACFXQAACTKHAAAJ5wAAAAnnAAAAAAAAAAAAAAAAAAn6ZAAAAAnnAAAAEfpkAAABAAAABjaHAAAEUzMwOQH7ZAAA9AAAAAm3eAAAAAAAAAAAAAAB/GQAAIVdAAAJOIcAAAnnAAAACecAAAAAAAAAAAAAAAAACf1kAAAACecAAAAR/WQAAAEAAAAGPIcAAARTMzEwAf5kAAD0AAAACbd4AAAAAAAAAAAAAAH/ZAAAhV0AAAk+hwAACecAAAAJ5wAAAAAAAAAAAAAAAAAJAGUAAAAJ5wAAABEAZQAAAQAAAAZChwAAA1M0OAEBZQAA9AAAAAlDhwAAAQAAAAEAAAABAmUAAIVdAAAJRIcAAAnnAAAACecAAAAAAAAAAAAAAAAACQNlAAAACecAAAARA2UAAAEAAAAGSIcAAANTNTkBBGUAAPQAAAAJSYcAAAEAAAABAAAAAQVlAACFXQAACUqHAAAJ5wAAAAnnAAAAAAAAAAAAAAAAAAkGZQAAAAnnAAAAEQZlAAABAAAABk6HAAADUzcwAQdlAAD0AAAACU+HAAABAAAAAQAAAAEIZQAAhV0AAAlQhwAACecAAAAJ5wAAAAAAAAAAAAAAAAAJCWUAAAAJ5wAAABEJZQAAAQAAAAZUhwAAA1M4MQEKZQAA9AAAAAlVhwAAAQAAAAEAAAABC2UAAIVdAAAJVocAAAnnAAAACecAAAAAAAAAAAAAAAAACQxlAAAACecAAAARDGUAAAEAAAAGWocAAANTNDMBDWUAAPQAAAAJbnsAAAAAAAAAAAAAAQ5lAACFXQAACVyHAAAJ5wAAAAnnAAAAAAAAAAAAAAAAAAkPZQAAAAnnAAAAEQ9lAAABAAAABmCHAAADUzQ0ARBlAAD0AAAACW57AAAAAAAAAAAAAAERZQAAhV0AAAlihwAACecAAAAJ5wAAAAAAAAAAAAAAAAAJEmUAAAAJ5wAAABESZQAAAQAAAAZmhwAAA1M0NQETZQAA9AAAAAluewAAAAAAAAAAAAABFGUAAIVdAAAJaIcAAAnnAAAACecAAAACAAAAAQAAAAAACRVlAAAACecAAAARFWUAAAEAAAAGbIcAAANTNDYBFmUAAPQAAAAJunoAAAAAAAAAAAAAARdlAACFXQAACW6HAAAJ5wAAAAnnAAAAAAAAAAAFAAAAAQkYZQAAAAnnAAAAERhlAAABAAAABnKHAAADUzY4ARllAAD0AAAACXOHAAAFAAAABQAAAAEaZQAAhV0AAAl0hwAACecAAAAJ5wAAAAIAAAABAAAAAAAJG2UAAAAJ5wAAABEbZQAAAQAAAAZ4hwAABFMxNjgBHGUAAPQAAAAJunoAAAAAAAAAAAAAAR1lAACFXQAACXqHAAAJ5wAAAAnnAAAAAAAAAAAFAAAAAQkeZQAAAAnnAAAAER5lAAABAAAABn6HAAAEUzE4MQEfZQAA9AAAAAl/hwAABQAAAAUAAAABIGUAAIVdAAAJgIcAAAnnAAAACecAAAACAAAAAQAAAAAACSFlAAAACecAAAARIWUAAAEAAAAGhIcAAARTMjgxASJlAAD0AAAACbp6AAAAAAAAAAAAAAEjZQAAhV0AAAmGhwAACecAAAAJ5wAAAAAAAAAABQAAAAEJJGUAAAAJ5wAAABEkZQAAAQAAAAaKhwAABFMyOTQBJWUAAPQAAAAJi4cAAAUAAAAFAAAAASZlAACFXQAACYyHAAAJ5wAAAAnnAAAAAgAAAAEAAAAAAAknZQAAAAnnAAAAESdlAAABAAAABpCHAAAEUzM5NAEoZQAA9AAAAAm6egAAAAAAAAAAAAABKWUAAIVdAAAJkocAAAnnAAAACecAAAAAAAAAAAUAAAABCSplAAAACecAAAARKmUAAAEAAAAGlocAAARTNDA3AStlAAD0AAAACZeHAAAFAAAABQAAAAEsZQAAhV0AAAmYhwAACecAAAAJ5wAAAAAAAAAAAAAAAAAJLWUAAAAJ5wAAABEtZQAAAQAAAAachwAAA1MzNAEuZQAA9AAAAAm6egAAAAAAAAAAAAABL2UAAIVdAAAJnocAAAnnAAAACecAAAAAAAAAAAAAAAAACTBlAAAACecAAAARMGUAAAEAAAAGoocAAANTMzUBMWUAAPQAAAAJunoAAAAAAAAAAAAAATJlAACFXQAACaSHAAAJ5wAAAAnnAAAAAAAAAAAAAAAAAAkzZQAAAAnnAAAAETNlAAABAAAABqiHAAADUzM2ATRlAAD0AAAACbp6AAAAAAAAAAAAAAE1ZQAAhV0AAAmqhwAACecAAAAJ5wAAAAAAAAAAAAAAAAAJNmUAAAAJ5wAAABE2ZQAAAQAAAAauhwAAA1MzNwE3ZQAA9AAAAAm6egAAAAAAAAAAAAABOGUAAIVdAAAJsIcAAAnnAAAACecAAAAAAAAAAAAAAAAACTllAAAACecAAAAROWUAAAEAAAAGtIcAAANTMzgBOmUAAPQAAAAJunoAAAAAAAAAAAAAATtlAACFXQAACbaHAAAJ5wAAAAnnAAAAAAAAAAAAAAAAAAk8ZQAAAAnnAAAAETxlAAABAAAABrqHAAADUzM5AT1lAAD0AAAACbp6AAAAAAAAAAAAAAE+ZQAAhV0AAAm8hwAACecAAAAJ5wAAAAAAAAAAAAAAAAAJP2UAAAAJ5wAAABE/ZQAAAQAAAAbAhwAAA1M0MAFAZQAA9AAAAAm6egAAAAAAAAAAAAABQWUAAIVdAAAJwocAAAnnAAAACecAAAAAAAAAAAAAAAAACUJlAAAACecAAAARQmUAAAEAAAAGxocAAANTNDEBQ2UAAPQAAAAJunoAAAAAAAAAAAAAAURlAACFXQAACciHAAAJ5wAAAAnnAAAAAAAAAAAAAAAAAAlFZQAAAAnnAAAAEUVlAAABAAAABsyHAAADUzQyAUZlAAD0AAAACbp6AAAAAAAAAAAAAAFHZQAAhV0AAAnOhwAACecAAAAJ5wAAAAAAAAAAAAAAAAAJSGUAAAAJ5wAAABFIZQAAAQAAAAbShwAAA1M0MwFJZQAA9AAAAAm6egAAAAAAAAAAAAABSmUAAIVdAAAJ1IcAAAnnAAAACecAAAAAAAAAAAAAAAAACUtlAAAACecAAAARS2UAAAEAAAAG2IcAAANTMjUBTGUAAPQAAAAJt3gAAAAAAAAAAAAAAU1lAACFXQAACdqHAAAJ5wAAAAnnAAAAAAAAAAAAAAAAAAlOZQAAAAnnAAAAEU5lAAABAAAABt6HAAADUzM5AU9lAAD0AAAACbd4AAAAAAAAAAAAAAFQZQAAhV0AAAnghwAACecAAAAJ5wAAAAAAAAAAAAAAAAAJUWUAAAAJ5wAAABFRZQAAAQAAAAbkhwAAA1M1MwFSZQAA9AAAAAm3eAAAAAAAAAAAAAABU2UAAIVdAAAJ5ocAAAnnAAAACecAAAAAAAAAAAAAAAAACVRlAAAACecAAAARVGUAAAEAAAAG6ocAAANTNjcBVWUAAPQAAAAJt3gAAAAAAAAAAAAAAVZlAACFXQAACeyHAAAJ5wAAAAnnAAAAAAAAAAAAAAAAAAlXZQAAAAnnAAAAEVdlAAABAAAABvCHAAADUzgxAVhlAAD0AAAACbd4AAAAAAAAAAAAAAFZZQAAhV0AAAnyhwAACecAAAAJ5wAAAAAAAAAAAAAAAAAJWmUAAAAJ5wAAABFaZQAAAQAAAAb2hwAAA1M5NQFbZQAA9AAAAAm3eAAAAAAAAAAAAAABXGUAAIVdAAAJ+IcAAAnnAAAACecAAAAAAAAAAAAAAAAACV1lAAAACecAAAARXWUAAAEAAAAG/IcAAARTMTA5AV5lAAD0AAAACbd4AAAAAAAAAAAAAAFfZQAAhV0AAAn+hwAACecAAAAJ5wAAAAAAAAAAAAAAAAAJYGUAAAAJ5wAAABFgZQAAAQAAAAYCiAAABFMxMjMBYWUAAPQAAAAJt3gAAAAAAAAAAAAAAWJlAACFXQAACQSIAAAJ5wAAAAnnAAAAAAAAAAAAAAAAAAljZQAAAAnnAAAAEWNlAAABAAAABgiIAAAEUzEzNwFkZQAA9AAAAAm3eAAAAAAAAAAAAAABZWUAAIVdAAAJCogAAAnnAAAACecAAAAAAAAAAAAAAAAACWZlAAAACecAAAARZmUAAAEAAAAGDogAAARTMTUxAWdlAAD0AAAACbd4AAAAAAAAAAAAAAFoZQAAhV0AAAkQiAAACecAAAAJ5wAAAAAAAAAAAAAAAAAJaWUAAAAJ5wAAABFpZQAAAQAAAAYUiAAABFMxNjUBamUAAPQAAAAJt3gAAAAAAAAAAAAAAWtlAACFXQAACRaIAAAJ5wAAAAnnAAAAAAAAAAAAAAAAAAlsZQAAAAnnAAAAEWxlAAABAAAABhqIAAAEUzE3OQFtZQAA9AAAAAm3eAAAAAAAAAAAAAABbmUAAIVdAAAJHIgAAAnnAAAACecAAAAAAAAAAAAAAAAACW9lAAAACecAAAARb2UAAAEAAAAGIIgAAARTMTkzAXBlAAD0AAAACbd4AAAAAAAAAAAAAAFxZQAAhV0AAAkiiAAACecAAAAJ5wAAAAAAAAAAAAAAAAAJcmUAAAAJ5wAAABFyZQAAAQAAAAYmiAAABFMyMDcBc2UAAPQAAAAJt3gAAAAAAAAAAAAAAXRlAACFXQAACSiIAAAJ5wAAAAnnAAAAAAAAAAAAAAAAAAl1ZQAAAAnnAAAAEXVlAAABAAAABiyIAAAEUzIyMQF2ZQAA9AAAAAm3eAAAAAAAAAAAAAABd2UAAIVdAAAJLogAAAnnAAAACecAAAAAAAAAAAAAAAAACXhlAAAACecAAAAReGUAAAEAAAAGMogAAARTMjM1AXllAAD0AAAACbd4AAAAAAAAAAAAAAF6ZQAAhV0AAAk0iAAACecAAAAJ5wAAAAAAAAAAAAAAAAAJe2UAAAAJ5wAAABF7ZQAAAQAAAAY4iAAABFMyNDkBfGUAAPQAAAAJt3gAAAAAAAAAAAAAAX1lAACFXQAACTqIAAAJ5wAAAAnnAAAAAAAAAAAAAAAAAAl+ZQAAAAnnAAAAEX5lAAABAAAABj6IAAAEUzI2MwF/ZQAA9AAAAAm3eAAAAAAAAAAAAAABgGUAAIVdAAAJQIgAAAnnAAAACecAAAAAAAAAAAAAAAAACYFlAAAACecAAAARgWUAAAEAAAAGRIgAAARTMjc3AYJlAAD0AAAACbd4AAAAAAAAAAAAAAGDZQAAhV0AAAlGiAAACecAAAAJ5wAAAAAAAAAAAAAAAAAJhGUAAAAJ5wAAABGEZQAAAQAAAAZKiAAABFMyOTEBhWUAAPQAAAAJt3gAAAAAAAAAAAAAAYZlAACFXQAACUyIAAAJ5wAAAAnnAAAAAAAAAAAAAAAAAAmHZQAAAAnnAAAAEYdlAAABAAAABlCIAAAEUzMwNQGIZQAA9AAAAAm3eAAAAAAAAAAAAAABiWUAAIVdAAAJUogAAAnnAAAACecAAAACAAAAAQAAAAAACYplAAAACecAAAARimUAAAEAAAAGVogAAANTMTQBi2UAAPQAAAAJV4gAAAIAAAACAAAAAYxlAACFXQAACViIAAAJ5wAAAAnnAAAAAAAAAAACAAAAAQmNZQAAAAnnAAAAEY1lAAABAAAABlyIAAADUzE1AY5lAAD0AAAACbd4AAAAAAAAAAAAAAGPZQAAhV0AAAleiAAACecAAAAJ5wAAAAMAAAABAAAAAAAJkGUAAAAJ5wAAABGQZQAAAQAAAAZiiAAAA1MxNgGRZQAA9AAAAAljiAAAAwAAAAMAAAABkmUAAIVdAAAJZIgAAAnnAAAACecAAAAAAAAAAAAAAAAACZNlAAAACecAAAARk2UAAAEAAAAGaIgAAANTMTkBlGUAAPQAAAAJbnsAAAAAAAAAAAAAAZVlAACFXQAACWqIAAAJ5wAAAAnnAAAAAAAAAAAAAAAAAAmWZQAAAAnnAAAAEZZlAAABAAAABm6IAAADUzMyAZdlAAD0AAAACW57AAAAAAAAAAAAAAGYZQAAhV0AAAlwiAAACecAAAAJ5wAAAAAAAAAAAAAAAAAJmWUAAAAJ5wAAABGZZQAAAQAAAAZ0iAAAA1M0NQGaZQAA9AAAAAluewAAAAAAAAAAAAABm2UAAIVdAAAJdogAAAnnAAAACecAAAAAAAAAAAAAAAAACZxlAAAACecAAAARnGUAAAEAAAAGeogAAANTNTgBnWUAAPQAAAAJbnsAAAAAAAAAAAAAAZ5lAACFXQAACXyIAAAJ5wAAAAnnAAAAAAAAAAAAAAAAAAmfZQAAAAnnAAAAEZ9lAAABAAAABoCIAAADUzcxAaBlAAD0AAAACW57AAAAAAAAAAAAAAGhZQAAhV0AAAmCiAAACecAAAAJ5wAAAAAAAAAAAAAAAAAJomUAAAAJ5wAAABGiZQAAAQAAAAaGiAAAA1M4NAGjZQAA9AAAAAluewAAAAAAAAAAAAABpGUAAIVdAAAJiIgAAAnnAAAACecAAAAAAAAAAAAAAAAACaVlAAAACecAAAARpWUAAAEAAAAGjIgAAANTOTcBpmUAAPQAAAAJbnsAAAAAAAAAAAAAAadlAACFXQAACY6IAAAJ5wAAAAnnAAAAAAAAAAAAAAAAAAmoZQAAAAnnAAAAEahlAAABAAAABpKIAAAEUzExMAGpZQAA9AAAAAluewAAAAAAAAAAAAABqmUAAIVdAAAJlIgAAAnnAAAACecAAAAAAAAAAAAAAAAACatlAAAACecAAAARq2UAAAEAAAAGmIgAAARTMTIzAaxlAAD0AAAACW57AAAAAAAAAAAAAAGtZQAAhV0AAAmaiAAACecAAAAJ5wAAAAAAAAAAAAAAAAAJrmUAAAAJ5wAAABGuZQAAAQAAAAaeiAAABFMxMzYBr2UAAPQAAAAJbnsAAAAAAAAAAAAAAbBlAACFXQAACaCIAAAJ5wAAAAnnAAAAAAAAAAAAAAAAAAmxZQAAAAnnAAAAEbFlAAABAAAABqSIAAAEUzE0OQGyZQAA9AAAAAluewAAAAAAAAAAAAABs2UAAIVdAAAJpogAAAnnAAAACecAAAAAAAAAAAAAAAAACbRlAAAACecAAAARtGUAAAEAAAAGqogAAARTMTYyAbVlAAD0AAAACW57AAAAAAAAAAAAAAG2ZQAAhV0AAAmsiAAACecAAAAJ5wAAAAAAAAAAAAAAAAAJt2UAAAAJ5wAAABG3ZQAAAQAAAAawiAAAA1MxMgG4ZQAA9AAAAAluewAAAAAAAAAAAAABuWUAAIVdAAAJsogAAAnnAAAACecAAAAAAAAAAAAAAAAACbplAAAACecAAAARumUAAAEAAAAGtogAAANTMTMBu2UAAPQAAAAJbnsAAAAAAAAAAAAAAbxlAACFXQAACbiIAAAJ5wAAAAnnAAAAAAAAAAAAAAAAAAm9ZQAAAAnnAAAAEb1lAAABAAAABryIAAADUzE0Ab5lAAD0AAAACW57AAAAAAAAAAAAAAG/ZQAAhV0AAAm+iAAACecAAAAJ5wAAAAAAAAAAAAAAAAAJwGUAAAAJ5wAAABHAZQAAAQAAAAbCiAAAA1MxNQHBZQAA9AAAAAluewAAAAAAAAAAAAABwmUAAIVdAAAJxIgAAAnnAAAACecAAAAAAAAAAAAAAAAACcNlAAAACecAAAARw2UAAAEAAAAGyIgAAANTMTYBxGUAAPQAAAAJbnsAAAAAAAAAAAAAAcVlAACFXQAACcqIAAAJ5wAAAAnnAAAAAAAAAAAAAAAAAAnGZQAAAAnnAAAAEcZlAAABAAAABs6IAAADUzIwAcdlAAD0AAAACbd4AAAAAAAAAAAAAAHIZQAAhV0AAAnQiAAACecAAAAJ5wAAAAAAAAAAAAAAAAAJyWUAAAAJ5wAAABHJZQAAAQAAAAbUiAAAA1MyOQHKZQAA9AAAAAm3eAAAAAAAAAAAAAABy2UAAIVdAAAJ1ogAAAnnAAAACecAAAAAAAAAAAAAAAAACcxlAAAACecAAAARzGUAAAEAAAAG2ogAAANTNDQBzWUAAPQAAAAJt3gAAAAAAAAAAAAAAc5lAACFXQAACdyIAAAJ5wAAAAnnAAAAAAAAAAAAAAAAAAnPZQAAAAnnAAAAEc9lAAABAAAABuCIAAADUzU5AdBlAAD0AAAACbd4AAAAAAAAAAAAAAHRZQAAhV0AAAniiAAACecAAAAJ5wAAAAAAAAAAAAAAAAAJ0mUAAAAJ5wAAABHSZQAAAQAAAAbmiAAAA1M2OAHTZQAA9AAAAAm3eAAAAAAAAAAAAAAB1GUAAIVdAAAJ6IgAAAnnAAAACecAAAAAAAAAAAAAAAAACdVlAAAACecAAAAR1WUAAAEAAAAG7IgAAANTODMB1mUAAPQAAAAJt3gAAAAAAAAAAAAAAddlAACFXQAACe6IAAAJ5wAAAAnnAAAAAAAAAAAAAAAAAAnYZQAAAAnnAAAAEdhlAAABAAAABvKIAAADUzk4AdllAAD0AAAACbd4AAAAAAAAAAAAAAHaZQAAhV0AAAn0iAAACecAAAAJ5wAAAAAAAAAAAAAAAAAJ22UAAAAJ5wAAABHbZQAAAQAAAAb4iAAABFMxMDcB3GUAAPQAAAAJt3gAAAAAAAAAAAAAAd1lAACFXQAACfqIAAAJ5wAAAAnnAAAAAAAAAAAAAAAAAAneZQAAAAnnAAAAEd5lAAABAAAABv6IAAAEUzEyMgHfZQAA9AAAAAm3eAAAAAAAAAAAAAAB4GUAAIVdAAAJAIkAAAnnAAAACecAAAAAAAAAAAAAAAAACeFlAAAACecAAAAR4WUAAAEAAAAGBIkAAANTMTIB4mUAAPQAAAAJt3gAAAAAAAAAAAAAAeNlAACFXQAACQaJAAAJ5wAAAAnnAAAAAAAAAAAAAAAAAAnkZQAAAAnnAAAAEeRlAAABAAAABgqJAAADUzEzAeVlAAD0AAAACbd4AAAAAAAAAAAAAAHmZQAAhV0AAAkMiQAACecAAAAJ5wAAAAAAAAAAAAAAAAAJ52UAAAAJ5wAAABHnZQAAAQAAAAYQiQAAA1MxNAHoZQAA9AAAAAm3eAAAAAAAAAAAAAAB6WUAAIVdAAAJEokAAAnnAAAACecAAAAAAAAAAAAAAAAACeplAAAACecAAAAR6mUAAAEAAAAGFokAAANTMTUB62UAAPQAAAAJt3gAAAAAAAAAAAAAAexlAACFXQAACRiJAAAJ5wAAAAnnAAAAAAAAAAAAAAAAAAntZQAAAAnnAAAAEe1lAAABAAAABhyJAAADUzE2Ae5lAAD0AAAACbd4AAAAAAAAAAAAAAHvZQAAhV0AAAkeiQAACecAAAAJ5wAAAAAAAAAAAAAAAAAJ8GUAAAAJ5wAAABHwZQAAAQAAAAYiiQAAA1MxNwHxZQAA9AAAAAm3eAAAAAAAAAAAAAAB8mUAAIVdAAAJJIkAAAnnAAAACecAAAAAAAAAAAAAAAAACfNlAAAACecAAAAR82UAAAEAAAAGKIkAAARTMTUyAfRlAAD0AAAACbd4AAAAAAAAAAAAAAH1ZQAAhV0AAAkqiQAACecAAAAJ5wAAAAAAAAAAAAAAAAAJ9mUAAAAJ5wAAABH2ZQAAAQAAAAYuiQAABFMxNjEB92UAAPQAAAAJt3gAAAAAAAAAAAAAAfhlAACFXQAACTCJAAAJ5wAAAAnnAAAAAAAAAAAAAAAAAAn5ZQAAAAnnAAAAEfllAAABAAAABjSJAAAEUzE3NgH6ZQAA9AAAAAm3eAAAAAAAAAAAAAAB+2UAAIVdAAAJNokAAAnnAAAACecAAAAAAAAAAAAAAAAACfxlAAAACecAAAAR/GUAAAEAAAAGOokAAARTMTkxAf1lAAD0AAAACbd4AAAAAAAAAAAAAAH+ZQAAhV0AAAk8iQAACecAAAAJ5wAAAAAAAAAAAAAAAAAJ/2UAAAAJ5wAAABH/ZQAAAQAAAAZAiQAABFMyMDABAGYAAPQAAAAJt3gAAAAAAAAAAAAAAQFmAACFXQAACUKJAAAJ5wAAAAnnAAAAAAAAAAAAAAAAAAkCZgAAAAnnAAAAEQJmAAABAAAABkaJAAAEUzIxNQEDZgAA9AAAAAm3eAAAAAAAAAAAAAABBGYAAIVdAAAJSIkAAAnnAAAACecAAAAAAAAAAAAAAAAACQVmAAAACecAAAARBWYAAAEAAAAGTIkAAARTMjMwAQZmAAD0AAAACbd4AAAAAAAAAAAAAAEHZgAAhV0AAAlOiQAACecAAAAJ5wAAAAAAAAAAAAAAAAAJCGYAAAAJ5wAAABEIZgAAAQAAAAZSiQAABFMyMzkBCWYAAPQAAAAJt3gAAAAAAAAAAAAAAQpmAACFXQAACVSJAAAJ5wAAAAnnAAAAAAAAAAAAAAAAAAkLZgAAAAnnAAAAEQtmAAABAAAABliJAAAEUzI1NAEMZgAA9AAAAAm3eAAAAAAAAAAAAAABDWYAAIVdAAAJWokAAAnnAAAACecAAAAAAAAAAAAAAAAACQ5mAAAACecAAAARDmYAAAEAAAAGXokAAARTMTQ0AQ9mAAD0AAAACbd4AAAAAAAAAAAAAAEQZgAAhV0AAAlgiQAACecAAAAJ5wAAAAAAAAAAAAAAAAAJEWYAAAAJ5wAAABERZgAAAQAAAAZkiQAABFMxNDUBEmYAAPQAAAAJt3gAAAAAAAAAAAAAARNmAACFXQAACWaJAAAJ5wAAAAnnAAAAAAAAAAAAAAAAAAkUZgAAAAnnAAAAERRmAAABAAAABmqJAAAEUzE0NgEVZgAA9AAAAAm3eAAAAAAAAAAAAAABFmYAAIVdAAAJbIkAAAnnAAAACecAAAAAAAAAAAAAAAAACRdmAAAACecAAAARF2YAAAEAAAAGcIkAAARTMTQ3ARhmAAD0AAAACbd4AAAAAAAAAAAAAAEZZgAAhV0AAAlyiQAACecAAAAJ5wAAAAAAAAAAAAAAAAAJGmYAAAAJ5wAAABEaZgAAAQAAAAZ2iQAABFMxNDgBG2YAAPQAAAAJt3gAAAAAAAAAAAAAARxmAACFXQAACXiJAAAJ5wAAAAnnAAAAAAAAAAAAAAAAAAkdZgAAAAnnAAAAER1mAAABAAAABnyJAAAEUzE0OQEeZgAA9AAAAAm3eAAAAAAAAAAAAAABH2YAAIVdAAAJfokAAAnnAAAACecAAAAAAAAAAAAAAAAACSBmAAAACecAAAARIGYAAAEAAAAGgokAAANTMTEBIWYAAPQAAAAJunoAAAAAAAAAAAAAASJmAACFXQAACYSJAAAJ5wAAAAnnAAAAAAAAAAAAAAAAAAkjZgAAAAnnAAAAESNmAAABAAAABoiJAAADUzExASRmAAD0AAAACbp6AAAAAAAAAAAAAAElZgAAhV0AAAmKiQAACecAAAAJ5wAAAAAAAAAAAAAAAAAJJmYAAAAJ5wAAABEmZgAAAQAAAAaOiQAAA1MxNgEnZgAA9AAAAAm6egAAAAAAAAAAAAABKGYAAIVdAAAJkIkAAAnnAAAACecAAAAAAAAAAAAAAAAACSlmAAAACecAAAARKWYAAAEAAAAGlIkAAAJTOAEqZgAA9AAAAAm6egAAAAAAAAAAAAABK2YAAIVdAAAJlokAAAnnAAAACecAAAAAAAAAAAAAAAAACSxmAAAACecAAAARLGYAAAEAAAAGmokAAAJTOAEtZgAA9AAAAAm6egAAAAAAAAAAAAABLmYAAIVdAAAJnIkAAAnnAAAACecAAAAAAAAAAAAAAAAACS9mAAAACecAAAARL2YAAAEAAAAGoIkAAAJTOAEwZgAA9AAAAAm6egAAAAAAAAAAAAABMWYAAIVdAAAJookAAAnnAAAACecAAAAAAAAAAAAAAAAACTJmAAAACecAAAARMmYAAAEAAAAGpokAAAJTOAEzZgAA9AAAAAm6egAAAAAAAAAAAAABNGYAAIVdAAAJqIkAAAnnAAAACecAAAAAAAAAAAAAAAAACTVmAAAACecAAAARNWYAAAEAAAAGrIkAAAJTOAE2ZgAA9AAAAAm6egAAAAAAAAAAAAABN2YAAIVdAAAJrokAAAnnAAAACecAAAAAAAAAAAAAAAAACThmAAAACecAAAAROGYAAAEAAAAGsokAAANTMjcBOWYAAPQAAAAJunoAAAAAAAAAAAAAATpmAACFXQAACbSJAAAJ5wAAAAnnAAAAAAAAAAAAAAAAAAk7ZgAAAAnnAAAAETtmAAABAAAABriJAAADUzI3ATxmAAD0AAAACbp6AAAAAAAAAAAAAAE9ZgAAhV0AAAm6iQAACecAAAAJ5wAAAAAAAAAAAAAAAAAJPmYAAAAJ5wAAABE+ZgAAAQAAAAa+iQAAA1MzMgE/ZgAA9AAAAAm6egAAAAAAAAAAAAABQGYAAIVdAAAJwIkAAAnnAAAACecAAAAAAAAAAAAAAAAACUFmAAAACecAAAARQWYAAAEAAAAGxIkAAANTMjQBQmYAAPQAAAAJunoAAAAAAAAAAAAAAUNmAACFXQAACcaJAAAJ5wAAAAnnAAAAAAAAAAAAAAAAAAlEZgAAAAnnAAAAEURmAAABAAAABsqJAAADUzI0AUVmAAD0AAAACbp6AAAAAAAAAAAAAAFGZgAAhV0AAAnMiQAACecAAAAJ5wAAAAAAAAAAAAAAAAAJR2YAAAAJ5wAAABFHZgAAAQAAAAbQiQAAA1MyNAFIZgAA9AAAAAm6egAAAAAAAAAAAAABSWYAAIVdAAAJ0okAAAnnAAAACecAAAAAAAAAAAAAAAAACUpmAAAACecAAAARSmYAAAEAAAAG1okAAANTMjQBS2YAAPQAAAAJunoAAAAAAAAAAAAAAUxmAACFXQAACdiJAAAJ5wAAAAnnAAAAAAAAAAAAAAAAAAlNZgAAAAnnAAAAEU1mAAABAAAABtyJAAADUzI0AU5mAAD0AAAACbp6AAAAAAAAAAAAAAFPZgAAhV0AAAneiQAACecAAAAJ5wAAAAAAAAAAAAAAAAAJUGYAAAAJ5wAAABFQZgAAAQAAAAbiiQAAA1MxOQFRZgAA9AAAAAluewAAAAAAAAAAAAABUmYAAIVdAAAJ5IkAAAnnAAAACecAAAAAAAAAAAAAAAAACVNmAAAACecAAAARU2YAAAEAAAAG6IkAAANTMzIBVGYAAPQAAAAJbnsAAAAAAAAAAAAAAVVmAACFXQAACeqJAAAJ5wAAAAnnAAAAAAAAAAAAAAAAAAlWZgAAAAnnAAAAEVZmAAABAAAABu6JAAADUzQ1AVdmAAD0AAAACW57AAAAAAAAAAAAAAFYZgAAhV0AAAnwiQAACecAAAAJ5wAAAAAAAAAAAAAAAAAJWWYAAAAJ5wAAABFZZgAAAQAAAAb0iQAAA1M1OAFaZgAA9AAAAAluewAAAAAAAAAAAAABW2YAAIVdAAAJ9okAAAnnAAAACecAAAAAAAAAAAAAAAAACVxmAAAACecAAAARXGYAAAEAAAAG+okAAANTNzEBXWYAAPQAAAAJbnsAAAAAAAAAAAAAAV5mAACFXQAACfyJAAAJ5wAAAAnnAAAAAAAAAAAAAAAAAAlfZgAAAAnnAAAAEV9mAAABAAAABgCKAAADUzg0AWBmAAD0AAAACW57AAAAAAAAAAAAAAFhZgAAhV0AAAkCigAACecAAAAJ5wAAAAAAAAAAAAAAAAAJYmYAAAAJ5wAAABFiZgAAAQAAAAYGigAAA1M5NwFjZgAA9AAAAAluewAAAAAAAAAAAAABZGYAAIVdAAAJCIoAAAnnAAAACecAAAAAAAAAAAAAAAAACWVmAAAACecAAAARZWYAAAEAAAAGDIoAAARTMTEwAWZmAAD0AAAACW57AAAAAAAAAAAAAAFnZgAAhV0AAAkOigAACecAAAAJ5wAAAAAAAAAAAAAAAAAJaGYAAAAJ5wAAABFoZgAAAQAAAAYSigAABFMxMjMBaWYAAPQAAAAJbnsAAAAAAAAAAAAAAWpmAACFXQAACRSKAAAJ5wAAAAnnAAAAAAAAAAAAAAAAAAlrZgAAAAnnAAAAEWtmAAABAAAABhiKAAAEUzEzNgFsZgAA9AAAAAluewAAAAAAAAAAAAABbWYAAIVdAAAJGooAAAnnAAAACecAAAAAAAAAAAAAAAAACW5mAAAACecAAAARbmYAAAEAAAAGHooAAARTMTQ5AW9mAAD0AAAACW57AAAAAAAAAAAAAAFwZgAAhV0AAAkgigAACecAAAAJ5wAAAAAAAAAAAAAAAAAJcWYAAAAJ5wAAABFxZgAAAQAAAAYkigAABFMxNjIBcmYAAPQAAAAJbnsAAAAAAAAAAAAAAXNmAACFXQAACSaKAAAJ5wAAAAnnAAAAAAAAAAAAAAAAAAl0ZgAAAAnnAAAAEXRmAAABAAAABiqKAAADUzEyAXVmAAD0AAAACW57AAAAAAAAAAAAAAF2ZgAAhV0AAAksigAACecAAAAJ5wAAAAAAAAAAAAAAAAAJd2YAAAAJ5wAAABF3ZgAAAQAAAAYwigAAA1MxMwF4ZgAA9AAAAAluewAAAAAAAAAAAAABeWYAAIVdAAAJMooAAAnnAAAACecAAAAAAAAAAAAAAAAACXpmAAAACecAAAARemYAAAEAAAAGNooAAANTMTQBe2YAAPQAAAAJbnsAAAAAAAAAAAAAAXxmAACFXQAACTiKAAAJ5wAAAAnnAAAAAAAAAAAAAAAAAAl9ZgAAAAnnAAAAEX1mAAABAAAABjyKAAADUzE1AX5mAAD0AAAACW57AAAAAAAAAAAAAAF/ZgAAhV0AAAk+igAACecAAAAJ5wAAAAAAAAAAAAAAAAAJgGYAAAAJ5wAAABGAZgAAAQAAAAZCigAAA1MxNgGBZgAA9AAAAAluewAAAAAAAAAAAAABgmYAAIVdAAAJRIoAAAnnAAAACecAAAAAAAAAAAAAAAAACYNmAAAACecAAAARg2YAAAEAAAAGSIoAAANTMTIBhGYAAPQAAAAJt3gAAAAAAAAAAAAAAYVmAACFXQAACUqKAAAJ5wAAAAnnAAAAAAAAAAAAAAAAAAmGZgAAAAnnAAAAEYZmAAABAAAABk6KAAADUzE3AYdmAAD0AAAACbd4AAAAAAAAAAAAAAGIZgAAhV0AAAlQigAACecAAAAJ5wAAAAAAAAAAAAAAAAAJiWYAAAAJ5wAAABGJZgAAAQAAAAZUigAAA1MxNwGKZgAA9AAAAAm3eAAAAAAAAAAAAAABi2YAAIVdAAAJVooAAAnnAAAACecAAAAAAAAAAAAAAAAACYxmAAAACecAAAARjGYAAAEAAAAGWooAAAJTOQGNZgAA9AAAAAm3eAAAAAAAAAAAAAABjmYAAIVdAAAJXIoAAAnnAAAACecAAAAAAAAAAAAAAAAACY9mAAAACecAAAARj2YAAAEAAAAGYIoAAAJTOQGQZgAA9AAAAAm3eAAAAAAAAAAAAAABkWYAAIVdAAAJYooAAAnnAAAACecAAAAAAAAAAAAAAAAACZJmAAAACecAAAARkmYAAAEAAAAGZooAAANTMjgBk2YAAPQAAAAJt3gAAAAAAAAAAAAAAZRmAACFXQAACWiKAAAJ5wAAAAnnAAAAAAAAAAAAAAAAAAmVZgAAAAnnAAAAEZVmAAABAAAABmyKAAADUzMzAZZmAAD0AAAACbd4AAAAAAAAAAAAAAGXZgAAhV0AAAluigAACecAAAAJ5wAAAAAAAAAAAAAAAAAJmGYAAAAJ5wAAABGYZgAAAQAAAAZyigAAA1MzMwGZZgAA9AAAAAm3eAAAAAAAAAAAAAABmmYAAIVdAAAJdIoAAAnnAAAACecAAAAAAAAAAAAAAAAACZtmAAAACecAAAARm2YAAAEAAAAGeIoAAANTMjUBnGYAAPQAAAAJt3gAAAAAAAAAAAAAAZ1mAACFXQAACXqKAAAJ5wAAAAnnAAAAAAAAAAAAAAAAAAmeZgAAAAnnAAAAEZ5mAAABAAAABn6KAAADUzI1AZ9mAAD0AAAACbd4AAAAAAAAAAAAAAGgZgAAhV0AAAmAigAACecAAAAJ5wAAAAAAAAAAAAAAAAAJoWYAAAAJ5wAAABGhZgAAAQAAAAaEigAAA1M0MwGiZgAA9AAAAAm3eAAAAAAAAAAAAAABo2YAAIVdAAAJhooAAAnnAAAACecAAAAAAAAAAAAAAAAACaRmAAAACecAAAARpGYAAAEAAAAGiooAAANTNDgBpWYAAPQAAAAJt3gAAAAAAAAAAAAAAaZmAACFXQAACYyKAAAJ5wAAAAnnAAAAAAAAAAAAAAAAAAmnZgAAAAnnAAAAEadmAAABAAAABpCKAAADUzUzAahmAAD0AAAACbd4AAAAAAAAAAAAAAGpZgAAhV0AAAmSigAACecAAAAJ5wAAAAAAAAAAAAAAAAAJqmYAAAAJ5wAAABGqZgAAAQAAAAaWigAAA1M1OAGrZgAA9AAAAAm3eAAAAAAAAAAAAAABrGYAAIVdAAAJmIoAAAnnAAAACecAAAAAAAAAAAAAAAAACa1mAAAACecAAAARrWYAAAEAAAAGnIoAAANTNjMBrmYAAPQAAAAJt3gAAAAAAAAAAAAAAa9mAACFXQAACZ6KAAAJ5wAAAAnnAAAAAAAAAAAAAAAAAAmwZgAAAAnnAAAAEbBmAAABAAAABqKKAAADUzY4AbFmAAD0AAAACbd4AAAAAAAAAAAAAAGyZgAAhV0AAAmkigAACecAAAAJ5wAAAAAAAAAAAAAAAAAJs2YAAAAJ5wAAABGzZgAAAQAAAAaoigAAA1M3MwG0ZgAA9AAAAAm3eAAAAAAAAAAAAAABtWYAAIVdAAAJqooAAAnnAAAACecAAAAAAAAAAAAAAAAACbZmAAAACecAAAARtmYAAAEAAAAGrooAAANTNDABt2YAAPQAAAAJt3gAAAAAAAAAAAAAAbhmAACFXQAACbCKAAAJ5wAAAAnnAAAAAAAAAAAAAAAAAAm5ZgAAAAnnAAAAEblmAAABAAAABrSKAAADUzQwAbpmAAD0AAAACbd4AAAAAAAAAAAAAAG7ZgAAhV0AAAm2igAACecAAAAJ5wAAAAAAAAAAAAAAAAAJvGYAAAAJ5wAAABG8ZgAAAQAAAAa6igAAA1M0MAG9ZgAA9AAAAAm3eAAAAAAAAAAAAAABvmYAAIVdAAAJvIoAAAnnAAAACecAAAAAAAAAAAAAAAAACb9mAAAACecAAAARv2YAAAEAAAAGwIoAAANTNDABwGYAAPQAAAAJt3gAAAAAAAAAAAAAAcFmAACFXQAACcKKAAAJ5wAAAAnnAAAAAAAAAAAAAAAAAAnCZgAAAAnnAAAAEcJmAAABAAAABsaKAAADUzQwAcNmAAD0AAAACbd4AAAAAAAAAAAAAAHEZgAAhV0AAAnIigAACecAAAAJ5wAAAAAAAAAAAAAAAAAJxWYAAAAJ5wAAABHFZgAAAQAAAAbMigAAA1MyMAHGZgAA9AAAAAm3eAAAAAAAAAAAAAABx2YAAIVdAAAJzooAAAnnAAAACecAAAAAAAAAAAAAAAAACchmAAAACecAAAARyGYAAAEAAAAG0ooAAANTMzUByWYAAPQAAAAJt3gAAAAAAAAAAAAAAcpmAACFXQAACdSKAAAJ5wAAAAnnAAAAAAAAAAAAAAAAAAnLZgAAAAnnAAAAEctmAAABAAAABtiKAAADUzUwAcxmAAD0AAAACbd4AAAAAAAAAAAAAAHNZgAAhV0AAAnaigAACecAAAAJ5wAAAAAAAAAAAAAAAAAJzmYAAAAJ5wAAABHOZgAAAQAAAAbeigAAA1MxMgHPZgAA9AAAAAm3eAAAAAAAAAAAAAAB0GYAAIVdAAAJ4IoAAAnnAAAACecAAAAAAAAAAAAAAAAACdFmAAAACecAAAAR0WYAAAEAAAAG5IoAAANTMTMB0mYAAPQAAAAJt3gAAAAAAAAAAAAAAdNmAACFXQAACeaKAAAJ5wAAAAnnAAAAAAAAAAAAAAAAAAnUZgAAAAnnAAAAEdRmAAABAAAABuqKAAADUzE0AdVmAAD0AAAACbd4AAAAAAAAAAAAAAHWZgAAhV0AAAnsigAACecAAAAJ5wAAAAAAAAAAAAAAAAAJ12YAAAAJ5wAAABHXZgAAAQAAAAbwigAAA1MxNQHYZgAA9AAAAAm3eAAAAAAAAAAAAAAB2WYAAIVdAAAJ8ooAAAnnAAAACecAAAAAAAAAAAAAAAAACdpmAAAACecAAAAR2mYAAAEAAAAG9ooAAANTMTYB22YAAPQAAAAJt3gAAAAAAAAAAAAAAdxmAACFXQAACfiKAAAJ5wAAAAnnAAAAAAAAAAAAAAAAAAndZgAAAAnnAAAAEd1mAAABAAAABvyKAAADUzE3Ad5mAAD0AAAACbd4AAAAAAAAAAAAAAHfZgAAhV0AAAn+igAACecAAAAJ5wAAAAAAAAAAAAAAAAAJ4GYAAAAJ5wAAABHgZgAAAQAAAAYCiwAAA1MxMgHhZgAA9AAAAAm3eAAAAAAAAAAAAAAB4mYAAIVdAAAJBIsAAAnnAAAACecAAAAAAAAAAAAAAAAACeNmAAAACecAAAAR42YAAAEAAAAGCIsAAANTMTcB5GYAAPQAAAAJt3gAAAAAAAAAAAAAAeVmAACFXQAACQqLAAAJ5wAAAAnnAAAAAAAAAAAAAAAAAAnmZgAAAAnnAAAAEeZmAAABAAAABg6LAAADUzE3AedmAAD0AAAACbd4AAAAAAAAAAAAAAHoZgAAhV0AAAkQiwAACecAAAAJ5wAAAAAAAAAAAAAAAAAJ6WYAAAAJ5wAAABHpZgAAAQAAAAYUiwAAAlM5AepmAAD0AAAACbd4AAAAAAAAAAAAAAHrZgAAhV0AAAkWiwAACecAAAAJ5wAAAAAAAAAAAAAAAAAJ7GYAAAAJ5wAAABHsZgAAAQAAAAYaiwAAAlM5Ae1mAAD0AAAACbd4AAAAAAAAAAAAAAHuZgAAhV0AAAkciwAACecAAAAJ5wAAAAAAAAAAAAAAAAAJ72YAAAAJ5wAAABHvZgAAAQAAAAYgiwAAAlM5AfBmAAD0AAAACbd4AAAAAAAAAAAAAAHxZgAAhV0AAAkiiwAACecAAAAJ5wAAAAAAAAAAAAAAAAAJ8mYAAAAJ5wAAABHyZgAAAQAAAAYmiwAAAlM5AfNmAAD0AAAACbd4AAAAAAAAAAAAAAH0ZgAAhV0AAAkoiwAACecAAAAJ5wAAAAAAAAAAAAAAAAAJ9WYAAAAJ5wAAABH1ZgAAAQAAAAYsiwAAAlM5AfZmAAD0AAAACbd4AAAAAAAAAAAAAAH3ZgAAhV0AAAkuiwAACecAAAAJ5wAAAAAAAAAAAAAAAAAJ+GYAAAAJ5wAAABH4ZgAAAQAAAAYyiwAAA1MyOAH5ZgAA9AAAAAm3eAAAAAAAAAAAAAAB+mYAAIVdAAAJNIsAAAnnAAAACecAAAAAAAAAAAAAAAAACftmAAAACecAAAAR+2YAAAEAAAAGOIsAAANTMzMB/GYAAPQAAAAJt3gAAAAAAAAAAAAAAf1mAACFXQAACTqLAAAJ5wAAAAnnAAAAAAAAAAAAAAAAAAn+ZgAAAAnnAAAAEf5mAAABAAAABj6LAAADUzMzAf9mAAD0AAAACbd4AAAAAAAAAAAAAAEAZwAAhV0AAAlAiwAACecAAAAJ5wAAAAAAAAAAAAAAAAAJAWcAAAAJ5wAAABEBZwAAAQAAAAZEiwAAA1MyNQECZwAA9AAAAAm3eAAAAAAAAAAAAAABA2cAAIVdAAAJRosAAAnnAAAACecAAAAAAAAAAAAAAAAACQRnAAAACecAAAARBGcAAAEAAAAGSosAAANTMjUBBWcAAPQAAAAJt3gAAAAAAAAAAAAAAQZnAACFXQAACUyLAAAJ5wAAAAnnAAAAAAAAAAAAAAAAAAkHZwAAAAnnAAAAEQdnAAABAAAABlCLAAADUzI1AQhnAAD0AAAACbd4AAAAAAAAAAAAAAEJZwAAhV0AAAlSiwAACecAAAAJ5wAAAAAAAAAAAAAAAAAJCmcAAAAJ5wAAABEKZwAAAQAAAAZWiwAAA1MyNQELZwAA9AAAAAm3eAAAAAAAAAAAAAABDGcAAIVdAAAJWIsAAAnnAAAACecAAAAAAAAAAAAAAAAACQ1nAAAACecAAAARDWcAAAEAAAAGXIsAAANTMjUBDmcAAPQAAAAJt3gAAAAAAAAAAAAAAQ9nAACFXQAACV6LAAAJ5wAAAAnnAAAAAAAAAAAAAAAAAAkQZwAAAAnnAAAAERBnAAABAAAABmKLAAADUzQzARFnAAD0AAAACbd4AAAAAAAAAAAAAAESZwAAhV0AAAlkiwAACecAAAAJ5wAAAAAAAAAAAAAAAAAJE2cAAAAJ5wAAABETZwAAAQAAAAZoiwAAA1M0OAEUZwAA9AAAAAm3eAAAAAAAAAAAAAABFWcAAIVdAAAJaosAAAnnAAAACecAAAAAAAAAAAAAAAAACRZnAAAACecAAAARFmcAAAEAAAAGbosAAANTNTMBF2cAAPQAAAAJt3gAAAAAAAAAAAAAARhnAACFXQAACXCLAAAJ5wAAAAnnAAAAAAAAAAAAAAAAAAkZZwAAAAnnAAAAERlnAAABAAAABnSLAAADUzU4ARpnAAD0AAAACbd4AAAAAAAAAAAAAAEbZwAAhV0AAAl2iwAACecAAAAJ5wAAAAAAAAAAAAAAAAAJHGcAAAAJ5wAAABEcZwAAAQAAAAZ6iwAAA1M2MwEdZwAA9AAAAAm3eAAAAAAAAAAAAAABHmcAAIVdAAAJfIsAAAnnAAAACecAAAAAAAAAAAAAAAAACR9nAAAACecAAAARH2cAAAEAAAAGgIsAAANTNjgBIGcAAPQAAAAJt3gAAAAAAAAAAAAAASFnAACFXQAACYKLAAAJ5wAAAAnnAAAAAAAAAAAAAAAAAAkiZwAAAAnnAAAAESJnAAABAAAABoaLAAADUzczASNnAAD0AAAACbd4AAAAAAAAAAAAAAEkZwAAhV0AAAmIiwAACecAAAAJ5wAAAAAAAAAAAAAAAAAJJWcAAAAJ5wAAABElZwAAAQAAAAaMiwAAA1M0MAEmZwAA9AAAAAm3eAAAAAAAAAAAAAABJ2cAAIVdAAAJjosAAAnnAAAACecAAAAAAAAAAAAAAAAACShnAAAACecAAAARKGcAAAEAAAAGkosAAANTNDABKWcAAPQAAAAJt3gAAAAAAAAAAAAAASpnAACFXQAACZSLAAAJ5wAAAAnnAAAAAAAAAAAAAAAAAAkrZwAAAAnnAAAAEStnAAABAAAABpiLAAADUzQwASxnAAD0AAAACbd4AAAAAAAAAAAAAAEtZwAAhV0AAAmaiwAACecAAAAJ5wAAAAAAAAAAAAAAAAAJLmcAAAAJ5wAAABEuZwAAAQAAAAaeiwAAA1M0MAEvZwAA9AAAAAm3eAAAAAAAAAAAAAABMGcAAIVdAAAJoIsAAAnnAAAACecAAAAAAAAAAAAAAAAACTFnAAAACecAAAARMWcAAAEAAAAGpIsAAANTNDABMmcAAPQAAAAJt3gAAAAAAAAAAAAAATNnAACFXQAACaaLAAAJ5wAAAAnnAAAAAgAAAAEAAAAAAAk0ZwAAAAnnAAAAETRnAAABAAAABqqLAAADUzQ2ATVnAAD0AAAACbp6AAAAAAAAAAAAAAE2ZwAAhV0AAAmsiwAACecAAAAJ5wAAAAAAAAAABQAAAAEJN2cAAAAJ5wAAABE3ZwAAAQAAAAawiwAAA1M2OAE4ZwAA9AAAAAmxiwAABQAAAAUAAAABOWcAAIVdAAAJsosAAAnnAAAACecAAAACAAAAAQAAAAAACTpnAAAACecAAAAROmcAAAEAAAAGtosAAARTMTY4ATtnAAD0AAAACbp6AAAAAAAAAAAAAAE8ZwAAhV0AAAm4iwAACecAAAAJ5wAAAAAAAAAABQAAAAEJPWcAAAAJ5wAAABE9ZwAAAQAAAAa8iwAABFMxODEBPmcAAPQAAAAJvYsAAAUAAAAFAAAAAT9nAACFXQAACb6LAAAJ5wAAAAnnAAAAAgAAAAEAAAAAAAlAZwAAAAnnAAAAEUBnAAABAAAABsKLAAAEUzI4MQFBZwAA9AAAAAm6egAAAAAAAAAAAAABQmcAAIVdAAAJxIsAAAnnAAAACecAAAAAAAAAAAUAAAABCUNnAAAACecAAAARQ2cAAAEAAAAGyIsAAARTMjk0AURnAAD0AAAACcmLAAAFAAAABQAAAAFFZwAAhV0AAAnKiwAACecAAAAJ5wAAAAIAAAABAAAAAAAJRmcAAAAJ5wAAABFGZwAAAQAAAAbOiwAABFMzOTQBR2cAAPQAAAAJunoAAAAAAAAAAAAAAUhnAACFXQAACdCLAAAJ5wAAAAnnAAAAAAAAAAAFAAAAAQlJZwAAAAnnAAAAEUlnAAABAAAABtSLAAAEUzQwNwFKZwAA9AAAAAnViwAABQAAAAUAAAABS2cAAIVdAAAJ1osAAAnnAAAACecAAAAAAAAAAAAAAAAACUxnAAAACecAAAARTGcAAAEAAAAG2osAAANTMzQBTWcAAPQAAAAJunoAAAAAAAAAAAAAAU5nAACFXQAACdyLAAAJ5wAAAAnnAAAAAAAAAAAAAAAAAAlPZwAAAAnnAAAAEU9nAAABAAAABuCLAAADUzM1AVBnAAD0AAAACbp6AAAAAAAAAAAAAAFRZwAAhV0AAAniiwAACecAAAAJ5wAAAAAAAAAAAAAAAAAJUmcAAAAJ5wAAABFSZwAAAQAAAAbmiwAAA1MzNgFTZwAA9AAAAAm6egAAAAAAAAAAAAABVGcAAIVdAAAJ6IsAAAnnAAAACecAAAAAAAAAAAAAAAAACVVnAAAACecAAAARVWcAAAEAAAAG7IsAAANTMzcBVmcAAPQAAAAJunoAAAAAAAAAAAAAAVdnAACFXQAACe6LAAAJ5wAAAAnnAAAAAAAAAAAAAAAAAAlYZwAAAAnnAAAAEVhnAAABAAAABvKLAAADUzM4AVlnAAD0AAAACbp6AAAAAAAAAAAAAAFaZwAAhV0AAAn0iwAACecAAAAJ5wAAAAAAAAAAAAAAAAAJW2cAAAAJ5wAAABFbZwAAAQAAAAb4iwAAA1MzOQFcZwAA9AAAAAm6egAAAAAAAAAAAAABXWcAAIVdAAAJ+osAAAnnAAAACecAAAAAAAAAAAAAAAAACV5nAAAACecAAAARXmcAAAEAAAAG/osAAANTNDABX2cAAPQAAAAJunoAAAAAAAAAAAAAAWBnAACFXQAACQCMAAAJ5wAAAAnnAAAAAAAAAAAAAAAAAAlhZwAAAAnnAAAAEWFnAAABAAAABgSMAAADUzQxAWJnAAD0AAAACbp6AAAAAAAAAAAAAAFjZwAAhV0AAAkGjAAACecAAAAJ5wAAAAAAAAAAAAAAAAAJZGcAAAAJ5wAAABFkZwAAAQAAAAYKjAAAA1M0MgFlZwAA9AAAAAm6egAAAAAAAAAAAAABZmcAAIVdAAAJDIwAAAnnAAAACecAAAAAAAAAAAAAAAAACWdnAAAACecAAAARZ2cAAAEAAAAGEIwAAANTNDMBaGcAAPQAAAAJunoAAAAAAAAAAAAAAWlnAACFXQAACRKMAAAJ5wAAAAnnAAAAAAAAAAAAAAAAAAlqZwAAAAnnAAAAEWpnAAABAAAABhaMAAACUzgBa2cAAPQAAAAJF4wAAAAAAAAAAAAAAWxnAACFXQAACRiMAAAJ5wAAAAnnAAAAAAAAAAAAAAAAAAltZwAAAAnnAAAAEW1nAAABAAAABhyMAAADUzEzAW5nAAD0AAAACReMAAAAAAAAAAAAAAFvZwAAhV0AAAkejAAACecAAAAJ5wAAAAAAAAAAAAAAAAAJcGcAAAAJ5wAAABFwZwAAAQAAAAYijAAAA1MxOAFxZwAA9AAAAAkXjAAAAAAAAAAAAAABcmcAAIVdAAAJJIwAAAnnAAAACecAAAAAAAAAAAAAAAAACXNnAAAACecAAAARc2cAAAEAAAAGKIwAAANTMjMBdGcAAPQAAAAJF4wAAAAAAAAAAAAAAXVnAACFXQAACSqMAAAJ5wAAAAnnAAAAAAAAAAAAAAAAAAl2ZwAAAAnnAAAAEXZnAAABAAAABi6MAAADUzI4AXdnAAD0AAAACReMAAAAAAAAAAAAAAF4ZwAAhV0AAAkwjAAACecAAAAJ5wAAAAAAAAAAAAAAAAAJeWcAAAAJ5wAAABF5ZwAAAQAAAAY0jAAAA1MzMwF6ZwAA9AAAAAkXjAAAAAAAAAAAAAABe2cAAIVdAAAJNowAAAnnAAAACecAAAAAAAAAAAAAAAAACXxnAAAACecAAAARfGcAAAEAAAAGOowAAANTMzgBfWcAAPQAAAAJF4wAAAAAAAAAAAAAAX5nAACFXQAACTyMAAAJ5wAAAAnnAAAAAAAAAAAAAAAAAAl/ZwAAAAnnAAAAEX9nAAABAAAABkCMAAADUzQzAYBnAAD0AAAACReMAAAAAAAAAAAAAAGBZwAAhV0AAAlCjAAACecAAAAJ5wAAAAAAAAAAAAAAAAAJgmcAAAAJ5wAAABGCZwAAAQAAAAZGjAAAAlM1AYNnAAD0AAAACReMAAAAAAAAAAAAAAGEZwAAhV0AAAlIjAAACecAAAAJ5wAAAAAAAAAAAAAAAAAJhWcAAAAJ5wAAABGFZwAAAQAAAAZMjAAAAlM1AYZnAAD0AAAACReMAAAAAAAAAAAAAAGHZwAAhV0AAAlOjAAACecAAAAJ5wAAAAAAAAAAAAAAAAAJiGcAAAAJ5wAAABGIZwAAAQAAAAZSjAAAAlM1AYlnAAD0AAAACReMAAAAAAAAAAAAAAGKZwAAhV0AAAlUjAAACecAAAAJ5wAAAAAAAAAAAAAAAAAJi2cAAAAJ5wAAABGLZwAAAQAAAAZYjAAAAlM1AYxnAAD0AAAACReMAAAAAAAAAAAAAAGNZwAAhV0AAAlajAAACecAAAAJ5wAAAAAAAAAAAAAAAAAJjmcAAAAJ5wAAABGOZwAAAQAAAAZejAAAAlM1AY9nAAD0AAAACReMAAAAAAAAAAAAAAGQZwAAhV0AAAlgjAAACecAAAAJ5wAAAAAAAAAAAAAAAAAJkWcAAAAJ5wAAABGRZwAAAQAAAAZkjAAAAlM1AZJnAAD0AAAACReMAAAAAAAAAAAAAAGTZwAAhV0AAAlmjAAACecAAAAJ5wAAAAAAAAAAAAAAAAAJlGcAAAAJ5wAAABGUZwAAAQAAAAZqjAAAA1MyMQGVZwAA9AAAAAm3eAAAAAAAAAAAAAABlmcAAIVdAAAJbIwAAAnnAAAACecAAAAAAAAAAAAAAAAACZdnAAAACecAAAARl2cAAAEAAAAGcIwAAANTMzYBmGcAAPQAAAAJt3gAAAAAAAAAAAAAAZlnAACFXQAACXKMAAAJ5wAAAAnnAAAAAAAAAAAAAAAAAAmaZwAAAAnnAAAAEZpnAAABAAAABnaMAAADUzUxAZtnAAD0AAAACbd4AAAAAAAAAAAAAAGcZwAAhV0AAAl4jAAACecAAAAJ5wAAAAAAAAAAAAAAAAAJnWcAAAAJ5wAAABGdZwAAAQAAAAZ8jAAAA1M2NgGeZwAA9AAAAAm3eAAAAAAAAAAAAAABn2cAAIVdAAAJfowAAAnnAAAACecAAAAAAAAAAAAAAAAACaBnAAAACecAAAARoGcAAAEAAAAGgowAAANTODEBoWcAAPQAAAAJt3gAAAAAAAAAAAAAAaJnAACFXQAACYSMAAAJ5wAAAAnnAAAAAAAAAAAAAAAAAAmjZwAAAAnnAAAAEaNnAAABAAAABoiMAAADUzk2AaRnAAD0AAAACbd4AAAAAAAAAAAAAAGlZwAAhV0AAAmKjAAACecAAAAJ5wAAAAAAAAAAAAAAAAAJpmcAAAAJ5wAAABGmZwAAAQAAAAaOjAAABFMxMDUBp2cAAPQAAAAJt3gAAAAAAAAAAAAAAahnAACFXQAACZCMAAAJ5wAAAAnnAAAAAAAAAAAAAAAAAAmpZwAAAAnnAAAAEalnAAABAAAABpSMAAAEUzEyMAGqZwAA9AAAAAm3eAAAAAAAAAAAAAABq2cAAIVdAAAJlowAAAnnAAAACecAAAAAAAAAAAAAAAAACaxnAAAACecAAAARrGcAAAEAAAAGmowAAARTMTM1Aa1nAAD0AAAACbd4AAAAAAAAAAAAAAGuZwAAhV0AAAmcjAAACecAAAAJ5wAAAAAAAAAAAAAAAAAJr2cAAAAJ5wAAABGvZwAAAQAAAAagjAAABFMxNTABsGcAAPQAAAAJt3gAAAAAAAAAAAAAAbFnAACFXQAACaKMAAAJ5wAAAAnnAAAAAAAAAAAAAAAAAAmyZwAAAAnnAAAAEbJnAAABAAAABqaMAAAEUzE2NQGzZwAA9AAAAAm3eAAAAAAAAAAAAAABtGcAAIVdAAAJqIwAAAnnAAAACecAAAAAAAAAAAAAAAAACbVnAAAACecAAAARtWcAAAEAAAAGrIwAAARTMTgwAbZnAAD0AAAACbd4AAAAAAAAAAAAAAG3ZwAAhV0AAAmujAAACecAAAAJ5wAAAAAAAAAAAAAAAAAJuGcAAAAJ5wAAABG4ZwAAAQAAAAayjAAABFMxODkBuWcAAPQAAAAJt3gAAAAAAAAAAAAAAbpnAACFXQAACbSMAAAJ5wAAAAnnAAAAAAAAAAAAAAAAAAm7ZwAAAAnnAAAAEbtnAAABAAAABriMAAAEUzIwNAG8ZwAA9AAAAAm3eAAAAAAAAAAAAAABvWcAAIVdAAAJuowAAAnnAAAACecAAAAAAAAAAAAAAAAACb5nAAAACecAAAARvmcAAAEAAAAGvowAAARTMjE5Ab9nAAD0AAAACbd4AAAAAAAAAAAAAAHAZwAAhV0AAAnAjAAACecAAAAJ5wAAAAAAAAAAAAAAAAAJwWcAAAAJ5wAAABHBZwAAAQAAAAbEjAAABFMyMzQBwmcAAPQAAAAJt3gAAAAAAAAAAAAAAcNnAACFXQAACcaMAAAJ5wAAAAnnAAAAAAAAAAAAAAAAAAnEZwAAAAnnAAAAEcRnAAABAAAABsqMAAAEUzI0OQHFZwAA9AAAAAm3eAAAAAAAAAAAAAABxmcAAIVdAAAJzIwAAAnnAAAACecAAAAAAAAAAAAAAAAACcdnAAAACecAAAARx2cAAAEAAAAG0IwAAANTMTMByGcAAPQAAAAJt3gAAAAAAAAAAAAAAclnAACFXQAACdKMAAAJ5wAAAAnnAAAAAAAAAAAAAAAAAAnKZwAAAAnnAAAAEcpnAAABAAAABtaMAAADUzE0ActnAAD0AAAACbd4AAAAAAAAAAAAAAHMZwAAhV0AAAnYjAAACecAAAAJ5wAAAAAAAAAAAAAAAAAJzWcAAAAJ5wAAABHNZwAAAQAAAAbcjAAAA1MxNQHOZwAA9AAAAAm3eAAAAAAAAAAAAAABz2cAAIVdAAAJ3owAAAnnAAAACecAAAAAAAAAAAAAAAAACdBnAAAACecAAAAR0GcAAAEAAAAG4owAAANTMTYB0WcAAPQAAAAJt3gAAAAAAAAAAAAAAdJnAACFXQAACeSMAAAJ5wAAAAnnAAAAAAAAAAAAAAAAAAnTZwAAAAnnAAAAEdNnAAABAAAABuiMAAADUzE3AdRnAAD0AAAACbd4AAAAAAAAAAAAAAHVZwAAhV0AAAnqjAAACecAAAAJ5wAAAAAAAAAAAAAAAAAJ1mcAAAAJ5wAAABHWZwAAAQAAAAbujAAAA1MxOAHXZwAA9AAAAAm3eAAAAAAAAAAAAAAB2GcAAIVdAAAJ8IwAAAnnAAAACecAAAAAAAAAAAAAAAAACdlnAAAACecAAAAR2WcAAAEAAAAG9IwAAANTMTMB2mcAAPQAAAAJbnsAAAAAAAAAAAAAAdtnAACFXQAACfaMAAAJ5wAAAAnnAAAAAAAAAAAAAAAAAAncZwAAAAnnAAAAEdxnAAABAAAABvqMAAADUzIwAd1nAAD0AAAACW57AAAAAAAAAAAAAAHeZwAAhV0AAAn8jAAACecAAAAJ5wAAAAAAAAAAAAAAAAAJ32cAAAAJ5wAAABHfZwAAAQAAAAYAjQAAA1MyNwHgZwAA9AAAAAluewAAAAAAAAAAAAAB4WcAAIVdAAAJAo0AAAnnAAAACecAAAAAAAAAAAAAAAAACeJnAAAACecAAAAR4mcAAAEAAAAGBo0AAANTMzQB42cAAPQAAAAJbnsAAAAAAAAAAAAAAeRnAACFXQAACQiNAAAJ5wAAAAnnAAAAAAAAAAAAAAAAAAnlZwAAAAnnAAAAEeVnAAABAAAABgyNAAADUzQxAeZnAAD0AAAACW57AAAAAAAAAAAAAAHnZwAAhV0AAAkOjQAACecAAAAJ5wAAAAAAAAAAAAAAAAAJ6GcAAAAJ5wAAABHoZwAAAQAAAAYSjQAAA1M0OAHpZwAA9AAAAAluewAAAAAAAAAAAAAB6mcAAIVdAAAJFI0AAAnnAAAACecAAAAAAAAAAAAAAAAACetnAAAACecAAAAR62cAAAEAAAAGGI0AAANTNTUB7GcAAPQAAAAJbnsAAAAAAAAAAAAAAe1nAACFXQAACRqNAAAJ5wAAAAnnAAAAAAAAAAAAAAAAAAnuZwAAAAnnAAAAEe5nAAABAAAABh6NAAADUzYyAe9nAAD0AAAACW57AAAAAAAAAAAAAAHwZwAAhV0AAAkgjQAACecAAAAJ5wAAAAAAAAAAAAAAAAAJ8WcAAAAJ5wAAABHxZwAAAQAAAAYkjQAAA1M2OQHyZwAA9AAAAAluewAAAAAAAAAAAAAB82cAAIVdAAAJJo0AAAnnAAAACecAAAAAAAAAAAAAAAAACfRnAAAACecAAAAR9GcAAAEAAAAGKo0AAAJTOQH1ZwAA9AAAAAluewAAAAAAAAAAAAAB9mcAAIVdAAAJLI0AAAnnAAAACecAAAAAAAAAAAAAAAAACfdnAAAACecAAAAR92cAAAEAAAAGMI0AAAJTOQH4ZwAA9AAAAAluewAAAAAAAAAAAAAB+WcAAIVdAAAJMo0AAAnnAAAACecAAAAAAAAAAAAAAAAACfpnAAAACecAAAAR+mcAAAEAAAAGNo0AAAJTOQH7ZwAA9AAAAAluewAAAAAAAAAAAAAB/GcAAIVdAAAJOI0AAAnnAAAACecAAAAAAAAAAAAAAAAACf1nAAAACecAAAAR/WcAAAEAAAAGPI0AAAJTOQH+ZwAA9AAAAAluewAAAAAAAAAAAAAB/2cAAIVdAAAJPo0AAAnnAAAACecAAAAAAAAAAAAAAAAACQBoAAAACecAAAARAGgAAAEAAAAGQo0AAAJTOQEBaAAA9AAAAAluewAAAAAAAAAAAAABAmgAAIVdAAAJRI0AAAnnAAAACecAAAAAAAAAAAAAAAAACQNoAAAACecAAAARA2gAAAEAAAAGSI0AAAJTOQEEaAAA9AAAAAluewAAAAAAAAAAAAABBWgAAIVdAAAJSo0AAAnnAAAACecAAAAAAAAAAAAAAAAACQZoAAAACecAAAARBmgAAAEAAAAGTo0AAAJTOQEHaAAA9AAAAAluewAAAAAAAAAAAAABCGgAAIVdAAAJUI0AAAnnAAAACecAAAAAAAAAAAAAAAAACQloAAAACecAAAARCWgAAAEAAAAGVI0AAAJTOQEKaAAA9AAAAAluewAAAAAAAAAAAAABC2gAAIVdAAAJVo0AAAnnAAAACecAAAAAAAAAAAAAAAAACQxoAAAACecAAAARDGgAAAEAAAAGWo0AAANTMTABDWgAAPQAAAAJbnsAAAAAAAAAAAAAAQ5oAACFXQAACVyNAAAJ5wAAAAnnAAAAAAAAAAAAAAAAAAkPaAAAAAnnAAAAEQ9oAAABAAAABmCNAAADUzg0ARBoAAD0AAAACW57AAAAAAAAAAAAAAERaAAAhV0AAAlijQAACecAAAAJ5wAAAAAAAAAAAAAAAAAJEmgAAAAJ5wAAABESaAAAAQAAAAZmjQAAA1M5MQETaAAA9AAAAAluewAAAAAAAAAAAAABFGgAAIVdAAAJaI0AAAnnAAAACecAAAAAAAAAAAAAAAAACRVoAAAACecAAAARFWgAAAEAAAAGbI0AAANTOTgBFmgAAPQAAAAJbnsAAAAAAAAAAAAAARdoAACFXQAACW6NAAAJ5wAAAAnnAAAAAAAAAAAAAAAAAAkYaAAAAAnnAAAAERhoAAABAAAABnKNAAAEUzEwNQEZaAAA9AAAAAluewAAAAAAAAAAAAABGmgAAIVdAAAJdI0AAAnnAAAACecAAAAAAAAAAAAAAAAACRtoAAAACecAAAARG2gAAAEAAAAGeI0AAARTMTEyARxoAAD0AAAACW57AAAAAAAAAAAAAAEdaAAAhV0AAAl6jQAACecAAAAJ5wAAAAAAAAAAAAAAAAAJHmgAAAAJ5wAAABEeaAAAAQAAAAZ+jQAABFMxMTkBH2gAAPQAAAAJbnsAAAAAAAAAAAAAASBoAACFXQAACYCNAAAJ5wAAAAnnAAAAAAAAAAAAAAAAAAkhaAAAAAnnAAAAESFoAAABAAAABoSNAAAEUzEyNgEiaAAA9AAAAAluewAAAAAAAAAAAAABI2gAAIVdAAAJho0AAAnnAAAACecAAAAAAAAAAAAAAAAACSRoAAAACecAAAARJGgAAAEAAAAGio0AAARTMTMzASVoAAD0AAAACW57AAAAAAAAAAAAAAEmaAAAhV0AAAmMjQAACecAAAAJ5wAAAAAAAAAAAAAAAAAJJ2gAAAAJ5wAAABEnaAAAAQAAAAaQjQAABFMxNDABKGgAAPQAAAAJbnsAAAAAAAAAAAAAASloAACFXQAACZKNAAAJ5wAAAAnnAAAAAAAAAAAAAAAAAAkqaAAAAAnnAAAAESpoAAABAAAABpaNAAADUzgwAStoAAD0AAAACW57AAAAAAAAAAAAAAEsaAAAhV0AAAmYjQAACecAAAAJ5wAAAAAAAAAAAAAAAAAJLWgAAAAJ5wAAABEtaAAAAQAAAAacjQAAA1M4MAEuaAAA9AAAAAluewAAAAAAAAAAAAABL2gAAIVdAAAJno0AAAnnAAAACecAAAAAAAAAAAAAAAAACTBoAAAACecAAAARMGgAAAEAAAAGoo0AAANTODABMWgAAPQAAAAJbnsAAAAAAAAAAAAAATJoAACFXQAACaSNAAAJ5wAAAAnnAAAAAAAAAAAAAAAAAAkzaAAAAAnnAAAAETNoAAABAAAABqiNAAADUzgwATRoAAD0AAAACW57AAAAAAAAAAAAAAE1aAAAhV0AAAmqjQAACecAAAAJ5wAAAAAAAAAAAAAAAAAJNmgAAAAJ5wAAABE2aAAAAQAAAAaujQAAA1M4MAE3aAAA9AAAAAluewAAAAAAAAAAAAABOGgAAIVdAAAJsI0AAAnnAAAACecAAAAAAAAAAAAAAAAACTloAAAACecAAAAROWgAAAEAAAAGtI0AAANTODABOmgAAPQAAAAJbnsAAAAAAAAAAAAAATtoAACFXQAACbaNAAAJ5wAAAAnnAAAAAAAAAAAAAAAAAAk8aAAAAAnnAAAAETxoAAABAAAABrqNAAADUzgwAT1oAAD0AAAACW57AAAAAAAAAAAAAAE+aAAAhV0AAAm8jQAACecAAAAJ5wAAAAAAAAAAAAAAAAAJP2gAAAAJ5wAAABE/aAAAAQAAAAbAjQAAA1M4MAFAaAAA9AAAAAluewAAAAAAAAAAAAABQWgAAIVdAAAJwo0AAAnnAAAACecAAAAAAAAAAAAAAAAACUJoAAAACecAAAARQmgAAAEAAAAGxo0AAANTODEBQ2gAAPQAAAAJbnsAAAAAAAAAAAAAAURoAACFXQAACciNAAAJ5wAAAAnnAAAAAAAAAAAAAAAAAAlFaAAAAAnnAAAAEUVoAAABAAAABsyNAAAEUzE1NQFGaAAA9AAAAAluewAAAAAAAAAAAAABR2gAAIVdAAAJzo0AAAnnAAAACecAAAAAAAAAAAAAAAAACUhoAAAACecAAAARSGgAAAEAAAAG0o0AAARTMTYyAUloAAD0AAAACW57AAAAAAAAAAAAAAFKaAAAhV0AAAnUjQAACecAAAAJ5wAAAAAAAAAAAAAAAAAJS2gAAAAJ5wAAABFLaAAAAQAAAAbYjQAABFMxNjkBTGgAAPQAAAAJbnsAAAAAAAAAAAAAAU1oAACFXQAACdqNAAAJ5wAAAAnnAAAAAAAAAAAAAAAAAAlOaAAAAAnnAAAAEU5oAAABAAAABt6NAAAEUzE3NgFPaAAA9AAAAAluewAAAAAAAAAAAAABUGgAAIVdAAAJ4I0AAAnnAAAACecAAAAAAAAAAAAAAAAACVFoAAAACecAAAARUWgAAAEAAAAG5I0AAARTMTgzAVJoAAD0AAAACW57AAAAAAAAAAAAAAFTaAAAhV0AAAnmjQAACecAAAAJ5wAAAAAAAAAAAAAAAAAJVGgAAAAJ5wAAABFUaAAAAQAAAAbqjQAABFMxOTABVWgAAPQAAAAJbnsAAAAAAAAAAAAAAVZoAACFXQAACeyNAAAJ5wAAAAnnAAAAAAAAAAAAAAAAAAlXaAAAAAnnAAAAEVdoAAABAAAABvCNAAAEUzE5NwFYaAAA9AAAAAluewAAAAAAAAAAAAABWWgAAIVdAAAJ8o0AAAnnAAAACecAAAAAAAAAAAAAAAAACVpoAAAACecAAAARWmgAAAEAAAAG9o0AAARTMjA0AVtoAAD0AAAACW57AAAAAAAAAAAAAAFcaAAAhV0AAAn4jQAACecAAAAJ5wAAAAAAAAAAAAAAAAAJXWgAAAAJ5wAAABFdaAAAAQAAAAb8jQAABFMyMTEBXmgAAPQAAAAJbnsAAAAAAAAAAAAAAV9oAACFXQAACf6NAAAJ5wAAAAnnAAAAAAAAAAAAAAAAAAlgaAAAAAnnAAAAEWBoAAABAAAABgKOAAAEUzE1MQFhaAAA9AAAAAluewAAAAAAAAAAAAABYmgAAIVdAAAJBI4AAAnnAAAACecAAAAAAAAAAAAAAAAACWNoAAAACecAAAARY2gAAAEAAAAGCI4AAARTMTUxAWRoAAD0AAAACW57AAAAAAAAAAAAAAFlaAAAhV0AAAkKjgAACecAAAAJ5wAAAAAAAAAAAAAAAAAJZmgAAAAJ5wAAABFmaAAAAQAAAAYOjgAABFMxNTEBZ2gAAPQAAAAJbnsAAAAAAAAAAAAAAWhoAACFXQAACRCOAAAJ5wAAAAnnAAAAAAAAAAAAAAAAAAlpaAAAAAnnAAAAEWloAAABAAAABhSOAAAEUzE1MQFqaAAA9AAAAAluewAAAAAAAAAAAAABa2gAAIVdAAAJFo4AAAnnAAAACecAAAAAAAAAAAAAAAAACWxoAAAACecAAAARbGgAAAEAAAAGGo4AAARTMTUxAW1oAAD0AAAACW57AAAAAAAAAAAAAAFuaAAAhV0AAAkcjgAACecAAAAJ5wAAAAAAAAAAAAAAAAAJb2gAAAAJ5wAAABFvaAAAAQAAAAYgjgAABFMxNTEBcGgAAPQAAAAJbnsAAAAAAAAAAAAAAXFoAACFXQAACSKOAAAJ5wAAAAnnAAAAAAAAAAAAAAAAAAlyaAAAAAnnAAAAEXJoAAABAAAABiaOAAAEUzE1MQFzaAAA9AAAAAluewAAAAAAAAAAAAABdGgAAIVdAAAJKI4AAAnnAAAACecAAAAAAAAAAAAAAAAACXVoAAAACecAAAARdWgAAAEAAAAGLI4AAARTMTUxAXZoAAD0AAAACW57AAAAAAAAAAAAAAF3aAAAhV0AAAkujgAACecAAAAJ5wAAAAAAAAAAAAAAAAAJeGgAAAAJ5wAAABF4aAAAAQAAAAYyjgAABFMxNTIBeWgAAPQAAAAJbnsAAAAAAAAAAAAAAXpoAACFXQAACTSOAAAJ5wAAAAnnAAAAAAAAAAAAAAAAAAl7aAAAAAnnAAAAEXtoAAABAAAABjiOAAADUzIwAXxoAAD0AAAACbd4AAAAAAAAAAAAAAF9aAAAhV0AAAk6jgAACecAAAAJ5wAAAAAAAAAAAAAAAAAJfmgAAAAJ5wAAABF+aAAAAQAAAAY+jgAAA1MzMwF/aAAA9AAAAAm3eAAAAAAAAAAAAAABgGgAAIVdAAAJQI4AAAnnAAAACecAAAAAAAAAAAAAAAAACYFoAAAACecAAAARgWgAAAEAAAAGRI4AAANTNDYBgmgAAPQAAAAJt3gAAAAAAAAAAAAAAYNoAACFXQAACUaOAAAJ5wAAAAnnAAAAAAAAAAAAAAAAAAmEaAAAAAnnAAAAEYRoAAABAAAABkqOAAADUzU5AYVoAAD0AAAACbd4AAAAAAAAAAAAAAGGaAAAhV0AAAlMjgAACecAAAAJ5wAAAAAAAAAAAAAAAAAJh2gAAAAJ5wAAABGHaAAAAQAAAAZQjgAAA1M3MgGIaAAA9AAAAAm3eAAAAAAAAAAAAAABiWgAAIVdAAAJUo4AAAnnAAAACecAAAAAAAAAAAAAAAAACYpoAAAACecAAAARimgAAAEAAAAGVo4AAANTMTMBi2gAAPQAAAAJt3gAAAAAAAAAAAAAAYxoAACFXQAACViOAAAJ5wAAAAnnAAAAAAAAAAAAAAAAAAmNaAAAAAnnAAAAEY1oAAABAAAABlyOAAADUzE0AY5oAAD0AAAACbd4AAAAAAAAAAAAAAGPaAAAhV0AAAlejgAACecAAAAJ5wAAAAAAAAAAAAAAAAAJkGgAAAAJ5wAAABGQaAAAAQAAAAZijgAAA1MxNQGRaAAA9AAAAAm3eAAAAAAAAAAAAAABkmgAAIVdAAAJZI4AAAnnAAAACecAAAAAAAAAAAAAAAAACZNoAAAACecAAAARk2gAAAEAAAAGaI4AAANTMTYBlGgAAPQAAAAJt3gAAAAAAAAAAAAAAZVoAACFXQAACWqOAAAJ5wAAAAnnAAAAAAAAAAAAAAAAAAmWaAAAAAnnAAAAEZZoAAABAAAABm6OAAADUzE3AZdoAAD0AAAACbd4AAAAAAAAAAAAAAGYaAAAhV0AAAlwjgAACecAAAAJ5wAAAAIAAAABAAAAAAAJmWgAAAAJ5wAAABGZaAAAAQAAAAZ0jgAAA1M0NgGaaAAA9AAAAAm6egAAAAAAAAAAAAABm2gAAIVdAAAJdo4AAAnnAAAACecAAAAAAAAAAAUAAAABCZxoAAAACecAAAARnGgAAAEAAAAGeo4AAANTNjgBnWgAAPQAAAAJe44AAAUAAAAFAAAAAZ5oAACFXQAACXyOAAAJ5wAAAAnnAAAAAgAAAAEAAAAAAAmfaAAAAAnnAAAAEZ9oAAABAAAABoCOAAAEUzE2OAGgaAAA9AAAAAm6egAAAAAAAAAAAAABoWgAAIVdAAAJgo4AAAnnAAAACecAAAAAAAAAAAUAAAABCaJoAAAACecAAAARomgAAAEAAAAGho4AAARTMTgxAaNoAAD0AAAACYeOAAAFAAAABQAAAAGkaAAAhV0AAAmIjgAACecAAAAJ5wAAAAIAAAABAAAAAAAJpWgAAAAJ5wAAABGlaAAAAQAAAAaMjgAABFMyODEBpmgAAPQAAAAJunoAAAAAAAAAAAAAAadoAACFXQAACY6OAAAJ5wAAAAnnAAAAAAAAAAAFAAAAAQmoaAAAAAnnAAAAEahoAAABAAAABpKOAAAEUzI5NAGpaAAA9AAAAAmTjgAABQAAAAUAAAABqmgAAIVdAAAJlI4AAAnnAAAACecAAAACAAAAAQAAAAAACatoAAAACecAAAARq2gAAAEAAAAGmI4AAARTMzk0AaxoAAD0AAAACbp6AAAAAAAAAAAAAAGtaAAAhV0AAAmajgAACecAAAAJ5wAAAAAAAAAABQAAAAEJrmgAAAAJ5wAAABGuaAAAAQAAAAaejgAABFM0MDcBr2gAAPQAAAAJn44AAAUAAAAFAAAAAbBoAACFXQAACaCOAAAJ5wAAAAnnAAAAAAAAAAAAAAAAAAmxaAAAAAnnAAAAEbFoAAABAAAABqSOAAADUzM0AbJoAAD0AAAACbp6AAAAAAAAAAAAAAGzaAAAhV0AAAmmjgAACecAAAAJ5wAAAAAAAAAAAAAAAAAJtGgAAAAJ5wAAABG0aAAAAQAAAAaqjgAAA1MzNQG1aAAA9AAAAAm6egAAAAAAAAAAAAABtmgAAIVdAAAJrI4AAAnnAAAACecAAAAAAAAAAAAAAAAACbdoAAAACecAAAARt2gAAAEAAAAGsI4AAANTMzYBuGgAAPQAAAAJunoAAAAAAAAAAAAAAbloAACFXQAACbKOAAAJ5wAAAAnnAAAAAAAAAAAAAAAAAAm6aAAAAAnnAAAAEbpoAAABAAAABraOAAADUzM3AbtoAAD0AAAACbp6AAAAAAAAAAAAAAG8aAAAhV0AAAm4jgAACecAAAAJ5wAAAAAAAAAAAAAAAAAJvWgAAAAJ5wAAABG9aAAAAQAAAAa8jgAAA1MzOAG+aAAA9AAAAAm6egAAAAAAAAAAAAABv2gAAIVdAAAJvo4AAAnnAAAACecAAAAAAAAAAAAAAAAACcBoAAAACecAAAARwGgAAAEAAAAGwo4AAANTMzkBwWgAAPQAAAAJunoAAAAAAAAAAAAAAcJoAACFXQAACcSOAAAJ5wAAAAnnAAAAAAAAAAAAAAAAAAnDaAAAAAnnAAAAEcNoAAABAAAABsiOAAADUzQwAcRoAAD0AAAACbp6AAAAAAAAAAAAAAHFaAAAhV0AAAnKjgAACecAAAAJ5wAAAAAAAAAAAAAAAAAJxmgAAAAJ5wAAABHGaAAAAQAAAAbOjgAAA1M0MQHHaAAA9AAAAAm6egAAAAAAAAAAAAAByGgAAIVdAAAJ0I4AAAnnAAAACecAAAAAAAAAAAAAAAAACcloAAAACecAAAARyWgAAAEAAAAG1I4AAANTNDIBymgAAPQAAAAJunoAAAAAAAAAAAAAActoAACFXQAACdaOAAAJ5wAAAAnnAAAAAAAAAAAAAAAAAAnMaAAAAAnnAAAAEcxoAAABAAAABtqOAAADUzQzAc1oAAD0AAAACbp6AAAAAAAAAAAAAAHOaAAAhV0AAAncjgAACecAAAAJ5wAAAAAAAAAAAAAAAAAJz2gAAAAJ5wAAABHPaAAAAQAAAAbgjgAAA1MxMQHQaAAA9AAAAAk8egAAAAAAAAAAAAAB0WgAAIVdAAAJ4o4AAAnnAAAACecAAAAAAAAAAAAAAAAACdJoAAAACecAAAAR0mgAAAEAAAAG5o4AAANTMTUB02gAAPQAAAAJPHoAAAAAAAAAAAAAAdRoAACFXQAACeiOAAAJ5wAAAAnnAAAAAAAAAAAAAAAAAAnVaAAAAAnnAAAAEdVoAAABAAAABuyOAAADUzIwAdZoAAD0AAAACTx6AAAAAAAAAAAAAAHXaAAAhV0AAAnujgAACecAAAAJ5wAAAAAAAAAAAAAAAAAJ2GgAAAAJ5wAAABHYaAAAAQAAAAbyjgAAA1MyNQHZaAAA9AAAAAk8egAAAAAAAAAAAAAB2mgAAIVdAAAJ9I4AAAnnAAAACecAAAAAAAAAAAAAAAAACdtoAAAACecAAAAR22gAAAEAAAAG+I4AAANTMzAB3GgAAPQAAAAJPHoAAAAAAAAAAAAAAd1oAACFXQAACfqOAAAJ5wAAAAnnAAAAAAAAAAAAAAAAAAneaAAAAAnnAAAAEd5oAAABAAAABv6OAAADUzM1Ad9oAAD0AAAACTx6AAAAAAAAAAAAAAHgaAAAhV0AAAkAjwAACecAAAAJ5wAAAAAAAAAAAAAAAAAJ4WgAAAAJ5wAAABHhaAAAAQAAAAYEjwAAA1M0MAHiaAAA9AAAAAk8egAAAAAAAAAAAAAB42gAAIVdAAAJBo8AAAnnAAAACecAAAAAAAAAAAAAAAAACeRoAAAACecAAAAR5GgAAAEAAAAGCo8AAANTNDUB5WgAAPQAAAAJPHoAAAAAAAAAAAAAAeZoAACFXQAACQyPAAAJ5wAAAAnnAAAAAAAAAAAAAAAAAAnnaAAAAAnnAAAAEedoAAABAAAABhCPAAADUzQ5AehoAAD0AAAACTx6AAAAAAAAAAAAAAHpaAAAhV0AAAkSjwAACecAAAAJ5wAAAAAAAAAAAAAAAAAJ6mgAAAAJ5wAAABHqaAAAAQAAAAYWjwAAA1M1NAHraAAA9AAAAAk8egAAAAAAAAAAAAAB7GgAAIVdAAAJGI8AAAnnAAAACecAAAAAAAAAAAAAAAAACe1oAAAACecAAAAR7WgAAAEAAAAGHI8AAANTNTkB7mgAAPQAAAAJPHoAAAAAAAAAAAAAAe9oAACFXQAACR6PAAAJ5wAAAAnnAAAAAAAAAAAAAAAAAAnwaAAAAAnnAAAAEfBoAAABAAAABiKPAAADUzY0AfFoAAD0AAAACTx6AAAAAAAAAAAAAAHyaAAAhV0AAAkkjwAACecAAAAJ5wAAAAAAAAAAAAAAAAAJ82gAAAAJ5wAAABHzaAAAAQAAAAYojwAAA1M2OQH0aAAA9AAAAAk8egAAAAAAAAAAAAAB9WgAAIVdAAAJKo8AAAnnAAAACecAAAAAAAAAAAAAAAAACfZoAAAACecAAAAR9mgAAAEAAAAGLo8AAANTNzQB92gAAPQAAAAJPHoAAAAAAAAAAAAAAfhoAACFXQAACTCPAAAJ5wAAAAnnAAAAAAAAAAAAAAAAAAn5aAAAAAnnAAAAEfloAAABAAAABjSPAAADUzc5AfpoAAD0AAAACTx6AAAAAAAAAAAAAAH7aAAAhV0AAAk2jwAACecAAAAJ5wAAAAAAAAAAAAAAAAAJ/GgAAAAJ5wAAABH8aAAAAQAAAAY6jwAAA1M4NAH9aAAA9AAAAAk8egAAAAAAAAAAAAAB/mgAAIVdAAAJPI8AAAnnAAAACecAAAAAAAAAAAAAAAAACf9oAAAACecAAAAR/2gAAAEAAAAGQI8AAANTODgBAGkAAPQAAAAJPHoAAAAAAAAAAAAAAQFpAACFXQAACUKPAAAJ5wAAAAnnAAAAAAAAAAAAAAAAAAkCaQAAAAnnAAAAEQJpAAABAAAABkaPAAADUzkzAQNpAAD0AAAACTx6AAAAAAAAAAAAAAEEaQAAhV0AAAlIjwAACecAAAAJ5wAAAAAAAAAAAAAAAAAJBWkAAAAJ5wAAABEFaQAAAQAAAAZMjwAAA1M5OAEGaQAA9AAAAAk8egAAAAAAAAAAAAABB2kAAIVdAAAJTo8AAAnnAAAACecAAAAAAAAAAAAAAAAACQhpAAAACecAAAARCGkAAAEAAAAGUo8AAARTMTAzAQlpAAD0AAAACTx6AAAAAAAAAAAAAAEKaQAAhV0AAAlUjwAACecAAAAJ5wAAAAAAAAAAAAAAAAAJC2kAAAAJ5wAAABELaQAAAQAAAAZYjwAABFMxMDgBDGkAAPQAAAAJPHoAAAAAAAAAAAAAAQ1pAACFXQAACVqPAAAJ5wAAAAnnAAAAAAAAAAAAAAAAAAkOaQAAAAnnAAAAEQ5pAAABAAAABl6PAAACUzgBD2kAAPQAAAAJPHoAAAAAAAAAAAAAARBpAACFXQAACWCPAAAJ5wAAAAnnAAAAAAAAAAAAAAAAAAkRaQAAAAnnAAAAERFpAAABAAAABmSPAAACUzgBEmkAAPQAAAAJPHoAAAAAAAAAAAAAARNpAACFXQAACWaPAAAJ5wAAAAnnAAAAAAAAAAAAAAAAAAkUaQAAAAnnAAAAERRpAAABAAAABmqPAAACUzgBFWkAAPQAAAAJPHoAAAAAAAAAAAAAARZpAACFXQAACWyPAAAJ5wAAAAnnAAAAAAAAAAAAAAAAAAkXaQAAAAnnAAAAERdpAAABAAAABnCPAAACUzgBGGkAAPQAAAAJPHoAAAAAAAAAAAAAARlpAACFXQAACXKPAAAJ5wAAAAnnAAAAAAAAAAAAAAAAAAkaaQAAAAnnAAAAERppAAABAAAABnaPAAACUzgBG2kAAPQAAAAJPHoAAAAAAAAAAAAAARxpAACFXQAACXiPAAAJ5wAAAAnnAAAAAAAAAAAAAAAAAAkdaQAAAAnnAAAAER1pAAABAAAABnyPAAACUzgBHmkAAPQAAAAJPHoAAAAAAAAAAAAAAR9pAACFXQAACX6PAAAJ5wAAAAnnAAAAAAAAAAAAAAAAAAkgaQAAAAnnAAAAESBpAAABAAAABoKPAAACUzgBIWkAAPQAAAAJPHoAAAAAAAAAAAAAASJpAACFXQAACYSPAAAJ5wAAAAnnAAAAAAAAAAAAAAAAAAkjaQAAAAnnAAAAESNpAAABAAAABoiPAAACUzgBJGkAAPQAAAAJPHoAAAAAAAAAAAAAASVpAACFXQAACYqPAAAJ5wAAAAnnAAAAAAAAAAAAAAAAAAkmaQAAAAnnAAAAESZpAAABAAAABo6PAAADUzQ4ASdpAAD0AAAACY+PAAABAAAAAQAAAAEoaQAAhV0AAAmQjwAACecAAAAJ5wAAAAAAAAAAAAAAAAAJKWkAAAAJ5wAAABEpaQAAAQAAAAaUjwAAA1M1OQEqaQAA9AAAAAmVjwAAAQAAAAEAAAABK2kAAIVdAAAJlo8AAAnnAAAACecAAAAAAAAAAAAAAAAACSxpAAAACecAAAARLGkAAAEAAAAGmo8AAANTNzABLWkAAPQAAAAJm48AAAEAAAABAAAAAS5pAACFXQAACZyPAAAJ5wAAAAnnAAAAAAAAAAAAAAAAAAkvaQAAAAnnAAAAES9pAAABAAAABqCPAAADUzgxATBpAAD0AAAACaGPAAABAAAAAQAAAAExaQAAhV0AAAmijwAACecAAAAJ5wAAAAAAAAAAAAAAAAAJMmkAAAAJ5wAAABEyaQAAAQAAAAamjwAAA1M0MwEzaQAA9AAAAAluewAAAAAAAAAAAAABNGkAAIVdAAAJqI8AAAnnAAAACecAAAAAAAAAAAAAAAAACTVpAAAACecAAAARNWkAAAEAAAAGrI8AAANTNDQBNmkAAPQAAAAJbnsAAAAAAAAAAAAAATdpAACFXQAACa6PAAAJ5wAAAAnnAAAAAAAAAAAAAAAAAAk4aQAAAAnnAAAAEThpAAABAAAABrKPAAADUzQ1ATlpAAD0AAAACW57AAAAAAAAAAAAAAE6aQAAhV0AAAm0jwAACecAAAAJ5wAAAAIAAAABAAAAAAAJO2kAAAAJ5wAAABE7aQAAAQAAAAa4jwAAA1MyNAE8aQAA9AAAAAluewAAAAAAAAAAAAABPWkAAIVdAAAJuo8AAAnnAAAACecAAAAAAAAAAAgAAAABCT5pAAAACecAAAARPmkAAAEAAAAGvo8AAANTMzUBP2kAAPQAAAAJv48AAAgAAAAIAAAAAUBpAACFXQAACcCPAAAJ5wAAAAnnAAAAAgAAAAEAAAAAAAlBaQAAAAnnAAAAEUFpAAABAAAABsSPAAAEUzE4OQFCaQAA9AAAAAluewAAAAAAAAAAAAABQ2kAAIVdAAAJxo8AAAnnAAAACecAAAAAAAAAAAcAAAABCURpAAAACecAAAARRGkAAAEAAAAGyo8AAARTMjAwAUVpAAD0AAAACcuPAAAHAAAABwAAAAFGaQAAhV0AAAnMjwAACecAAAAJ5wAAAAIAAAABAAAAAAAJR2kAAAAJ5wAAABFHaQAAAQAAAAbQjwAABFMzMzUBSGkAAPQAAAAJbnsAAAAAAAAAAAAAAUlpAACFXQAACdKPAAAJ5wAAAAnnAAAAAAAAAAAHAAAAAQlKaQAAAAnnAAAAEUppAAABAAAABtaPAAAEUzM0NgFLaQAA9AAAAAnXjwAABwAAAAcAAAABTGkAAIVdAAAJ2I8AAAnnAAAACecAAAAAAAAAAAAAAAAACU1pAAAACecAAAARTWkAAAEAAAAG3I8AAANTMTQBTmkAAPQAAAAJbnsAAAAAAAAAAAAAAU9pAACFXQAACd6PAAAJ5wAAAAnnAAAAAAAAAAAAAAAAAAlQaQAAAAnnAAAAEVBpAAABAAAABuKPAAADUzE1AVFpAAD0AAAACW57AAAAAAAAAAAAAAFSaQAAhV0AAAnkjwAACecAAAAJ5wAAAAAAAAAAAAAAAAAJU2kAAAAJ5wAAABFTaQAAAQAAAAbojwAAA1MxNgFUaQAA9AAAAAluewAAAAAAAAAAAAABVWkAAIVdAAAJ6o8AAAnnAAAACecAAAAAAAAAAAAAAAAACVZpAAAACecAAAARVmkAAAEAAAAG7o8AAANTMTcBV2kAAPQAAAAJbnsAAAAAAAAAAAAAAVhpAACFXQAACfCPAAAJ5wAAAAnnAAAAAAAAAAAAAAAAAAlZaQAAAAnnAAAAEVlpAAABAAAABvSPAAADUzE4AVppAAD0AAAACW57AAAAAAAAAAAAAAFbaQAAhV0AAAn2jwAACecAAAAJ5wAAAAAAAAAAAAAAAAAJXGkAAAAJ5wAAABFcaQAAAQAAAAb6jwAAA1MxOQFdaQAA9AAAAAluewAAAAAAAAAAAAABXmkAAIVdAAAJ/I8AAAnnAAAACecAAAAAAAAAAAAAAAAACV9pAAAACecAAAARX2kAAAEAAAAGAJAAAANTMjABYGkAAPQAAAAJbnsAAAAAAAAAAAAAAWFpAACFXQAACQKQAAAJ5wAAAAnnAAAAAAAAAAAAAAAAAAliaQAAAAnnAAAAEWJpAAABAAAABgaQAAADUzIxAWNpAAD0AAAACW57AAAAAAAAAAAAAAFkaQAAhV0AAAkIkAAACecAAAAJ5wAAAAAAAAAAAAAAAAAJZWkAAAAJ5wAAABFlaQAAAQAAAAYMkAAAA1M0OAFmaQAA9AAAAAkNkAAAAQAAAAEAAAABZ2kAAIVdAAAJDpAAAAnnAAAACecAAAAAAAAAAAAAAAAACWhpAAAACecAAAARaGkAAAEAAAAGEpAAAANTNTkBaWkAAPQAAAAJE5AAAAEAAAABAAAAAWppAACFXQAACRSQAAAJ5wAAAAnnAAAAAAAAAAAAAAAAAAlraQAAAAnnAAAAEWtpAAABAAAABhiQAAADUzcwAWxpAAD0AAAACRmQAAABAAAAAQAAAAFtaQAAhV0AAAkakAAACecAAAAJ5wAAAAAAAAAAAAAAAAAJbmkAAAAJ5wAAABFuaQAAAQAAAAYekAAAA1M4MQFvaQAA9AAAAAkfkAAAAQAAAAEAAAABcGkAAIVdAAAJIJAAAAnnAAAACecAAAAAAAAAAAAAAAAACXFpAAAACecAAAARcWkAAAEAAAAGJJAAAANTNDMBcmkAAPQAAAAJPHoAAAAAAAAAAAAAAXNpAACFXQAACSaQAAAJ5wAAAAnnAAAAAAAAAAAAAAAAAAl0aQAAAAnnAAAAEXRpAAABAAAABiqQAAADUzQ0AXVpAAD0AAAACTx6AAAAAAAAAAAAAAF2aQAAhV0AAAkskAAACecAAAAJ5wAAAAAAAAAAAAAAAAAJd2kAAAAJ5wAAABF3aQAAAQAAAAYwkAAAA1M0NQF4aQAA9AAAAAk8egAAAAAAAAAAAAABeWkAAIVdAAAJMpAAAAnnAAAACecAAAAAAAAAAAAAAAAACXppAAAACecAAAARemkAAAEAAAAGNpAAAANTMTIBe2kAAPQAAAAJt3gAAAAAAAAAAAAAAXxpAACFXQAACTiQAAAJ5wAAAAnnAAAAAAAAAAAAAAAAAAl9aQAAAAnnAAAAEX1pAAABAAAABjyQAAADUzE3AX5pAAD0AAAACbd4AAAAAAAAAAAAAAF/aQAAhV0AAAk+kAAACecAAAAJ5wAAAAAAAAAAAAAAAAAJgGkAAAAJ5wAAABGAaQAAAQAAAAZCkAAAAlM5AYFpAAD0AAAACbd4AAAAAAAAAAAAAAGCaQAAhV0AAAlEkAAACecAAAAJ5wAAAAAAAAAAAAAAAAAJg2kAAAAJ5wAAABGDaQAAAQAAAAZIkAAAAlM5AYRpAAD0AAAACbd4AAAAAAAAAAAAAAGFaQAAhV0AAAlKkAAACecAAAAJ5wAAAAAAAAAAAAAAAAAJhmkAAAAJ5wAAABGGaQAAAQAAAAZOkAAAAlM5AYdpAAD0AAAACbd4AAAAAAAAAAAAAAGIaQAAhV0AAAlQkAAACecAAAAJ5wAAAAAAAAAAAAAAAAAJiWkAAAAJ5wAAABGJaQAAAQAAAAZUkAAAAlM5AYppAAD0AAAACbd4AAAAAAAAAAAAAAGLaQAAhV0AAAlWkAAACecAAAAJ5wAAAAAAAAAAAAAAAAAJjGkAAAAJ5wAAABGMaQAAAQAAAAZakAAAA1MyOAGNaQAA9AAAAAm3eAAAAAAAAAAAAAABjmkAAIVdAAAJXJAAAAnnAAAACecAAAAAAAAAAAAAAAAACY9pAAAACecAAAARj2kAAAEAAAAGYJAAAANTMzMBkGkAAPQAAAAJt3gAAAAAAAAAAAAAAZFpAACFXQAACWKQAAAJ5wAAAAnnAAAAAAAAAAAAAAAAAAmSaQAAAAnnAAAAEZJpAAABAAAABmaQAAADUzI1AZNpAAD0AAAACbd4AAAAAAAAAAAAAAGUaQAAhV0AAAlokAAACecAAAAJ5wAAAAAAAAAAAAAAAAAJlWkAAAAJ5wAAABGVaQAAAQAAAAZskAAAA1MyNQGWaQAA9AAAAAm3eAAAAAAAAAAAAAABl2kAAIVdAAAJbpAAAAnnAAAACecAAAAAAAAAAAAAAAAACZhpAAAACecAAAARmGkAAAEAAAAGcpAAAANTMjUBmWkAAPQAAAAJt3gAAAAAAAAAAAAAAZppAACFXQAACXSQAAAJ5wAAAAnnAAAAAAAAAAAAAAAAAAmbaQAAAAnnAAAAEZtpAAABAAAABniQAAADUzI1AZxpAAD0AAAACbd4AAAAAAAAAAAAAAGdaQAAhV0AAAl6kAAACecAAAAJ5wAAAAAAAAAAAAAAAAAJnmkAAAAJ5wAAABGeaQAAAQAAAAZ+kAAAA1M0MwGfaQAA9AAAAAm3eAAAAAAAAAAAAAABoGkAAIVdAAAJgJAAAAnnAAAACecAAAAAAAAAAAAAAAAACaFpAAAACecAAAARoWkAAAEAAAAGhJAAAANTNDgBomkAAPQAAAAJt3gAAAAAAAAAAAAAAaNpAACFXQAACYaQAAAJ5wAAAAnnAAAAAAAAAAAAAAAAAAmkaQAAAAnnAAAAEaRpAAABAAAABoqQAAADUzUzAaVpAAD0AAAACbd4AAAAAAAAAAAAAAGmaQAAhV0AAAmMkAAACecAAAAJ5wAAAAAAAAAAAAAAAAAJp2kAAAAJ5wAAABGnaQAAAQAAAAaQkAAAA1M1OAGoaQAA9AAAAAm3eAAAAAAAAAAAAAABqWkAAIVdAAAJkpAAAAnnAAAACecAAAAAAAAAAAAAAAAACappAAAACecAAAARqmkAAAEAAAAGlpAAAANTNjMBq2kAAPQAAAAJt3gAAAAAAAAAAAAAAaxpAACFXQAACZiQAAAJ5wAAAAnnAAAAAAAAAAAAAAAAAAmtaQAAAAnnAAAAEa1pAAABAAAABpyQAAADUzY4Aa5pAAD0AAAACbd4AAAAAAAAAAAAAAGvaQAAhV0AAAmekAAACecAAAAJ5wAAAAAAAAAAAAAAAAAJsGkAAAAJ5wAAABGwaQAAAQAAAAaikAAAA1M3MwGxaQAA9AAAAAm3eAAAAAAAAAAAAAABsmkAAIVdAAAJpJAAAAnnAAAACecAAAAAAAAAAAAAAAAACbNpAAAACecAAAARs2kAAAEAAAAGqJAAAANTNDABtGkAAPQAAAAJt3gAAAAAAAAAAAAAAbVpAACFXQAACaqQAAAJ5wAAAAnnAAAAAAAAAAAAAAAAAAm2aQAAAAnnAAAAEbZpAAABAAAABq6QAAADUzQwAbdpAAD0AAAACbd4AAAAAAAAAAAAAAG4aQAAhV0AAAmwkAAACecAAAAJ5wAAAAAAAAAAAAAAAAAJuWkAAAAJ5wAAABG5aQAAAQAAAAa0kAAAA1M0MAG6aQAA9AAAAAm3eAAAAAAAAAAAAAABu2kAAIVdAAAJtpAAAAnnAAAACecAAAAAAAAAAAAAAAAACbxpAAAACecAAAARvGkAAAEAAAAGupAAAANTNDABvWkAAPQAAAAJt3gAAAAAAAAAAAAAAb5pAACFXQAACbyQAAAJ5wAAAAnnAAAAAAAAAAAAAAAAAAm/aQAAAAnnAAAAEb9pAAABAAAABsCQAAADUzQwAcBpAAD0AAAACbd4AAAAAAAAAAAAAAHBaQAAhV0AAAnCkAAACecAAAAJ5wAAAAAAAAAAAAAAAAAJwmkAAAAJ5wAAABHCaQAAAQAAAAbGkAAAA1MyNwHDaQAA9AAAAAk8egAAAAAAAAAAAAABxGkAAIVdAAAJyJAAAAnnAAAACecAAAAAAAAAAAAAAAAACcVpAAAACecAAAARxWkAAAEAAAAGzJAAAANTNDgBxmkAAPQAAAAJPHoAAAAAAAAAAAAAAcdpAACFXQAACc6QAAAJ5wAAAAnnAAAAAAAAAAAAAAAAAAnIaQAAAAnnAAAAEchpAAABAAAABtKQAAADUzY5AclpAAD0AAAACTx6AAAAAAAAAAAAAAHKaQAAhV0AAAnUkAAACecAAAAJ5wAAAAAAAAAAAAAAAAAJy2kAAAAJ5wAAABHLaQAAAQAAAAbYkAAAA1M5MAHMaQAA9AAAAAk8egAAAAAAAAAAAAABzWkAAIVdAAAJ2pAAAAnnAAAACecAAAAAAAAAAAAAAAAACc5pAAAACecAAAARzmkAAAEAAAAG3pAAAARTMTExAc9pAAD0AAAACTx6AAAAAAAAAAAAAAHQaQAAhV0AAAngkAAACecAAAAJ5wAAAAAAAAAAAAAAAAAJ0WkAAAAJ5wAAABHRaQAAAQAAAAbkkAAAA1MxNgHSaQAA9AAAAAk8egAAAAAAAAAAAAAB02kAAIVdAAAJ5pAAAAnnAAAACecAAAAAAAAAAAAAAAAACdRpAAAACecAAAAR1GkAAAEAAAAG6pAAAANTMTcB1WkAAPQAAAAJPHoAAAAAAAAAAAAAAdZpAACFXQAACeyQAAAJ5wAAAAnnAAAAAAAAAAAAAAAAAAnXaQAAAAnnAAAAEddpAAABAAAABvCQAAADUzE4AdhpAAD0AAAACTx6AAAAAAAAAAAAAAHZaQAAhV0AAAnykAAACecAAAAJ5wAAAAAAAAAAAAAAAAAJ2mkAAAAJ5wAAABHaaQAAAQAAAAb2kAAAA1MxOQHbaQAA9AAAAAk8egAAAAAAAAAAAAAB3GkAAIVdAAAJ+JAAAAnnAAAACecAAAAAAAAAAAAAAAAACd1pAAAACecAAAAR3WkAAAEAAAAG/JAAAANTMjAB3mkAAPQAAAAJPHoAAAAAAAAAAAAAAd9pAACFXQAACf6QAAAJ5wAAAAnnAAAAAAAAAAAAAAAAAAngaQAAAAnnAAAAEeBpAAABAAAABgKRAAADUzIxAeFpAAD0AAAACTx6AAAAAAAAAAAAAAHiaQAAhV0AAAkEkQAACecAAAAJ5wAAAAAAAAAAAAAAAAAJ42kAAAAJ5wAAABHjaQAAAQAAAAYIkQAAA1MyMgHkaQAA9AAAAAk8egAAAAAAAAAAAAAB5WkAAIVdAAAJCpEAAAnnAAAACecAAAAAAAAAAAAAAAAACeZpAAAACecAAAAR5mkAAAEAAAAGDpEAAANTMjMB52kAAPQAAAAJPHoAAAAAAAAAAAAAAehpAACFXQAACRCRAAAJ5wAAAAnnAAAAAAAAAAAAAAAAAAnpaQAAAAnnAAAAEelpAAABAAAABhSRAAADUzI0AeppAAD0AAAACTx6AAAAAAAAAAAAAAHraQAAhV0AAAkWkQAACecAAAAJ5wAAAAAAAAAAAAAAAAAJ7GkAAAAJ5wAAABHsaQAAAQAAAAYakQAAA1MxNwHtaQAA9AAAAAleeQAAAAAAAAAAAAAB7mkAAIVdAAAJHJEAAAnnAAAACecAAAAAAAAAAAAAAAAACe9pAAAACecAAAAR72kAAAEAAAAGIJEAAANTMjIB8GkAAPQAAAAJXnkAAAAAAAAAAAAAAfFpAACFXQAACSKRAAAJ5wAAAAnnAAAAAAAAAAAAAAAAAAnyaQAAAAnnAAAAEfJpAAABAAAABiaRAAADUzE0AfNpAAD0AAAACV55AAAAAAAAAAAAAAH0aQAAhV0AAAkokQAACecAAAAJ5wAAAAAAAAAAAAAAAAAJ9WkAAAAJ5wAAABH1aQAAAQAAAAYskQAAA1MxNAH2aQAA9AAAAAleeQAAAAAAAAAAAAAB92kAAIVdAAAJLpEAAAnnAAAACecAAAAAAAAAAAAAAAAACfhpAAAACecAAAAR+GkAAAEAAAAGMpEAAANTMTQB+WkAAPQAAAAJXnkAAAAAAAAAAAAAAfppAACFXQAACTSRAAAJ5wAAAAnnAAAAAAAAAAAAAAAAAAn7aQAAAAnnAAAAEftpAAABAAAABjiRAAADUzE0AfxpAAD0AAAACV55AAAAAAAAAAAAAAH9aQAAhV0AAAk6kQAACecAAAAJ5wAAAAAAAAAAAAAAAAAJ/mkAAAAJ5wAAABH+aQAAAQAAAAY+kQAAA1MxNAH/aQAA9AAAAAleeQAAAAAAAAAAAAABAGoAAIVdAAAJQJEAAAnnAAAACecAAAAAAAAAAAAAAAAACQFqAAAACecAAAARAWoAAAEAAAAGRJEAAANTMTQBAmoAAPQAAAAJXnkAAAAAAAAAAAAAAQNqAACFXQAACUaRAAAJ5wAAAAnnAAAAAAAAAAAAAAAAAAkEagAAAAnnAAAAEQRqAAABAAAABkqRAAADUzE0AQVqAAD0AAAACV55AAAAAAAAAAAAAAEGagAAhV0AAAlMkQAACecAAAAJ5wAAAAAAAAAAAAAAAAAJB2oAAAAJ5wAAABEHagAAAQAAAAZQkQAAA1MxNAEIagAA9AAAAAleeQAAAAAAAAAAAAABCWoAAIVdAAAJUpEAAAnnAAAACecAAAAAAAAAAAAAAAAACQpqAAAACecAAAARCmoAAAEAAAAGVpEAAANTMjEBC2oAAPQAAAAJV5EAAAEAAAABAAAAAQxqAACFXQAACViRAAAJ5wAAAAnnAAAAAAAAAAAAAAAAAAkNagAAAAnnAAAAEQ1qAAABAAAABlyRAAADUzMyAQ5qAAD0AAAACV2RAAABAAAAAQAAAAEPagAAhV0AAAlekQAACecAAAAJ5wAAAAAAAAAAAAAAAAAJEGoAAAAJ5wAAABEQagAAAQAAAAZikQAAA1M0MwERagAA9AAAAAljkQAAAQAAAAEAAAABEmoAAIVdAAAJZJEAAAnnAAAACecAAAACAAAAAQAAAAAACRNqAAAACecAAAARE2oAAAEAAAAGaJEAAANTNTQBFGoAAPQAAAAJbnsAAAAAAAAAAAAAARVqAACFXQAACWqRAAAJ5wAAAAnnAAAAAAAAAAAAAAAAAAkWagAAAAnnAAAAERZqAAABAAAABm6RAAADUzE2ARdqAAD0AAAACW57AAAAAAAAAAAAAAEYagAAhV0AAAlwkQAACecAAAAJ5wAAAAAAAAAAAAAAAAAJGWoAAAAJ5wAAABEZagAAAQAAAAZ0kQAAA1MxNwEaagAA9AAAAAluewAAAAAAAAAAAAABG2oAAIVdAAAJdpEAAAnnAAAACecAAAAAAAAAAAAAAAAACRxqAAAACecAAAARHGoAAAEAAAAGepEAAANTMTgBHWoAAPQAAAAJbnsAAAAAAAAAAAAAAR5qAACFXQAACXyRAAAJ5wAAAAnnAAAAAAAAAAAAAAAAAAkfagAAAAnnAAAAER9qAAABAAAABoCRAAAEUzEwMQEgagAA9AAAAAmBkQAAAQAAAAEAAAABIWoAAIVdAAAJgpEAAAnnAAAACecAAAAAAAAAAAAAAAAACSJqAAAACecAAAARImoAAAEAAAAGhpEAAARTMTEyASNqAAD0AAAACYeRAAABAAAAAQAAAAEkagAAhV0AAAmIkQAACecAAAAJ5wAAAAAAAAAAAAAAAAAJJWoAAAAJ5wAAABElagAAAQAAAAaMkQAABFMxMjMBJmoAAPQAAAAJjZEAAAEAAAABAAAAASdqAACFXQAACY6RAAAJ5wAAAAnnAAAAAAAAAAAAAAAAAAkoagAAAAnnAAAAEShqAAABAAAABpKRAAAEUzEzNAEpagAA9AAAAAmTkQAAAQAAAAEAAAABKmoAAIVdAAAJlJEAAAnnAAAACecAAAAAAAAAAAAAAAAACStqAAAACecAAAARK2oAAAEAAAAGmJEAAANTOTYBLGoAAPQAAAAJbnsAAAAAAAAAAAAAAS1qAACFXQAACZqRAAAJ5wAAAAnnAAAAAAAAAAAAAAAAAAkuagAAAAnnAAAAES5qAAABAAAABp6RAAADUzk3AS9qAAD0AAAACW57AAAAAAAAAAAAAAEwagAAhV0AAAmgkQAACecAAAAJ5wAAAAAAAAAAAAAAAAAJMWoAAAAJ5wAAABExagAAAQAAAAakkQAAA1M5OAEyagAA9AAAAAluewAAAAAAAAAAAAABM2oAAIVdAAAJppEAAAnnAAAACecAAAAAAAAAAAAAAAAACTRqAAAACecAAAARNGoAAAEAAAAGqpEAAANTMTIBNWoAAPQAAAAJt3gAAAAAAAAAAAAAATZqAACFXQAACayRAAAJ5wAAAAnnAAAAAAAAAAAAAAAAAAk3agAAAAnnAAAAETdqAAABAAAABrCRAAADUzE3AThqAAD0AAAACbd4AAAAAAAAAAAAAAE5agAAhV0AAAmykQAACecAAAAJ5wAAAAAAAAAAAAAAAAAJOmoAAAAJ5wAAABE6agAAAQAAAAa2kQAAAlM5ATtqAAD0AAAACbd4AAAAAAAAAAAAAAE8agAAhV0AAAm4kQAACecAAAAJ5wAAAAAAAAAAAAAAAAAJPWoAAAAJ5wAAABE9agAAAQAAAAa8kQAAAlM5AT5qAAD0AAAACbd4AAAAAAAAAAAAAAE/agAAhV0AAAm+kQAACecAAAAJ5wAAAAAAAAAAAAAAAAAJQGoAAAAJ5wAAABFAagAAAQAAAAbCkQAAAlM5AUFqAAD0AAAACbd4AAAAAAAAAAAAAAFCagAAhV0AAAnEkQAACecAAAAJ5wAAAAAAAAAAAAAAAAAJQ2oAAAAJ5wAAABFDagAAAQAAAAbIkQAAAlM5AURqAAD0AAAACbd4AAAAAAAAAAAAAAFFagAAhV0AAAnKkQAACecAAAAJ5wAAAAAAAAAAAAAAAAAJRmoAAAAJ5wAAABFGagAAAQAAAAbOkQAAAlM5AUdqAAD0AAAACbd4AAAAAAAAAAAAAAFIagAAhV0AAAnQkQAACecAAAAJ5wAAAAAAAAAAAAAAAAAJSWoAAAAJ5wAAABFJagAAAQAAAAbUkQAAA1MyOAFKagAA9AAAAAm3eAAAAAAAAAAAAAABS2oAAIVdAAAJ1pEAAAnnAAAACecAAAAAAAAAAAAAAAAACUxqAAAACecAAAARTGoAAAEAAAAG2pEAAANTMzMBTWoAAPQAAAAJt3gAAAAAAAAAAAAAAU5qAACFXQAACdyRAAAJ5wAAAAnnAAAAAAAAAAAAAAAAAAlPagAAAAnnAAAAEU9qAAABAAAABuCRAAADUzI1AVBqAAD0AAAACbd4AAAAAAAAAAAAAAFRagAAhV0AAAnikQAACecAAAAJ5wAAAAAAAAAAAAAAAAAJUmoAAAAJ5wAAABFSagAAAQAAAAbmkQAAA1MyNQFTagAA9AAAAAm3eAAAAAAAAAAAAAABVGoAAIVdAAAJ6JEAAAnnAAAACecAAAAAAAAAAAAAAAAACVVqAAAACecAAAARVWoAAAEAAAAG7JEAAANTMjUBVmoAAPQAAAAJt3gAAAAAAAAAAAAAAVdqAACFXQAACe6RAAAJ5wAAAAnnAAAAAAAAAAAAAAAAAAlYagAAAAnnAAAAEVhqAAABAAAABvKRAAADUzI1AVlqAAD0AAAACbd4AAAAAAAAAAAAAAFaagAAhV0AAAn0kQAACecAAAAJ5wAAAAAAAAAAAAAAAAAJW2oAAAAJ5wAAABFbagAAAQAAAAb4kQAAA1MyNQFcagAA9AAAAAm3eAAAAAAAAAAAAAABXWoAAIVdAAAJ+pEAAAnnAAAACecAAAAAAAAAAAAAAAAACV5qAAAACecAAAARXmoAAAEAAAAG/pEAAANTNDMBX2oAAPQAAAAJt3gAAAAAAAAAAAAAAWBqAACFXQAACQCSAAAJ5wAAAAnnAAAAAAAAAAAAAAAAAAlhagAAAAnnAAAAEWFqAAABAAAABgSSAAADUzQ4AWJqAAD0AAAACbd4AAAAAAAAAAAAAAFjagAAhV0AAAkGkgAACecAAAAJ5wAAAAAAAAAAAAAAAAAJZGoAAAAJ5wAAABFkagAAAQAAAAYKkgAAA1M1MwFlagAA9AAAAAm3eAAAAAAAAAAAAAABZmoAAIVdAAAJDJIAAAnnAAAACecAAAAAAAAAAAAAAAAACWdqAAAACecAAAARZ2oAAAEAAAAGEJIAAANTNTgBaGoAAPQAAAAJt3gAAAAAAAAAAAAAAWlqAACFXQAACRKSAAAJ5wAAAAnnAAAAAAAAAAAAAAAAAAlqagAAAAnnAAAAEWpqAAABAAAABhaSAAADUzYzAWtqAAD0AAAACbd4AAAAAAAAAAAAAAFsagAAhV0AAAkYkgAACecAAAAJ5wAAAAAAAAAAAAAAAAAJbWoAAAAJ5wAAABFtagAAAQAAAAYckgAAA1M2OAFuagAA9AAAAAm3eAAAAAAAAAAAAAABb2oAAIVdAAAJHpIAAAnnAAAACecAAAAAAAAAAAAAAAAACXBqAAAACecAAAARcGoAAAEAAAAGIpIAAANTNzMBcWoAAPQAAAAJt3gAAAAAAAAAAAAAAXJqAACFXQAACSSSAAAJ5wAAAAnnAAAAAAAAAAAAAAAAAAlzagAAAAnnAAAAEXNqAAABAAAABiiSAAADUzQwAXRqAAD0AAAACbd4AAAAAAAAAAAAAAF1agAAhV0AAAkqkgAACecAAAAJ5wAAAAAAAAAAAAAAAAAJdmoAAAAJ5wAAABF2agAAAQAAAAYukgAAA1M0MAF3agAA9AAAAAm3eAAAAAAAAAAAAAABeGoAAIVdAAAJMJIAAAnnAAAACecAAAAAAAAAAAAAAAAACXlqAAAACecAAAAReWoAAAEAAAAGNJIAAANTNDABemoAAPQAAAAJt3gAAAAAAAAAAAAAAXtqAACFXQAACTaSAAAJ5wAAAAnnAAAAAAAAAAAAAAAAAAl8agAAAAnnAAAAEXxqAAABAAAABjqSAAADUzQwAX1qAAD0AAAACbd4AAAAAAAAAAAAAAF+agAAhV0AAAk8kgAACecAAAAJ5wAAAAAAAAAAAAAAAAAJf2oAAAAJ5wAAABF/agAAAQAAAAZAkgAAA1M0MAGAagAA9AAAAAm3eAAAAAAAAAAAAAABgWoAAIVdAAAJQpIAAAnnAAAACecAAAAAAAAAAAAAAAAACYJqAAAACecAAAARgmoAAAEAAAAGRpIAAANTMTIBg2oAAPQAAAAJt3gAAAAAAAAAAAAAAYRqAACFXQAACUiSAAAJ5wAAAAnnAAAAAAAAAAAAAAAAAAmFagAAAAnnAAAAEYVqAAABAAAABkySAAADUzE3AYZqAAD0AAAACbd4AAAAAAAAAAAAAAGHagAAhV0AAAlOkgAACecAAAAJ5wAAAAAAAAAAAAAAAAAJiGoAAAAJ5wAAABGIagAAAQAAAAZSkgAAA1MxNwGJagAA9AAAAAm3eAAAAAAAAAAAAAABimoAAIVdAAAJVJIAAAnnAAAACecAAAAAAAAAAAAAAAAACYtqAAAACecAAAARi2oAAAEAAAAGWJIAAAJTOQGMagAA9AAAAAm3eAAAAAAAAAAAAAABjWoAAIVdAAAJWpIAAAnnAAAACecAAAAAAAAAAAAAAAAACY5qAAAACecAAAARjmoAAAEAAAAGXpIAAAJTOQGPagAA9AAAAAm3eAAAAAAAAAAAAAABkGoAAIVdAAAJYJIAAAnnAAAACecAAAAAAAAAAAAAAAAACZFqAAAACecAAAARkWoAAAEAAAAGZJIAAAJTOQGSagAA9AAAAAm3eAAAAAAAAAAAAAABk2oAAIVdAAAJZpIAAAnnAAAACecAAAAAAAAAAAAAAAAACZRqAAAACecAAAARlGoAAAEAAAAGapIAAAJTOQGVagAA9AAAAAm3eAAAAAAAAAAAAAABlmoAAIVdAAAJbJIAAAnnAAAACecAAAAAAAAAAAAAAAAACZdqAAAACecAAAARl2oAAAEAAAAGcJIAAAJTOQGYagAA9AAAAAm3eAAAAAAAAAAAAAABmWoAAIVdAAAJcpIAAAnnAAAACecAAAAAAAAAAAAAAAAACZpqAAAACecAAAARmmoAAAEAAAAGdpIAAANTMjgBm2oAAPQAAAAJt3gAAAAAAAAAAAAAAZxqAACFXQAACXiSAAAJ5wAAAAnnAAAAAAAAAAAAAAAAAAmdagAAAAnnAAAAEZ1qAAABAAAABnySAAADUzMzAZ5qAAD0AAAACbd4AAAAAAAAAAAAAAGfagAAhV0AAAl+kgAACecAAAAJ5wAAAAAAAAAAAAAAAAAJoGoAAAAJ5wAAABGgagAAAQAAAAaCkgAAA1MzMwGhagAA9AAAAAm3eAAAAAAAAAAAAAABomoAAIVdAAAJhJIAAAnnAAAACecAAAAAAAAAAAAAAAAACaNqAAAACecAAAARo2oAAAEAAAAGiJIAAANTMjUBpGoAAPQAAAAJt3gAAAAAAAAAAAAAAaVqAACFXQAACYqSAAAJ5wAAAAnnAAAAAAAAAAAAAAAAAAmmagAAAAnnAAAAEaZqAAABAAAABo6SAAADUzI1AadqAAD0AAAACbd4AAAAAAAAAAAAAAGoagAAhV0AAAmQkgAACecAAAAJ5wAAAAAAAAAAAAAAAAAJqWoAAAAJ5wAAABGpagAAAQAAAAaUkgAAA1MyNQGqagAA9AAAAAm3eAAAAAAAAAAAAAABq2oAAIVdAAAJlpIAAAnnAAAACecAAAAAAAAAAAAAAAAACaxqAAAACecAAAARrGoAAAEAAAAGmpIAAANTMjUBrWoAAPQAAAAJt3gAAAAAAAAAAAAAAa5qAACFXQAACZySAAAJ5wAAAAnnAAAAAAAAAAAAAAAAAAmvagAAAAnnAAAAEa9qAAABAAAABqCSAAADUzI1AbBqAAD0AAAACbd4AAAAAAAAAAAAAAGxagAAhV0AAAmikgAACecAAAAJ5wAAAAAAAAAAAAAAAAAJsmoAAAAJ5wAAABGyagAAAQAAAAamkgAAA1M0MwGzagAA9AAAAAm3eAAAAAAAAAAAAAABtGoAAIVdAAAJqJIAAAnnAAAACecAAAAAAAAAAAAAAAAACbVqAAAACecAAAARtWoAAAEAAAAGrJIAAANTNDgBtmoAAPQAAAAJt3gAAAAAAAAAAAAAAbdqAACFXQAACa6SAAAJ5wAAAAnnAAAAAAAAAAAAAAAAAAm4agAAAAnnAAAAEbhqAAABAAAABrKSAAADUzUzAblqAAD0AAAACbd4AAAAAAAAAAAAAAG6agAAhV0AAAm0kgAACecAAAAJ5wAAAAAAAAAAAAAAAAAJu2oAAAAJ5wAAABG7agAAAQAAAAa4kgAAA1M1OAG8agAA9AAAAAm3eAAAAAAAAAAAAAABvWoAAIVdAAAJupIAAAnnAAAACecAAAAAAAAAAAAAAAAACb5qAAAACecAAAARvmoAAAEAAAAGvpIAAANTNjMBv2oAAPQAAAAJt3gAAAAAAAAAAAAAAcBqAACFXQAACcCSAAAJ5wAAAAnnAAAAAAAAAAAAAAAAAAnBagAAAAnnAAAAEcFqAAABAAAABsSSAAADUzY4AcJqAAD0AAAACbd4AAAAAAAAAAAAAAHDagAAhV0AAAnGkgAACecAAAAJ5wAAAAAAAAAAAAAAAAAJxGoAAAAJ5wAAABHEagAAAQAAAAbKkgAAA1M3MwHFagAA9AAAAAm3eAAAAAAAAAAAAAABxmoAAIVdAAAJzJIAAAnnAAAACecAAAAAAAAAAAAAAAAACcdqAAAACecAAAARx2oAAAEAAAAG0JIAAANTNDAByGoAAPQAAAAJt3gAAAAAAAAAAAAAAclqAACFXQAACdKSAAAJ5wAAAAnnAAAAAAAAAAAAAAAAAAnKagAAAAnnAAAAEcpqAAABAAAABtaSAAADUzQwActqAAD0AAAACbd4AAAAAAAAAAAAAAHMagAAhV0AAAnYkgAACecAAAAJ5wAAAAAAAAAAAAAAAAAJzWoAAAAJ5wAAABHNagAAAQAAAAbckgAAA1M0MAHOagAA9AAAAAm3eAAAAAAAAAAAAAABz2oAAIVdAAAJ3pIAAAnnAAAACecAAAAAAAAAAAAAAAAACdBqAAAACecAAAAR0GoAAAEAAAAG4pIAAANTNDAB0WoAAPQAAAAJt3gAAAAAAAAAAAAAAdJqAACFXQAACeSSAAAJ5wAAAAnnAAAAAAAAAAAAAAAAAAnTagAAAAnnAAAAEdNqAAABAAAABuiSAAADUzQwAdRqAAD0AAAACbd4AAAAAAAAAAAAAAHVagAAhV0AAAnqkgAACecAAAAJ5wAAAAIAAAABAAAAAAAJ1moAAAAJ5wAAABHWagAAAQAAAAbukgAAA1MxMgHXagAA9AAAAAm3eAAAAAAAAAAAAAAB2GoAAIVdAAAJ8JIAAAnnAAAACecAAAAAAAAAAAgAAAABCdlqAAAACecAAAAR2WoAAAEAAAAG9JIAAANTMTcB2moAAPQAAAAJ9ZIAAAgAAAAIAAAAAdtqAACFXQAACfaSAAAJ5wAAAAnnAAAAAgAAAAEAAAAAAAncagAAAAnnAAAAEdxqAAABAAAABvqSAAADUzczAd1qAAD0AAAACbd4AAAAAAAAAAAAAAHeagAAhV0AAAn8kgAACecAAAAJ5wAAAAAAAAAACAAAAAEJ32oAAAAJ5wAAABHfagAAAQAAAAYAkwAAA1M3OAHgagAA9AAAAAkBkwAACAAAAAgAAAAB4WoAAIVdAAAJApMAAAnnAAAACecAAAAAAAAAAAAAAAAACeJqAAAACecAAAAR4moAAAEAAAAGBpMAAAJTOAHjagAA9AAAAAm3eAAAAAAAAAAAAAAB5GoAAIVdAAAJCJMAAAnnAAAACecAAAAAAAAAAAAAAAAACeVqAAAACecAAAAR5WoAAAEAAAAGDJMAAAJTOAHmagAA9AAAAAm3eAAAAAAAAAAAAAAB52oAAIVdAAAJDpMAAAnnAAAACecAAAAAAAAAAAAAAAAACehqAAAACecAAAAR6GoAAAEAAAAGEpMAAAJTOAHpagAA9AAAAAm3eAAAAAAAAAAAAAAB6moAAIVdAAAJFJMAAAnnAAAACecAAAAAAAAAAAAAAAAACetqAAAACecAAAAR62oAAAEAAAAGGJMAAAJTOAHsagAA9AAAAAm3eAAAAAAAAAAAAAAB7WoAAIVdAAAJGpMAAAnnAAAACecAAAAAAAAAAAAAAAAACe5qAAAACecAAAAR7moAAAEAAAAGHpMAAAJTOAHvagAA9AAAAAm3eAAAAAAAAAAAAAAB8GoAAIVdAAAJIJMAAAnnAAAACecAAAAAAAAAAAAAAAAACfFqAAAACecAAAAR8WoAAAEAAAAGJJMAAAJTOAHyagAA9AAAAAm3eAAAAAAAAAAAAAAB82oAAIVdAAAJJpMAAAnnAAAACecAAAAAAAAAAAAAAAAACfRqAAAACecAAAAR9GoAAAEAAAAGKpMAAAJTOAH1agAA9AAAAAm3eAAAAAAAAAAAAAAB9moAAIVdAAAJLJMAAAnnAAAACecAAAAAAAAAAAAAAAAACfdqAAAACecAAAAR92oAAAEAAAAGMJMAAAJTOAH4agAA9AAAAAm3eAAAAAAAAAAAAAAB+WoAAIVdAAAJMpMAAAnnAAAACecAAAAAAAAAAAAAAAAACfpqAAAACecAAAAR+moAAAEAAAAGNpMAAAJTOAH7agAA9AAAAAm3eAAAAAAAAAAAAAAB/GoAAIVdAAAJOJMAAAnnAAAACecAAAAAAAAAAAAAAAAACf1qAAAACecAAAAR/WoAAAEAAAAGPJMAAAJTOAH+agAA9AAAAAm3eAAAAAAAAAAAAAAB/2oAAIVdAAAJPpMAAAnnAAAACecAAAAAAAAAAAAAAAAACQBrAAAACecAAAARAGsAAAEAAAAGQpMAAAJTOAEBawAA9AAAAAm3eAAAAAAAAAAAAAABAmsAAIVdAAAJRJMAAAnnAAAACecAAAAAAAAAAAAAAAAACQNrAAAACecAAAARA2sAAAEAAAAGSJMAAAJTOAEEawAA9AAAAAm3eAAAAAAAAAAAAAABBWsAAIVdAAAJSpMAAAnnAAAACecAAAAAAAAAAAAAAAAACQZrAAAACecAAAARBmsAAAEAAAAGTpMAAAJTOAEHawAA9AAAAAm3eAAAAAAAAAAAAAABCGsAAIVdAAAJUJMAAAnnAAAACecAAAAAAAAAAAAAAAAACQlrAAAACecAAAARCWsAAAEAAAAGVJMAAAJTOQEKawAA9AAAAAm3eAAAAAAAAAAAAAABC2sAAIVdAAAJVpMAAAnnAAAACecAAAACAAAAAQAAAAAACQxrAAAACecAAAARDGsAAAEAAAAGWpMAAARTMTU5AQ1rAAD0AAAACbd4AAAAAAAAAAAAAAEOawAAhV0AAAlckwAACecAAAAJ5wAAAAAAAAAABgAAAAEJD2sAAAAJ5wAAABEPawAAAQAAAAZgkwAABFMxNjQBEGsAAPQAAAAJYZMAAAYAAAAGAAAAARFrAACFXQAACWKTAAAJ5wAAAAnnAAAAAgAAAAEAAAAAAAkSawAAAAnnAAAAERJrAAABAAAABmaTAAAEUzIwOAETawAA9AAAAAm3eAAAAAAAAAAAAAABFGsAAIVdAAAJaJMAAAnnAAAACecAAAAAAAAAAAYAAAABCRVrAAAACecAAAARFWsAAAEAAAAGbJMAAARTMjEzARZrAAD0AAAACW2TAAAGAAAABgAAAAEXawAAhV0AAAlukwAACecAAAAJ5wAAAAIAAAABAAAAAAAJGGsAAAAJ5wAAABEYawAAAQAAAAZykwAABFMyNTcBGWsAAPQAAAAJt3gAAAAAAAAAAAAAARprAACFXQAACXSTAAAJ5wAAAAnnAAAAAAAAAAAGAAAAAQkbawAAAAnnAAAAERtrAAABAAAABniTAAAEUzI2MgEcawAA9AAAAAl5kwAABgAAAAYAAAABHWsAAIVdAAAJepMAAAnnAAAACecAAAAAAAAAAAAAAAAACR5rAAAACecAAAARHmsAAAEAAAAGfpMAAARTMTU1AR9rAAD0AAAACbd4AAAAAAAAAAAAAAEgawAAhV0AAAmAkwAACecAAAAJ5wAAAAAAAAAAAAAAAAAJIWsAAAAJ5wAAABEhawAAAQAAAAaEkwAABFMxNTUBImsAAPQAAAAJt3gAAAAAAAAAAAAAASNrAACFXQAACYaTAAAJ5wAAAAnnAAAAAAAAAAAAAAAAAAkkawAAAAnnAAAAESRrAAABAAAABoqTAAAEUzE1NQElawAA9AAAAAm3eAAAAAAAAAAAAAABJmsAAIVdAAAJjJMAAAnnAAAACecAAAAAAAAAAAAAAAAACSdrAAAACecAAAARJ2sAAAEAAAAGkJMAAARTMTU1AShrAAD0AAAACbd4AAAAAAAAAAAAAAEpawAAhV0AAAmSkwAACecAAAAJ5wAAAAAAAAAAAAAAAAAJKmsAAAAJ5wAAABEqawAAAQAAAAaWkwAABFMxNTUBK2sAAPQAAAAJt3gAAAAAAAAAAAAAASxrAACFXQAACZiTAAAJ5wAAAAnnAAAAAAAAAAAAAAAAAAktawAAAAnnAAAAES1rAAABAAAABpyTAAAEUzE1NQEuawAA9AAAAAm3eAAAAAAAAAAAAAABL2sAAIVdAAAJnpMAAAnnAAAACecAAAAAAAAAAAAAAAAACTBrAAAACecAAAARMGsAAAEAAAAGopMAAARTMTU1ATFrAAD0AAAACbd4AAAAAAAAAAAAAAEyawAAhV0AAAmkkwAACecAAAAJ5wAAAAAAAAAAAAAAAAAJM2sAAAAJ5wAAABEzawAAAQAAAAaokwAABFMxNTUBNGsAAPQAAAAJt3gAAAAAAAAAAAAAATVrAACFXQAACaqTAAAJ5wAAAAnnAAAAAAAAAAAAAAAAAAk2awAAAAnnAAAAETZrAAABAAAABq6TAAAEUzE1NQE3awAA9AAAAAm3eAAAAAAAAAAAAAABOGsAAIVdAAAJsJMAAAnnAAAACecAAAAAAAAAAAAAAAAACTlrAAAACecAAAAROWsAAAEAAAAGtJMAAARTMTU1ATprAAD0AAAACbd4AAAAAAAAAAAAAAE7awAAhV0AAAm2kwAACecAAAAJ5wAAAAAAAAAAAAAAAAAJPGsAAAAJ5wAAABE8awAAAQAAAAa6kwAABFMxNTUBPWsAAPQAAAAJt3gAAAAAAAAAAAAAAT5rAACFXQAACbyTAAAJ5wAAAAnnAAAAAAAAAAAAAAAAAAk/awAAAAnnAAAAET9rAAABAAAABsCTAAAEUzE1NQFAawAA9AAAAAm3eAAAAAAAAAAAAAABQWsAAIVdAAAJwpMAAAnnAAAACecAAAAAAAAAAAAAAAAACUJrAAAACecAAAARQmsAAAEAAAAGxpMAAARTMTU1AUNrAAD0AAAACbd4AAAAAAAAAAAAAAFEawAAhV0AAAnIkwAACecAAAAJ5wAAAAAAAAAAAAAAAAAJRWsAAAAJ5wAAABFFawAAAQAAAAbMkwAABFMxNTYBRmsAAPQAAAAJt3gAAAAAAAAAAAAAAUdrAACFXQAACc6TAAAJ5wAAAAnnAAAAAgAAAAEAAAAAAAlIawAAAAnnAAAAEUhrAAABAAAABtKTAAAEUzMxMwFJawAA9AAAAAm3eAAAAAAAAAAAAAABSmsAAIVdAAAJ1JMAAAnnAAAACecAAAAAAAAAAAYAAAABCUtrAAAACecAAAARS2sAAAEAAAAG2JMAAARTMzE4AUxrAAD0AAAACdmTAAAGAAAABgAAAAFNawAAhV0AAAnakwAACecAAAAJ5wAAAAAAAAAAAAAAAAAJTmsAAAAJ5wAAABFOawAAAQAAAAbekwAABFMzMDkBT2sAAPQAAAAJt3gAAAAAAAAAAAAAAVBrAACFXQAACeCTAAAJ5wAAAAnnAAAAAAAAAAAAAAAAAAlRawAAAAnnAAAAEVFrAAABAAAABuSTAAAEUzMwOQFSawAA9AAAAAm3eAAAAAAAAAAAAAABU2sAAIVdAAAJ5pMAAAnnAAAACecAAAAAAAAAAAAAAAAACVRrAAAACecAAAARVGsAAAEAAAAG6pMAAARTMzA5AVVrAAD0AAAACbd4AAAAAAAAAAAAAAFWawAAhV0AAAnskwAACecAAAAJ5wAAAAAAAAAAAAAAAAAJV2sAAAAJ5wAAABFXawAAAQAAAAbwkwAABFMzMDkBWGsAAPQAAAAJt3gAAAAAAAAAAAAAAVlrAACFXQAACfKTAAAJ5wAAAAnnAAAAAAAAAAAAAAAAAAlaawAAAAnnAAAAEVprAAABAAAABvaTAAAEUzMwOQFbawAA9AAAAAm3eAAAAAAAAAAAAAABXGsAAIVdAAAJ+JMAAAnnAAAACecAAAAAAAAAAAAAAAAACV1rAAAACecAAAARXWsAAAEAAAAG/JMAAARTMzA5AV5rAAD0AAAACbd4AAAAAAAAAAAAAAFfawAAhV0AAAn+kwAACecAAAAJ5wAAAAAAAAAAAAAAAAAJYGsAAAAJ5wAAABFgawAAAQAAAAYClAAABFMzMDkBYWsAAPQAAAAJt3gAAAAAAAAAAAAAAWJrAACFXQAACQSUAAAJ5wAAAAnnAAAAAAAAAAAAAAAAAAljawAAAAnnAAAAEWNrAAABAAAABgiUAAAEUzMwOQFkawAA9AAAAAm3eAAAAAAAAAAAAAABZWsAAIVdAAAJCpQAAAnnAAAACecAAAAAAAAAAAAAAAAACWZrAAAACecAAAARZmsAAAEAAAAGDpQAAARTMzA5AWdrAAD0AAAACbd4AAAAAAAAAAAAAAFoawAAhV0AAAkQlAAACecAAAAJ5wAAAAAAAAAAAAAAAAAJaWsAAAAJ5wAAABFpawAAAQAAAAYUlAAABFMzMDkBamsAAPQAAAAJt3gAAAAAAAAAAAAAAWtrAACFXQAACRaUAAAJ5wAAAAnnAAAAAAAAAAAAAAAAAAlsawAAAAnnAAAAEWxrAAABAAAABhqUAAAEUzMwOQFtawAA9AAAAAm3eAAAAAAAAAAAAAABbmsAAIVdAAAJHJQAAAnnAAAACecAAAAAAAAAAAAAAAAACW9rAAAACecAAAARb2sAAAEAAAAGIJQAAARTMzA5AXBrAAD0AAAACbd4AAAAAAAAAAAAAAFxawAAhV0AAAkilAAACecAAAAJ5wAAAAAAAAAAAAAAAAAJcmsAAAAJ5wAAABFyawAAAQAAAAYmlAAABFMzMDkBc2sAAPQAAAAJt3gAAAAAAAAAAAAAAXRrAACFXQAACSiUAAAJ5wAAAAnnAAAAAAAAAAAAAAAAAAl1awAAAAnnAAAAEXVrAAABAAAABiyUAAAEUzMxMAF2awAA9AAAAAm3eAAAAAAAAAAAAAABd2sAAIVdAAAJLpQAAAnnAAAACecAAAAAAAAAAAAAAAAACXhrAAAACecAAAAReGsAAAEAAAAGMpQAAANTMTEBeWsAAPQAAAAJPHoAAAAAAAAAAAAAAXprAACFXQAACTSUAAAJ5wAAAAnnAAAAAAAAAAAAAAAAAAl7awAAAAnnAAAAEXtrAAABAAAABjiUAAADUzE1AXxrAAD0AAAACTx6AAAAAAAAAAAAAAF9awAAhV0AAAk6lAAACecAAAAJ5wAAAAAAAAAAAAAAAAAJfmsAAAAJ5wAAABF+awAAAQAAAAY+lAAAA1MyMAF/awAA9AAAAAk8egAAAAAAAAAAAAABgGsAAIVdAAAJQJQAAAnnAAAACecAAAAAAAAAAAAAAAAACYFrAAAACecAAAARgWsAAAEAAAAGRJQAAANTMjUBgmsAAPQAAAAJPHoAAAAAAAAAAAAAAYNrAACFXQAACUaUAAAJ5wAAAAnnAAAAAAAAAAAAAAAAAAmEawAAAAnnAAAAEYRrAAABAAAABkqUAAADUzMwAYVrAAD0AAAACTx6AAAAAAAAAAAAAAGGawAAhV0AAAlMlAAACecAAAAJ5wAAAAAAAAAAAAAAAAAJh2sAAAAJ5wAAABGHawAAAQAAAAZQlAAAA1MzNQGIawAA9AAAAAk8egAAAAAAAAAAAAABiWsAAIVdAAAJUpQAAAnnAAAACecAAAAAAAAAAAAAAAAACYprAAAACecAAAARimsAAAEAAAAGVpQAAANTNDABi2sAAPQAAAAJPHoAAAAAAAAAAAAAAYxrAACFXQAACViUAAAJ5wAAAAnnAAAAAAAAAAAAAAAAAAmNawAAAAnnAAAAEY1rAAABAAAABlyUAAADUzQ1AY5rAAD0AAAACTx6AAAAAAAAAAAAAAGPawAAhV0AAAlelAAACecAAAAJ5wAAAAAAAAAAAAAAAAAJkGsAAAAJ5wAAABGQawAAAQAAAAZilAAAA1M1MAGRawAA9AAAAAk8egAAAAAAAAAAAAABkmsAAIVdAAAJZJQAAAnnAAAACecAAAAAAAAAAAAAAAAACZNrAAAACecAAAARk2sAAAEAAAAGaJQAAANTNTUBlGsAAPQAAAAJPHoAAAAAAAAAAAAAAZVrAACFXQAACWqUAAAJ5wAAAAnnAAAAAAAAAAAAAAAAAAmWawAAAAnnAAAAEZZrAAABAAAABm6UAAADUzYwAZdrAAD0AAAACTx6AAAAAAAAAAAAAAGYawAAhV0AAAlwlAAACecAAAAJ5wAAAAAAAAAAAAAAAAAJmWsAAAAJ5wAAABGZawAAAQAAAAZ0lAAAA1M2NQGaawAA9AAAAAk8egAAAAAAAAAAAAABm2sAAIVdAAAJdpQAAAnnAAAACecAAAAAAAAAAAAAAAAACZxrAAAACecAAAARnGsAAAEAAAAGepQAAAJTOAGdawAA9AAAAAk8egAAAAAAAAAAAAABnmsAAIVdAAAJfJQAAAnnAAAACecAAAAAAAAAAAAAAAAACZ9rAAAACecAAAARn2sAAAEAAAAGgJQAAAJTOAGgawAA9AAAAAk8egAAAAAAAAAAAAABoWsAAIVdAAAJgpQAAAnnAAAACecAAAAAAAAAAAAAAAAACaJrAAAACecAAAARomsAAAEAAAAGhpQAAAJTOAGjawAA9AAAAAk8egAAAAAAAAAAAAABpGsAAIVdAAAJiJQAAAnnAAAACecAAAAAAAAAAAAAAAAACaVrAAAACecAAAARpWsAAAEAAAAGjJQAAAJTOAGmawAA9AAAAAk8egAAAAAAAAAAAAABp2sAAIVdAAAJjpQAAAnnAAAACecAAAAAAAAAAAAAAAAACahrAAAACecAAAARqGsAAAEAAAAGkpQAAAJTOAGpawAA9AAAAAk8egAAAAAAAAAAAAABqmsAAIVdAAAJlJQAAAnnAAAACecAAAAAAAAAAAAAAAAACatrAAAACecAAAARq2sAAAEAAAAGmJQAAAJTOAGsawAA9AAAAAk8egAAAAAAAAAAAAABrWsAAIVdAAAJmpQAAAnnAAAACecAAAAAAAAAAAAAAAAACa5rAAAACecAAAARrmsAAAEAAAAGnpQAAAJTOAGvawAA9AAAAAk8egAAAAAAAAAAAAABsGsAAIVdAAAJoJQAAAnnAAAACecAAAAAAAAAAAAAAAAACbFrAAAACecAAAARsWsAAAEAAAAGpJQAAAJTOAGyawAA9AAAAAk8egAAAAAAAAAAAAABs2sAAIVdAAAJppQAAAnnAAAACecAAAAAAAAAAAAAAAAACbRrAAAACecAAAARtGsAAAEAAAAGqpQAAANTMTcBtWsAAPQAAAAJq5QAAAAAAAAAAAAAAbZrAACFXQAACayUAAAJ5wAAAAnnAAAAAAAAAAAAAAAAAAm3awAAAAnnAAAAEbdrAAABAAAABrCUAAADUzIyAbhrAAD0AAAACauUAAAAAAAAAAAAAAG5awAAhV0AAAmylAAACecAAAAJ5wAAAAAAAAAAAAAAAAAJumsAAAAJ5wAAABG6awAAAQAAAAa2lAAAA1MxNAG7awAA9AAAAAmrlAAAAAAAAAAAAAABvGsAAIVdAAAJuJQAAAnnAAAACecAAAAAAAAAAAAAAAAACb1rAAAACecAAAARvWsAAAEAAAAGvJQAAANTMTQBvmsAAPQAAAAJq5QAAAAAAAAAAAAAAb9rAACFXQAACb6UAAAJ5wAAAAnnAAAAAAAAAAAAAAAAAAnAawAAAAnnAAAAEcBrAAABAAAABsKUAAADUzE0AcFrAAD0AAAACauUAAAAAAAAAAAAAAHCawAAhV0AAAnElAAACecAAAAJ5wAAAAAAAAAAAAAAAAAJw2sAAAAJ5wAAABHDawAAAQAAAAbIlAAAA1MxNAHEawAA9AAAAAmrlAAAAAAAAAAAAAABxWsAAIVdAAAJypQAAAnnAAAACecAAAAAAAAAAAAAAAAACcZrAAAACecAAAARxmsAAAEAAAAGzpQAAANTMTQBx2sAAPQAAAAJq5QAAAAAAAAAAAAAAchrAACFXQAACdCUAAAJ5wAAAAnnAAAAAAAAAAAAAAAAAAnJawAAAAnnAAAAEclrAAABAAAABtSUAAADUzE0AcprAAD0AAAACauUAAAAAAAAAAAAAAHLawAAhV0AAAnWlAAACecAAAAJ5wAAAAAAAAAAAAAAAAAJzGsAAAAJ5wAAABHMawAAAQAAAAbalAAAA1MxNAHNawAA9AAAAAmrlAAAAAAAAAAAAAABzmsAAIVdAAAJ3JQAAAnnAAAACecAAAAAAAAAAAAAAAAACc9rAAAACecAAAARz2sAAAEAAAAG4JQAAANTMTQB0GsAAPQAAAAJq5QAAAAAAAAAAAAAAdFrAACFXQAACeKUAAAJ5wAAAAnnAAAAAAAAAAAAAAAAAAnSawAAAAnnAAAAEdJrAAABAAAABuaUAAADUzE4AdNrAAD0AAAACV14AAAAAAAAAAAAAAHUawAAhV0AAAnolAAACecAAAAJ5wAAAAAAAAAAAAAAAAAJ1WsAAAAJ5wAAABHVawAAAQAAAAbslAAAA1MyNQHWawAA9AAAAAldeAAAAAAAAAAAAAAB12sAAIVdAAAJ7pQAAAnnAAAACecAAAAAAAAAAAAAAAAACdhrAAAACecAAAAR2GsAAAEAAAAG8pQAAANTMzIB2WsAAPQAAAAJXXgAAAAAAAAAAAAAAdprAACFXQAACfSUAAAJ5wAAAAnnAAAAAAAAAAAAAAAAAAnbawAAAAnnAAAAEdtrAAABAAAABviUAAADUzM5AdxrAAD0AAAACV14AAAAAAAAAAAAAAHdawAAhV0AAAn6lAAACecAAAAJ5wAAAAAAAAAAAAAAAAAJ3msAAAAJ5wAAABHeawAAAQAAAAb+lAAAA1M0NgHfawAA9AAAAAldeAAAAAAAAAAAAAAB4GsAAIVdAAAJAJUAAAnnAAAACecAAAAAAAAAAAAAAAAACeFrAAAACecAAAAR4WsAAAEAAAAGBJUAAANTMTQB4msAAPQAAAAJXXgAAAAAAAAAAAAAAeNrAACFXQAACQaVAAAJ5wAAAAnnAAAAAAAAAAAAAAAAAAnkawAAAAnnAAAAEeRrAAABAAAABgqVAAADUzE0AeVrAAD0AAAACV14AAAAAAAAAAAAAAHmawAAhV0AAAkMlQAACecAAAAJ5wAAAAAAAAAAAAAAAAAJ52sAAAAJ5wAAABHnawAAAQAAAAYQlQAAA1MxNAHoawAA9AAAAAldeAAAAAAAAAAAAAAB6WsAAIVdAAAJEpUAAAnnAAAACecAAAAAAAAAAAAAAAAACeprAAAACecAAAAR6msAAAEAAAAGFpUAAANTMTQB62sAAPQAAAAJXXgAAAAAAAAAAAAAAexrAACFXQAACRiVAAAJ5wAAAAnnAAAAAAAAAAAAAAAAAAntawAAAAnnAAAAEe1rAAABAAAABhyVAAADUzE0Ae5rAAD0AAAACV14AAAAAAAAAAAAAAHvawAAhV0AAAkelQAACecAAAAJ5wAAAAAAAAAAAAAAAAAJ8GsAAAAJ5wAAABHwawAAAQAAAAYilQAAA1MxNAHxawAA9AAAAAldeAAAAAAAAAAAAAAB8msAAIVdAAAJJJUAAAnnAAAACecAAAAAAAAAAAAAAAAACfNrAAAACecAAAAR82sAAAEAAAAGKJUAAANTMTUB9GsAAPQAAAAJXXgAAAAAAAAAAAAAAfVrAACFXQAACSqVAAAJ5wAAAAnnAAAAAAAAAAAAAAAAAAn2awAAAAnnAAAAEfZrAAABAAAABi6VAAADUzE5AfdrAAD0AAAACW57AAAAAAAAAAAAAAH4awAAhV0AAAkwlQAACecAAAAJ5wAAAAAAAAAAAAAAAAAJ+WsAAAAJ5wAAABH5awAAAQAAAAY0lQAAA1MzMgH6awAA9AAAAAluewAAAAAAAAAAAAAB+2sAAIVdAAAJNpUAAAnnAAAACecAAAAAAAAAAAAAAAAACfxrAAAACecAAAAR/GsAAAEAAAAGOpUAAANTNDUB/WsAAPQAAAAJbnsAAAAAAAAAAAAAAf5rAACFXQAACTyVAAAJ5wAAAAnnAAAAAAAAAAAAAAAAAAn/awAAAAnnAAAAEf9rAAABAAAABkCVAAADUzU4AQBsAAD0AAAACW57AAAAAAAAAAAAAAEBbAAAhV0AAAlClQAACecAAAAJ5wAAAAAAAAAAAAAAAAAJAmwAAAAJ5wAAABECbAAAAQAAAAZGlQAAA1M3MQEDbAAA9AAAAAluewAAAAAAAAAAAAABBGwAAIVdAAAJSJUAAAnnAAAACecAAAAAAAAAAAAAAAAACQVsAAAACecAAAARBWwAAAEAAAAGTJUAAANTODQBBmwAAPQAAAAJbnsAAAAAAAAAAAAAAQdsAACFXQAACU6VAAAJ5wAAAAnnAAAAAAAAAAAAAAAAAAkIbAAAAAnnAAAAEQhsAAABAAAABlKVAAADUzk3AQlsAAD0AAAACW57AAAAAAAAAAAAAAEKbAAAhV0AAAlUlQAACecAAAAJ5wAAAAAAAAAAAAAAAAAJC2wAAAAJ5wAAABELbAAAAQAAAAZYlQAABFMxMTABDGwAAPQAAAAJbnsAAAAAAAAAAAAAAQ1sAACFXQAACVqVAAAJ5wAAAAnnAAAAAAAAAAAAAAAAAAkObAAAAAnnAAAAEQ5sAAABAAAABl6VAAAEUzEyMwEPbAAA9AAAAAluewAAAAAAAAAAAAABEGwAAIVdAAAJYJUAAAnnAAAACecAAAAAAAAAAAAAAAAACRFsAAAACecAAAAREWwAAAEAAAAGZJUAAARTMTM2ARJsAAD0AAAACW57AAAAAAAAAAAAAAETbAAAhV0AAAlmlQAACecAAAAJ5wAAAAAAAAAAAAAAAAAJFGwAAAAJ5wAAABEUbAAAAQAAAAZqlQAABFMxNDkBFWwAAPQAAAAJbnsAAAAAAAAAAAAAARZsAACFXQAACWyVAAAJ5wAAAAnnAAAAAAAAAAAAAAAAAAkXbAAAAAnnAAAAERdsAAABAAAABnCVAAAEUzE2MgEYbAAA9AAAAAluewAAAAAAAAAAAAABGWwAAIVdAAAJcpUAAAnnAAAACecAAAAAAAAAAAAAAAAACRpsAAAACecAAAARGmwAAAEAAAAGdpUAAANTMTIBG2wAAPQAAAAJbnsAAAAAAAAAAAAAARxsAACFXQAACXiVAAAJ5wAAAAnnAAAAAAAAAAAAAAAAAAkdbAAAAAnnAAAAER1sAAABAAAABnyVAAADUzEzAR5sAAD0AAAACW57AAAAAAAAAAAAAAEfbAAAhV0AAAl+lQAACecAAAAJ5wAAAAAAAAAAAAAAAAAJIGwAAAAJ5wAAABEgbAAAAQAAAAaClQAAA1MxNAEhbAAA9AAAAAluewAAAAAAAAAAAAABImwAAIVdAAAJhJUAAAnnAAAACecAAAAAAAAAAAAAAAAACSNsAAAACecAAAARI2wAAAEAAAAGiJUAAANTMTUBJGwAAPQAAAAJbnsAAAAAAAAAAAAAASVsAACFXQAACYqVAAAJ5wAAAAnnAAAAAAAAAAAAAAAAAAkmbAAAAAnnAAAAESZsAAABAAAABo6VAAADUzE2ASdsAAD0AAAACW57AAAAAAAAAAAAAAEobAAAhV0AAAmQlQAACecAAAAJ5wAAAAAAAAAAAAAAAAAJKWwAAAAJ5wAAABEpbAAAAQAAAAaUlQAAA1MzNgEqbAAA9AAAAAm6egAAAAAAAAAAAAABK2wAAIVdAAAJlpUAAAnnAAAACecAAAAAAAAAAAAAAAAACSxsAAAACecAAAARLGwAAAEAAAAGmpUAAANTNDcBLWwAAPQAAAAJunoAAAAAAAAAAAAAAS5sAACFXQAACZyVAAAJ5wAAAAnnAAAAAAAAAAAAAAAAAAkvbAAAAAnnAAAAES9sAAABAAAABqCVAAADUzU4ATBsAAD0AAAACbp6AAAAAAAAAAAAAAExbAAAhV0AAAmilQAACecAAAAJ5wAAAAAAAAAAAAAAAAAJMmwAAAAJ5wAAABEybAAAAQAAAAamlQAAA1M2OQEzbAAA9AAAAAm6egAAAAAAAAAAAAABNGwAAIVdAAAJqJUAAAnnAAAACecAAAAAAAAAAAAAAAAACTVsAAAACecAAAARNWwAAAEAAAAGrJUAAANTODABNmwAAPQAAAAJunoAAAAAAAAAAAAAATdsAACFXQAACa6VAAAJ5wAAAAnnAAAAAAAAAAAAAAAAAAk4bAAAAAnnAAAAEThsAAABAAAABrKVAAADUzkxATlsAAD0AAAACbp6AAAAAAAAAAAAAAE6bAAAhV0AAAm0lQAACecAAAAJ5wAAAAAAAAAAAAAAAAAJO2wAAAAJ5wAAABE7bAAAAQAAAAa4lQAABFMxMDIBPGwAAPQAAAAJunoAAAAAAAAAAAAAAT1sAACFXQAACbqVAAAJ5wAAAAnnAAAAAAAAAAAAAAAAAAk+bAAAAAnnAAAAET5sAAABAAAABr6VAAAEUzExMwE/bAAA9AAAAAm6egAAAAAAAAAAAAABQGwAAIVdAAAJwJUAAAnnAAAACecAAAAAAAAAAAAAAAAACUFsAAAACecAAAARQWwAAAEAAAAGxJUAAANTMzABQmwAAPQAAAAJunoAAAAAAAAAAAAAAUNsAACFXQAACcaVAAAJ5wAAAAnnAAAAAAAAAAAAAAAAAAlEbAAAAAnnAAAAEURsAAABAAAABsqVAAADUzMxAUVsAAD0AAAACbp6AAAAAAAAAAAAAAFGbAAAhV0AAAnMlQAACecAAAAJ5wAAAAAAAAAAAAAAAAAJR2wAAAAJ5wAAABFHbAAAAQAAAAbQlQAAA1MzMgFIbAAA9AAAAAm6egAAAAAAAAAAAAABSWwAAIVdAAAJ0pUAAAnnAAAACecAAAAAAAAAAAAAAAAACUpsAAAACecAAAARSmwAAAEAAAAG1pUAAANTMzMBS2wAAPQAAAAJunoAAAAAAAAAAAAAAUxsAACFXQAACdiVAAAJ5wAAAAnnAAAAAAAAAAAAAAAAAAlNbAAAAAnnAAAAEU1sAAABAAAABtyVAAADUzM2AU5sAAD0AAAACbp6AAAAAAAAAAAAAAFPbAAAhV0AAAnelQAACecAAAAJ5wAAAAAAAAAAAAAAAAAJUGwAAAAJ5wAAABFQbAAAAQAAAAbilQAAA1M0NwFRbAAA9AAAAAm6egAAAAAAAAAAAAABUmwAAIVdAAAJ5JUAAAnnAAAACecAAAAAAAAAAAAAAAAACVNsAAAACecAAAARU2wAAAEAAAAG6JUAAANTNTgBVGwAAPQAAAAJunoAAAAAAAAAAAAAAVVsAACFXQAACeqVAAAJ5wAAAAnnAAAAAAAAAAAAAAAAAAlWbAAAAAnnAAAAEVZsAAABAAAABu6VAAADUzY5AVdsAAD0AAAACbp6AAAAAAAAAAAAAAFYbAAAhV0AAAnwlQAACecAAAAJ5wAAAAAAAAAAAAAAAAAJWWwAAAAJ5wAAABFZbAAAAQAAAAb0lQAAA1M4MAFabAAA9AAAAAm6egAAAAAAAAAAAAABW2wAAIVdAAAJ9pUAAAnnAAAACecAAAAAAAAAAAAAAAAACVxsAAAACecAAAARXGwAAAEAAAAG+pUAAANTOTEBXWwAAPQAAAAJunoAAAAAAAAAAAAAAV5sAACFXQAACfyVAAAJ5wAAAAnnAAAAAAAAAAAAAAAAAAlfbAAAAAnnAAAAEV9sAAABAAAABgCWAAAEUzEwMgFgbAAA9AAAAAm6egAAAAAAAAAAAAABYWwAAIVdAAAJApYAAAnnAAAACecAAAAAAAAAAAAAAAAACWJsAAAACecAAAARYmwAAAEAAAAGBpYAAARTMTEzAWNsAAD0AAAACbp6AAAAAAAAAAAAAAFkbAAAhV0AAAkIlgAACecAAAAJ5wAAAAAAAAAAAAAAAAAJZWwAAAAJ5wAAABFlbAAAAQAAAAYMlgAAA1MzMAFmbAAA9AAAAAm6egAAAAAAAAAAAAABZ2wAAIVdAAAJDpYAAAnnAAAACecAAAAAAAAAAAAAAAAACWhsAAAACecAAAARaGwAAAEAAAAGEpYAAANTMzEBaWwAAPQAAAAJunoAAAAAAAAAAAAAAWpsAACFXQAACRSWAAAJ5wAAAAnnAAAAAAAAAAAAAAAAAAlrbAAAAAnnAAAAEWtsAAABAAAABhiWAAADUzMyAWxsAAD0AAAACbp6AAAAAAAAAAAAAAFtbAAAhV0AAAkalgAACecAAAAJ5wAAAAAAAAAAAAAAAAAJbmwAAAAJ5wAAABFubAAAAQAAAAYelgAAA1MzMwFvbAAA9AAAAAm6egAAAAAAAAAAAAABcGwAAIVdAAAJIJYAAAnnAAAACecAAAAAAAAAAAAAAAAACXFsAAAACecAAAARcWwAAAEAAAAGJJYAAANTMTIBcmwAAPQAAAAJt3gAAAAAAAAAAAAAAXNsAACFXQAACSaWAAAJ5wAAAAnnAAAAAAAAAAAAAAAAAAl0bAAAAAnnAAAAEXRsAAABAAAABiqWAAADUzE3AXVsAAD0AAAACbd4AAAAAAAAAAAAAAF2bAAAhV0AAAkslgAACecAAAAJ5wAAAAAAAAAAAAAAAAAJd2wAAAAJ5wAAABF3bAAAAQAAAAYwlgAAA1MxNwF4bAAA9AAAAAm3eAAAAAAAAAAAAAABeWwAAIVdAAAJMpYAAAnnAAAACecAAAAAAAAAAAAAAAAACXpsAAAACecAAAARemwAAAEAAAAGNpYAAAJTOQF7bAAA9AAAAAm3eAAAAAAAAAAAAAABfGwAAIVdAAAJOJYAAAnnAAAACecAAAAAAAAAAAAAAAAACX1sAAAACecAAAARfWwAAAEAAAAGPJYAAAJTOQF+bAAA9AAAAAm3eAAAAAAAAAAAAAABf2wAAIVdAAAJPpYAAAnnAAAACecAAAAAAAAAAAAAAAAACYBsAAAACecAAAARgGwAAAEAAAAGQpYAAAJTOQGBbAAA9AAAAAm3eAAAAAAAAAAAAAABgmwAAIVdAAAJRJYAAAnnAAAACecAAAAAAAAAAAAAAAAACYNsAAAACecAAAARg2wAAAEAAAAGSJYAAAJTOQGEbAAA9AAAAAm3eAAAAAAAAAAAAAABhWwAAIVdAAAJSpYAAAnnAAAACecAAAAAAAAAAAAAAAAACYZsAAAACecAAAARhmwAAAEAAAAGTpYAAAJTOQGHbAAA9AAAAAm3eAAAAAAAAAAAAAABiGwAAIVdAAAJUJYAAAnnAAAACecAAAAAAAAAAAAAAAAACYlsAAAACecAAAARiWwAAAEAAAAGVJYAAANTMjgBimwAAPQAAAAJt3gAAAAAAAAAAAAAAYtsAACFXQAACVaWAAAJ5wAAAAnnAAAAAAAAAAAAAAAAAAmMbAAAAAnnAAAAEYxsAAABAAAABlqWAAADUzMzAY1sAAD0AAAACbd4AAAAAAAAAAAAAAGObAAAhV0AAAlclgAACecAAAAJ5wAAAAAAAAAAAAAAAAAJj2wAAAAJ5wAAABGPbAAAAQAAAAZglgAAA1MzMwGQbAAA9AAAAAm3eAAAAAAAAAAAAAABkWwAAIVdAAAJYpYAAAnnAAAACecAAAAAAAAAAAAAAAAACZJsAAAACecAAAARkmwAAAEAAAAGZpYAAANTMjUBk2wAAPQAAAAJt3gAAAAAAAAAAAAAAZRsAACFXQAACWiWAAAJ5wAAAAnnAAAAAAAAAAAAAAAAAAmVbAAAAAnnAAAAEZVsAAABAAAABmyWAAADUzI1AZZsAAD0AAAACbd4AAAAAAAAAAAAAAGXbAAAhV0AAAlulgAACecAAAAJ5wAAAAAAAAAAAAAAAAAJmGwAAAAJ5wAAABGYbAAAAQAAAAZylgAAA1MyNQGZbAAA9AAAAAm3eAAAAAAAAAAAAAABmmwAAIVdAAAJdJYAAAnnAAAACecAAAAAAAAAAAAAAAAACZtsAAAACecAAAARm2wAAAEAAAAGeJYAAANTMjUBnGwAAPQAAAAJt3gAAAAAAAAAAAAAAZ1sAACFXQAACXqWAAAJ5wAAAAnnAAAAAAAAAAAAAAAAAAmebAAAAAnnAAAAEZ5sAAABAAAABn6WAAADUzI1AZ9sAAD0AAAACbd4AAAAAAAAAAAAAAGgbAAAhV0AAAmAlgAACecAAAAJ5wAAAAAAAAAAAAAAAAAJoWwAAAAJ5wAAABGhbAAAAQAAAAaElgAAA1M0MwGibAAA9AAAAAm3eAAAAAAAAAAAAAABo2wAAIVdAAAJhpYAAAnnAAAACecAAAAAAAAAAAAAAAAACaRsAAAACecAAAARpGwAAAEAAAAGipYAAANTNDgBpWwAAPQAAAAJt3gAAAAAAAAAAAAAAaZsAACFXQAACYyWAAAJ5wAAAAnnAAAAAAAAAAAAAAAAAAmnbAAAAAnnAAAAEadsAAABAAAABpCWAAADUzUzAahsAAD0AAAACbd4AAAAAAAAAAAAAAGpbAAAhV0AAAmSlgAACecAAAAJ5wAAAAAAAAAAAAAAAAAJqmwAAAAJ5wAAABGqbAAAAQAAAAaWlgAAA1M1OAGrbAAA9AAAAAm3eAAAAAAAAAAAAAABrGwAAIVdAAAJmJYAAAnnAAAACecAAAAAAAAAAAAAAAAACa1sAAAACecAAAARrWwAAAEAAAAGnJYAAANTNjMBrmwAAPQAAAAJt3gAAAAAAAAAAAAAAa9sAACFXQAACZ6WAAAJ5wAAAAnnAAAAAAAAAAAAAAAAAAmwbAAAAAnnAAAAEbBsAAABAAAABqKWAAADUzY4AbFsAAD0AAAACbd4AAAAAAAAAAAAAAGybAAAhV0AAAmklgAACecAAAAJ5wAAAAAAAAAAAAAAAAAJs2wAAAAJ5wAAABGzbAAAAQAAAAaolgAAA1M3MwG0bAAA9AAAAAm3eAAAAAAAAAAAAAABtWwAAIVdAAAJqpYAAAnnAAAACecAAAAAAAAAAAAAAAAACbZsAAAACecAAAARtmwAAAEAAAAGrpYAAANTNDABt2wAAPQAAAAJt3gAAAAAAAAAAAAAAbhsAACFXQAACbCWAAAJ5wAAAAnnAAAAAAAAAAAAAAAAAAm5bAAAAAnnAAAAEblsAAABAAAABrSWAAADUzQwAbpsAAD0AAAACbd4AAAAAAAAAAAAAAG7bAAAhV0AAAm2lgAACecAAAAJ5wAAAAAAAAAAAAAAAAAJvGwAAAAJ5wAAABG8bAAAAQAAAAa6lgAAA1M0MAG9bAAA9AAAAAm3eAAAAAAAAAAAAAABvmwAAIVdAAAJvJYAAAnnAAAACecAAAAAAAAAAAAAAAAACb9sAAAACecAAAARv2wAAAEAAAAGwJYAAANTNDABwGwAAPQAAAAJt3gAAAAAAAAAAAAAAcFsAACFXQAACcKWAAAJ5wAAAAnnAAAAAAAAAAAAAAAAAAnCbAAAAAnnAAAAEcJsAAABAAAABsaWAAADUzQwAcNsAAD0AAAACbd4AAAAAAAAAAAAAAHEbAAAhV0AAAnIlgAACecAAAAJ5wAAAAAAAAAAAAAAAAAJxWwAAAAJ5wAAABHFbAAAAQAAAAbMlgAAA1MyMQHGbAAA9AAAAAm3eAAAAAAAAAAAAAABx2wAAIVdAAAJzpYAAAnnAAAACecAAAAAAAAAAAAAAAAACchsAAAACecAAAARyGwAAAEAAAAG0pYAAANTMzYByWwAAPQAAAAJt3gAAAAAAAAAAAAAAcpsAACFXQAACdSWAAAJ5wAAAAnnAAAAAAAAAAAAAAAAAAnLbAAAAAnnAAAAEctsAAABAAAABtiWAAADUzUxAcxsAAD0AAAACbd4AAAAAAAAAAAAAAHNbAAAhV0AAAnalgAACecAAAAJ5wAAAAAAAAAAAAAAAAAJzmwAAAAJ5wAAABHObAAAAQAAAAbelgAAA1M2NgHPbAAA9AAAAAm3eAAAAAAAAAAAAAAB0GwAAIVdAAAJ4JYAAAnnAAAACecAAAAAAAAAAAAAAAAACdFsAAAACecAAAAR0WwAAAEAAAAG5JYAAANTODEB0mwAAPQAAAAJt3gAAAAAAAAAAAAAAdNsAACFXQAACeaWAAAJ5wAAAAnnAAAAAAAAAAAAAAAAAAnUbAAAAAnnAAAAEdRsAAABAAAABuqWAAADUzk2AdVsAAD0AAAACbd4AAAAAAAAAAAAAAHWbAAAhV0AAAnslgAACecAAAAJ5wAAAAAAAAAAAAAAAAAJ12wAAAAJ5wAAABHXbAAAAQAAAAbwlgAABFMxMTEB2GwAAPQAAAAJt3gAAAAAAAAAAAAAAdlsAACFXQAACfKWAAAJ5wAAAAnnAAAAAAAAAAAAAAAAAAnabAAAAAnnAAAAEdpsAAABAAAABvaWAAAEUzEyNgHbbAAA9AAAAAm3eAAAAAAAAAAAAAAB3GwAAIVdAAAJ+JYAAAnnAAAACecAAAAAAAAAAAAAAAAACd1sAAAACecAAAAR3WwAAAEAAAAG/JYAAANTMTMB3mwAAPQAAAAJt3gAAAAAAAAAAAAAAd9sAACFXQAACf6WAAAJ5wAAAAnnAAAAAAAAAAAAAAAAAAngbAAAAAnnAAAAEeBsAAABAAAABgKXAAADUzE0AeFsAAD0AAAACbd4AAAAAAAAAAAAAAHibAAAhV0AAAkElwAACecAAAAJ5wAAAAAAAAAAAAAAAAAJ42wAAAAJ5wAAABHjbAAAAQAAAAYIlwAAA1MxNQHkbAAA9AAAAAm3eAAAAAAAAAAAAAAB5WwAAIVdAAAJCpcAAAnnAAAACecAAAAAAAAAAAAAAAAACeZsAAAACecAAAAR5mwAAAEAAAAGDpcAAANTMTYB52wAAPQAAAAJt3gAAAAAAAAAAAAAAehsAACFXQAACRCXAAAJ5wAAAAnnAAAAAAAAAAAAAAAAAAnpbAAAAAnnAAAAEelsAAABAAAABhSXAAADUzE3AepsAAD0AAAACbd4AAAAAAAAAAAAAAHrbAAAhV0AAAkWlwAACecAAAAJ5wAAAAAAAAAAAAAAAAAJ7GwAAAAJ5wAAABHsbAAAAQAAAAYalwAAA1MxOAHtbAAA9AAAAAm3eAAAAAAAAAAAAAAB7mwAAIVdAAAJHJcAAAnnAAAACecAAAAAAAAAAAAAAAAACe9sAAAACecAAAAR72wAAAEAAAAGIJcAAANTMTkB8GwAAPQAAAAJbnsAAAAAAAAAAAAAAfFsAACFXQAACSKXAAAJ5wAAAAnnAAAAAAAAAAAAAAAAAAnybAAAAAnnAAAAEfJsAAABAAAABiaXAAADUzMyAfNsAAD0AAAACW57AAAAAAAAAAAAAAH0bAAAhV0AAAkolwAACecAAAAJ5wAAAAAAAAAAAAAAAAAJ9WwAAAAJ5wAAABH1bAAAAQAAAAYslwAAA1M0NQH2bAAA9AAAAAluewAAAAAAAAAAAAAB92wAAIVdAAAJLpcAAAnnAAAACecAAAAAAAAAAAAAAAAACfhsAAAACecAAAAR+GwAAAEAAAAGMpcAAANTNTgB+WwAAPQAAAAJbnsAAAAAAAAAAAAAAfpsAACFXQAACTSXAAAJ5wAAAAnnAAAAAAAAAAAAAAAAAAn7bAAAAAnnAAAAEftsAAABAAAABjiXAAADUzcxAfxsAAD0AAAACW57AAAAAAAAAAAAAAH9bAAAhV0AAAk6lwAACecAAAAJ5wAAAAAAAAAAAAAAAAAJ/mwAAAAJ5wAAABH+bAAAAQAAAAY+lwAAA1M4NAH/bAAA9AAAAAluewAAAAAAAAAAAAABAG0AAIVdAAAJQJcAAAnnAAAACecAAAAAAAAAAAAAAAAACQFtAAAACecAAAARAW0AAAEAAAAGRJcAAANTOTcBAm0AAPQAAAAJbnsAAAAAAAAAAAAAAQNtAACFXQAACUaXAAAJ5wAAAAnnAAAAAAAAAAAAAAAAAAkEbQAAAAnnAAAAEQRtAAABAAAABkqXAAAEUzExMAEFbQAA9AAAAAluewAAAAAAAAAAAAABBm0AAIVdAAAJTJcAAAnnAAAACecAAAAAAAAAAAAAAAAACQdtAAAACecAAAARB20AAAEAAAAGUJcAAARTMTIzAQhtAAD0AAAACW57AAAAAAAAAAAAAAEJbQAAhV0AAAlSlwAACecAAAAJ5wAAAAAAAAAAAAAAAAAJCm0AAAAJ5wAAABEKbQAAAQAAAAZWlwAABFMxMzYBC20AAPQAAAAJbnsAAAAAAAAAAAAAAQxtAACFXQAACViXAAAJ5wAAAAnnAAAAAAAAAAAAAAAAAAkNbQAAAAnnAAAAEQ1tAAABAAAABlyXAAAEUzE0OQEObQAA9AAAAAluewAAAAAAAAAAAAABD20AAIVdAAAJXpcAAAnnAAAACecAAAAAAAAAAAAAAAAACRBtAAAACecAAAAREG0AAAEAAAAGYpcAAARTMTYyARFtAAD0AAAACW57AAAAAAAAAAAAAAESbQAAhV0AAAlklwAACecAAAAJ5wAAAAAAAAAAAAAAAAAJE20AAAAJ5wAAABETbQAAAQAAAAZolwAAA1MxMgEUbQAA9AAAAAluewAAAAAAAAAAAAABFW0AAIVdAAAJapcAAAnnAAAACecAAAAAAAAAAAAAAAAACRZtAAAACecAAAARFm0AAAEAAAAGbpcAAANTMTMBF20AAPQAAAAJbnsAAAAAAAAAAAAAARhtAACFXQAACXCXAAAJ5wAAAAnnAAAAAAAAAAAAAAAAAAkZbQAAAAnnAAAAERltAAABAAAABnSXAAADUzE0ARptAAD0AAAACW57AAAAAAAAAAAAAAEbbQAAhV0AAAl2lwAACecAAAAJ5wAAAAAAAAAAAAAAAAAJHG0AAAAJ5wAAABEcbQAAAQAAAAZ6lwAAA1MxNQEdbQAA9AAAAAluewAAAAAAAAAAAAABHm0AAIVdAAAJfJcAAAnnAAAACecAAAAAAAAAAAAAAAAACR9tAAAACecAAAARH20AAAEAAAAGgJcAAANTMTYBIG0AAPQAAAAJbnsAAAAAAAAAAAAAASFtAACFXQAACYKXAAAJ5wAAAAnnAAAAAAAAAAAAAAAAAAkibQAAAAnnAAAAESJtAAABAAAABoaXAAADUzEyASNtAAD0AAAACbd4AAAAAAAAAAAAAAEkbQAAhV0AAAmIlwAACecAAAAJ5wAAAAAAAAAAAAAAAAAJJW0AAAAJ5wAAABElbQAAAQAAAAaMlwAAA1MxNwEmbQAA9AAAAAm3eAAAAAAAAAAAAAABJ20AAIVdAAAJjpcAAAnnAAAACecAAAAAAAAAAAAAAAAACShtAAAACecAAAARKG0AAAEAAAAGkpcAAANTMTcBKW0AAPQAAAAJt3gAAAAAAAAAAAAAASptAACFXQAACZSXAAAJ5wAAAAnnAAAAAAAAAAAAAAAAAAkrbQAAAAnnAAAAESttAAABAAAABpiXAAACUzkBLG0AAPQAAAAJt3gAAAAAAAAAAAAAAS1tAACFXQAACZqXAAAJ5wAAAAnnAAAAAAAAAAAAAAAAAAkubQAAAAnnAAAAES5tAAABAAAABp6XAAACUzkBL20AAPQAAAAJt3gAAAAAAAAAAAAAATBtAACFXQAACaCXAAAJ5wAAAAnnAAAAAAAAAAAAAAAAAAkxbQAAAAnnAAAAETFtAAABAAAABqSXAAACUzkBMm0AAPQAAAAJt3gAAAAAAAAAAAAAATNtAACFXQAACaaXAAAJ5wAAAAnnAAAAAAAAAAAAAAAAAAk0bQAAAAnnAAAAETRtAAABAAAABqqXAAACUzkBNW0AAPQAAAAJt3gAAAAAAAAAAAAAATZtAACFXQAACayXAAAJ5wAAAAnnAAAAAAAAAAAAAAAAAAk3bQAAAAnnAAAAETdtAAABAAAABrCXAAACUzkBOG0AAPQAAAAJt3gAAAAAAAAAAAAAATltAACFXQAACbKXAAAJ5wAAAAnnAAAAAAAAAAAAAAAAAAk6bQAAAAnnAAAAETptAAABAAAABraXAAADUzI4ATttAAD0AAAACbd4AAAAAAAAAAAAAAE8bQAAhV0AAAm4lwAACecAAAAJ5wAAAAAAAAAAAAAAAAAJPW0AAAAJ5wAAABE9bQAAAQAAAAa8lwAAA1MzMwE+bQAA9AAAAAm3eAAAAAAAAAAAAAABP20AAIVdAAAJvpcAAAnnAAAACecAAAAAAAAAAAAAAAAACUBtAAAACecAAAARQG0AAAEAAAAGwpcAAANTMzMBQW0AAPQAAAAJt3gAAAAAAAAAAAAAAUJtAACFXQAACcSXAAAJ5wAAAAnnAAAAAAAAAAAAAAAAAAlDbQAAAAnnAAAAEUNtAAABAAAABsiXAAADUzI1AURtAAD0AAAACbd4AAAAAAAAAAAAAAFFbQAAhV0AAAnKlwAACecAAAAJ5wAAAAAAAAAAAAAAAAAJRm0AAAAJ5wAAABFGbQAAAQAAAAbOlwAAA1MyNQFHbQAA9AAAAAm3eAAAAAAAAAAAAAABSG0AAIVdAAAJ0JcAAAnnAAAACecAAAAAAAAAAAAAAAAACUltAAAACecAAAARSW0AAAEAAAAG1JcAAANTMjUBSm0AAPQAAAAJt3gAAAAAAAAAAAAAAUttAACFXQAACdaXAAAJ5wAAAAnnAAAAAAAAAAAAAAAAAAlMbQAAAAnnAAAAEUxtAAABAAAABtqXAAADUzI1AU1tAAD0AAAACbd4AAAAAAAAAAAAAAFObQAAhV0AAAnclwAACecAAAAJ5wAAAAAAAAAAAAAAAAAJT20AAAAJ5wAAABFPbQAAAQAAAAbglwAAA1MyNQFQbQAA9AAAAAm3eAAAAAAAAAAAAAABUW0AAIVdAAAJ4pcAAAnnAAAACecAAAAAAAAAAAAAAAAACVJtAAAACecAAAARUm0AAAEAAAAG5pcAAANTNDMBU20AAPQAAAAJt3gAAAAAAAAAAAAAAVRtAACFXQAACeiXAAAJ5wAAAAnnAAAAAAAAAAAAAAAAAAlVbQAAAAnnAAAAEVVtAAABAAAABuyXAAADUzQ4AVZtAAD0AAAACbd4AAAAAAAAAAAAAAFXbQAAhV0AAAnulwAACecAAAAJ5wAAAAAAAAAAAAAAAAAJWG0AAAAJ5wAAABFYbQAAAQAAAAbylwAAA1M1MwFZbQAA9AAAAAm3eAAAAAAAAAAAAAABWm0AAIVdAAAJ9JcAAAnnAAAACecAAAAAAAAAAAAAAAAACVttAAAACecAAAARW20AAAEAAAAG+JcAAANTNTgBXG0AAPQAAAAJt3gAAAAAAAAAAAAAAV1tAACFXQAACfqXAAAJ5wAAAAnnAAAAAAAAAAAAAAAAAAlebQAAAAnnAAAAEV5tAAABAAAABv6XAAADUzYzAV9tAAD0AAAACbd4AAAAAAAAAAAAAAFgbQAAhV0AAAkAmAAACecAAAAJ5wAAAAAAAAAAAAAAAAAJYW0AAAAJ5wAAABFhbQAAAQAAAAYEmAAAA1M2OAFibQAA9AAAAAm3eAAAAAAAAAAAAAABY20AAIVdAAAJBpgAAAnnAAAACecAAAAAAAAAAAAAAAAACWRtAAAACecAAAARZG0AAAEAAAAGCpgAAANTNzMBZW0AAPQAAAAJt3gAAAAAAAAAAAAAAWZtAACFXQAACQyYAAAJ5wAAAAnnAAAAAAAAAAAAAAAAAAlnbQAAAAnnAAAAEWdtAAABAAAABhCYAAADUzQwAWhtAAD0AAAACbd4AAAAAAAAAAAAAAFpbQAAhV0AAAkSmAAACecAAAAJ5wAAAAAAAAAAAAAAAAAJam0AAAAJ5wAAABFqbQAAAQAAAAYWmAAAA1M0MAFrbQAA9AAAAAm3eAAAAAAAAAAAAAABbG0AAIVdAAAJGJgAAAnnAAAACecAAAAAAAAAAAAAAAAACW1tAAAACecAAAARbW0AAAEAAAAGHJgAAANTNDABbm0AAPQAAAAJt3gAAAAAAAAAAAAAAW9tAACFXQAACR6YAAAJ5wAAAAnnAAAAAAAAAAAAAAAAAAlwbQAAAAnnAAAAEXBtAAABAAAABiKYAAADUzQwAXFtAAD0AAAACbd4AAAAAAAAAAAAAAFybQAAhV0AAAkkmAAACecAAAAJ5wAAAAAAAAAAAAAAAAAJc20AAAAJ5wAAABFzbQAAAQAAAAYomAAAA1M0MAF0bQAA9AAAAAm3eAAAAAAAAAAAAAABdW0AAIVdAAAJKpgAAAnnAAAACecAAAAAAAAAAAAAAAAACXZtAAAACecAAAARdm0AAAEAAAAGLpgAAANTMjYBd20AAPQAAAAJt3gAAAAAAAAAAAAAAXhtAACFXQAACTCYAAAJ5wAAAAnnAAAAAAAAAAAAAAAAAAl5bQAAAAnnAAAAEXltAAABAAAABjSYAAADUzI2AXptAAD0AAAACbd4AAAAAAAAAAAAAAF7bQAAhV0AAAk2mAAACecAAAAJ5wAAAAAAAAAAAAAAAAAJfG0AAAAJ5wAAABF8bQAAAQAAAAY6mAAAA1MyNgF9bQAA9AAAAAm3eAAAAAAAAAAAAAABfm0AAIVdAAAJPJgAAAnnAAAACecAAAAAAAAAAAAAAAAACX9tAAAACecAAAARf20AAAEAAAAGQJgAAANTMjYBgG0AAPQAAAAJt3gAAAAAAAAAAAAAAYFtAACFXQAACUKYAAAJ5wAAAAnnAAAAAAAAAAAAAAAAAAmCbQAAAAnnAAAAEYJtAAABAAAABkaYAAADUzI2AYNtAAD0AAAACbd4AAAAAAAAAAAAAAGEbQAAhV0AAAlImAAACecAAAAJ5wAAAAAAAAAAAAAAAAAJhW0AAAAJ5wAAABGFbQAAAQAAAAZMmAAAA1MyNgGGbQAA9AAAAAm3eAAAAAAAAAAAAAABh20AAIVdAAAJTpgAAAnnAAAACecAAAAAAAAAAAAAAAAACYhtAAAACecAAAARiG0AAAEAAAAGUpgAAANTMjYBiW0AAPQAAAAJt3gAAAAAAAAAAAAAAYptAACFXQAACVSYAAAJ5wAAAAnnAAAAAAAAAAAAAAAAAAmLbQAAAAnnAAAAEYttAAABAAAABliYAAADUzI2AYxtAAD0AAAACbd4AAAAAAAAAAAAAAGNbQAAhV0AAAlamAAACecAAAAJ5wAAAAAAAAAAAAAAAAAJjm0AAAAJ5wAAABGObQAAAQAAAAZemAAAA1MyNgGPbQAA9AAAAAm3eAAAAAAAAAAAAAABkG0AAIVdAAAJYJgAAAnnAAAACecAAAAAAAAAAAAAAAAACZFtAAAACecAAAARkW0AAAEAAAAGZJgAAANTMjYBkm0AAPQAAAAJt3gAAAAAAAAAAAAAAZNtAACFXQAACWaYAAAJ5wAAAAnnAAAAAAAAAAAAAAAAAAmUbQAAAAnnAAAAEZRtAAABAAAABmqYAAADUzI2AZVtAAD0AAAACbd4AAAAAAAAAAAAAAGWbQAAhV0AAAlsmAAACecAAAAJ5wAAAAAAAAAAAAAAAAAJl20AAAAJ5wAAABGXbQAAAQAAAAZwmAAAA1MyNgGYbQAA9AAAAAm3eAAAAAAAAAAAAAABmW0AAIVdAAAJcpgAAAnnAAAACecAAAAAAAAAAAAAAAAACZptAAAACecAAAARmm0AAAEAAAAGdpgAAANTMjYBm20AAPQAAAAJt3gAAAAAAAAAAAAAAZxtAACFXQAACXiYAAAJ5wAAAAnnAAAAAAAAAAAAAAAAAAmdbQAAAAnnAAAAEZ1tAAABAAAABnyYAAADUzI2AZ5tAAD0AAAACbd4AAAAAAAAAAAAAAGfbQAAhV0AAAl+mAAACecAAAAJ5wAAAAAAAAAAAAAAAAAJoG0AAAAJ5wAAABGgbQAAAQAAAAaCmAAAA1M0NwGhbQAA9AAAAAm3eAAAAAAAAAAAAAABom0AAIVdAAAJhJgAAAnnAAAACecAAAAAAAAAAAAAAAAACaNtAAAACecAAAARo20AAAEAAAAGiJgAAANTMjYBpG0AAPQAAAAJt3gAAAAAAAAAAAAAAaVtAACFXQAACYqYAAAJ5wAAAAnnAAAAAAAAAAAAAAAAAAmmbQAAAAnnAAAAEaZtAAABAAAABo6YAAADUzI2AadtAAD0AAAACbd4AAAAAAAAAAAAAAGobQAAhV0AAAmQmAAACecAAAAJ5wAAAAAAAAAAAAAAAAAJqW0AAAAJ5wAAABGpbQAAAQAAAAaUmAAAA1MyNgGqbQAA9AAAAAm3eAAAAAAAAAAAAAABq20AAIVdAAAJlpgAAAnnAAAACecAAAAAAAAAAAAAAAAACaxtAAAACecAAAARrG0AAAEAAAAGmpgAAANTMjYBrW0AAPQAAAAJt3gAAAAAAAAAAAAAAa5tAACFXQAACZyYAAAJ5wAAAAnnAAAAAAAAAAAAAAAAAAmvbQAAAAnnAAAAEa9tAAABAAAABqCYAAADUzQ3AbBtAAD0AAAACbd4AAAAAAAAAAAAAAGxbQAAhV0AAAmimAAACecAAAAJ5wAAAAAAAAAAAAAAAAAJsm0AAAAJ5wAAABGybQAAAQAAAAammAAAA1MxNQGzbQAA9AAAAAm3eAAAAAAAAAAAAAABtG0AAIVdAAAJqJgAAAnnAAAACecAAAAAAAAAAAAAAAAACbVtAAAACecAAAARtW0AAAEAAAAGrJgAAANTMTYBtm0AAPQAAAAJt3gAAAAAAAAAAAAAAbdtAACFXQAACa6YAAAJ5wAAAAnnAAAAAAAAAAAAAAAAAAm4bQAAAAnnAAAAEbhtAAABAAAABrKYAAADUzE3AbltAAD0AAAACbd4AAAAAAAAAAAAAAG6bQAAhV0AAAm0mAAACecAAAAJ5wAAAAAAAAAAAAAAAAAJu20AAAAJ5wAAABG7bQAAAQAAAAa4mAAAA1MxOAG8bQAA9AAAAAm3eAAAAAAAAAAAAAABvW0AAIVdAAAJupgAAAnnAAAACecAAAAAAAAAAAAAAAAACb5tAAAACecAAAARvm0AAAEAAAAGvpgAAANTMTkBv20AAPQAAAAJt3gAAAAAAAAAAAAAAcBtAACFXQAACcCYAAAJ5wAAAAnnAAAAAAAAAAAAAAAAAAnBbQAAAAnnAAAAEcFtAAABAAAABsSYAAADUzIwAcJtAAD0AAAACbd4AAAAAAAAAAAAAAHDbQAAhV0AAAnGmAAACecAAAAJ5wAAAAAAAAAAAAAAAAAJxG0AAAAJ5wAAABHEbQAAAQAAAAbKmAAAA1MyMQHFbQAA9AAAAAm3eAAAAAAAAAAAAAABxm0AAIVdAAAJzJgAAAnnAAAACecAAAAAAAAAAAAAAAAACcdtAAAACecAAAARx20AAAEAAAAG0JgAAANTMjIByG0AAPQAAAAJt3gAAAAAAAAAAAAAAcltAACFXQAACdKYAAAJ5wAAAAnnAAAAAAAAAAAAAAAAAAnKbQAAAAnnAAAAEcptAAABAAAABtaYAAADUzIzActtAAD0AAAACbd4AAAAAAAAAAAAAAHMbQAAhV0AAAnYmAAACecAAAAJ5wAAAAAAAAAAAAAAAAAJzW0AAAAJ5wAAABHNbQAAAQAAAAbcmAAAA1M4OAHObQAA9AAAAAm3eAAAAAAAAAAAAAABz20AAIVdAAAJ3pgAAAnnAAAACecAAAAAAAAAAAAAAAAACdBtAAAACecAAAAR0G0AAAEAAAAG4pgAAANTODgB0W0AAPQAAAAJt3gAAAAAAAAAAAAAAdJtAACFXQAACeSYAAAJ5wAAAAnnAAAAAAAAAAAAAAAAAAnTbQAAAAnnAAAAEdNtAAABAAAABuiYAAADUzg4AdRtAAD0AAAACbd4AAAAAAAAAAAAAAHVbQAAhV0AAAnqmAAACecAAAAJ5wAAAAAAAAAAAAAAAAAJ1m0AAAAJ5wAAABHWbQAAAQAAAAbumAAAA1M4OAHXbQAA9AAAAAm3eAAAAAAAAAAAAAAB2G0AAIVdAAAJ8JgAAAnnAAAACecAAAAAAAAAAAAAAAAACdltAAAACecAAAAR2W0AAAEAAAAG9JgAAARTMTA5AdptAAD0AAAACbd4AAAAAAAAAAAAAAHbbQAAhV0AAAn2mAAACecAAAAJ5wAAAAAAAAAAAAAAAAAJ3G0AAAAJ5wAAABHcbQAAAQAAAAb6mAAABFMxMDkB3W0AAPQAAAAJt3gAAAAAAAAAAAAAAd5tAACFXQAACfyYAAAJ5wAAAAnnAAAAAAAAAAAAAAAAAAnfbQAAAAnnAAAAEd9tAAABAAAABgCZAAADUzc3AeBtAAD0AAAACbd4AAAAAAAAAAAAAAHhbQAAhV0AAAkCmQAACecAAAAJ5wAAAAAAAAAAAAAAAAAJ4m0AAAAJ5wAAABHibQAAAQAAAAYGmQAAA1M3OAHjbQAA9AAAAAm3eAAAAAAAAAAAAAAB5G0AAIVdAAAJCJkAAAnnAAAACecAAAAAAAAAAAAAAAAACeVtAAAACecAAAAR5W0AAAEAAAAGDJkAAANTNzkB5m0AAPQAAAAJt3gAAAAAAAAAAAAAAedtAACFXQAACQ6ZAAAJ5wAAAAnnAAAAAAAAAAAAAAAAAAnobQAAAAnnAAAAEehtAAABAAAABhKZAAADUzgwAeltAAD0AAAACbd4AAAAAAAAAAAAAAHqbQAAhV0AAAkUmQAACecAAAAJ5wAAAAAAAAAAAAAAAAAJ620AAAAJ5wAAABHrbQAAAQAAAAYYmQAAA1M4MQHsbQAA9AAAAAm3eAAAAAAAAAAAAAAB7W0AAIVdAAAJGpkAAAnnAAAACecAAAAAAAAAAAAAAAAACe5tAAAACecAAAAR7m0AAAEAAAAGHpkAAANTODIB720AAPQAAAAJt3gAAAAAAAAAAAAAAfBtAACFXQAACSCZAAAJ5wAAAAnnAAAAAAAAAAAAAAAAAAnxbQAAAAnnAAAAEfFtAAABAAAABiSZAAADUzgzAfJtAAD0AAAACbd4AAAAAAAAAAAAAAHzbQAAhV0AAAkmmQAACecAAAAJ5wAAAAAAAAAAAAAAAAAJ9G0AAAAJ5wAAABH0bQAAAQAAAAYqmQAAA1M4NAH1bQAA9AAAAAm3eAAAAAAAAAAAAAAB9m0AAIVdAAAJLJkAAAnnAAAACecAAAAAAAAAAAAAAAAACfdtAAAACecAAAAR920AAAEAAAAGMJkAAANTODUB+G0AAPQAAAAJt3gAAAAAAAAAAAAAAfltAACFXQAACTKZAAAJ5wAAAAnnAAAAAAAAAAAAAAAAAAn6bQAAAAnnAAAAEfptAAABAAAABjaZAAADUzEyAfttAAD0AAAACV14AAAAAAAAAAAAAAH8bQAAhV0AAAk4mQAACecAAAAJ5wAAAAAAAAAAAAAAAAAJ/W0AAAAJ5wAAABH9bQAAAQAAAAY8mQAAA1MxNwH+bQAA9AAAAAldeAAAAAAAAAAAAAAB/20AAIVdAAAJPpkAAAnnAAAACecAAAAAAAAAAAAAAAAACQBuAAAACecAAAARAG4AAAEAAAAGQpkAAANTMjIBAW4AAPQAAAAJXXgAAAAAAAAAAAAAAQJuAACFXQAACUSZAAAJ5wAAAAnnAAAAAAAAAAAAAAAAAAkDbgAAAAnnAAAAEQNuAAABAAAABkiZAAADUzI3AQRuAAD0AAAACV14AAAAAAAAAAAAAAEFbgAAhV0AAAlKmQAACecAAAAJ5wAAAAAAAAAAAAAAAAAJBm4AAAAJ5wAAABEGbgAAAQAAAAZOmQAAAlM5AQduAAD0AAAACV14AAAAAAAAAAAAAAEIbgAAhV0AAAlQmQAACecAAAAJ5wAAAAAAAAAAAAAAAAAJCW4AAAAJ5wAAABEJbgAAAQAAAAZUmQAAAlM5AQpuAAD0AAAACV14AAAAAAAAAAAAAAELbgAAhV0AAAlWmQAACecAAAAJ5wAAAAAAAAAAAAAAAAAJDG4AAAAJ5wAAABEMbgAAAQAAAAZamQAAA1MxMgENbgAA9AAAAAm3eAAAAAAAAAAAAAABDm4AAIVdAAAJXJkAAAnnAAAACecAAAAAAAAAAAAAAAAACQ9uAAAACecAAAARD24AAAEAAAAGYJkAAAJTOQEQbgAA9AAAAAm3eAAAAAAAAAAAAAABEW4AAIVdAAAJYpkAAAnnAAAACecAAAAAAAAAAAAAAAAACRJuAAAACecAAAAREm4AAAEAAAAGZpkAAAJTOQETbgAA9AAAAAm3eAAAAAAAAAAAAAABFG4AAIVdAAAJaJkAAAnnAAAACecAAAAAAAAAAAAAAAAACRVuAAAACecAAAARFW4AAAEAAAAGbJkAAAJTOQEWbgAA9AAAAAm3eAAAAAAAAAAAAAABF24AAIVdAAAJbpkAAAnnAAAACecAAAAAAAAAAAAAAAAACRhuAAAACecAAAARGG4AAAEAAAAGcpkAAAJTOQEZbgAA9AAAAAm3eAAAAAAAAAAAAAABGm4AAIVdAAAJdJkAAAnnAAAACecAAAAAAAAAAAAAAAAACRtuAAAACecAAAARG24AAAEAAAAGeJkAAAJTOQEcbgAA9AAAAAm3eAAAAAAAAAAAAAABHW4AAIVdAAAJepkAAAnnAAAACecAAAAAAAAAAAAAAAAACR5uAAAACecAAAARHm4AAAEAAAAGfpkAAANTMjIBH24AAPQAAAAJt3gAAAAAAAAAAAAAASBuAACFXQAACYCZAAAJ5wAAAAnnAAAAAAAAAAAAAAAAAAkhbgAAAAnnAAAAESFuAAABAAAABoSZAAADUzI3ASJuAAD0AAAACbd4AAAAAAAAAAAAAAEjbgAAhV0AAAmGmQAACecAAAAJ5wAAAAAAAAAAAAAAAAAJJG4AAAAJ5wAAABEkbgAAAQAAAAaKmQAAA1MzMgElbgAA9AAAAAm3eAAAAAAAAAAAAAABJm4AAIVdAAAJjJkAAAnnAAAACecAAAAAAAAAAAAAAAAACSduAAAACecAAAARJ24AAAEAAAAGkJkAAANTMzcBKG4AAPQAAAAJt3gAAAAAAAAAAAAAASluAACFXQAACZKZAAAJ5wAAAAnnAAAAAAAAAAAAAAAAAAkqbgAAAAnnAAAAESpuAAABAAAABpaZAAADUzQyAStuAAD0AAAACbd4AAAAAAAAAAAAAAEsbgAAhV0AAAmYmQAACecAAAAJ5wAAAAAAAAAAAAAAAAAJLW4AAAAJ5wAAABEtbgAAAQAAAAacmQAAA1M0NwEubgAA9AAAAAm3eAAAAAAAAAAAAAABL24AAIVdAAAJnpkAAAnnAAAACecAAAAAAAAAAAAAAAAACTBuAAAACecAAAARMG4AAAEAAAAGopkAAANTNTIBMW4AAPQAAAAJt3gAAAAAAAAAAAAAATJuAACFXQAACaSZAAAJ5wAAAAnnAAAAAAAAAAAAAAAAAAkzbgAAAAnnAAAAETNuAAABAAAABqiZAAADUzE5ATRuAAD0AAAACbd4AAAAAAAAAAAAAAE1bgAAhV0AAAmqmQAACecAAAAJ5wAAAAAAAAAAAAAAAAAJNm4AAAAJ5wAAABE2bgAAAQAAAAaumQAAA1MxOQE3bgAA9AAAAAm3eAAAAAAAAAAAAAABOG4AAIVdAAAJsJkAAAnnAAAACecAAAAAAAAAAAAAAAAACTluAAAACecAAAAROW4AAAEAAAAGtJkAAANTMTkBOm4AAPQAAAAJt3gAAAAAAAAAAAAAATtuAACFXQAACbaZAAAJ5wAAAAnnAAAAAAAAAAAAAAAAAAk8bgAAAAnnAAAAETxuAAABAAAABrqZAAADUzE5AT1uAAD0AAAACbd4AAAAAAAAAAAAAAE+bgAAhV0AAAm8mQAACecAAAAJ5wAAAAAAAAAAAAAAAAAJP24AAAAJ5wAAABE/bgAAAQAAAAbAmQAAA1MxOQFAbgAA9AAAAAm3eAAAAAAAAAAAAAABQW4AAIVdAAAJwpkAAAnnAAAACecAAAAAAAAAAAAAAAAACUJuAAAACecAAAARQm4AAAEAAAAGxpkAAANTMTIBQ24AAPQAAAAJt3gAAAAAAAAAAAAAAURuAACFXQAACciZAAAJ5wAAAAnnAAAAAAAAAAAAAAAAAAlFbgAAAAnnAAAAEUVuAAABAAAABsyZAAADUzE3AUZuAAD0AAAACbd4AAAAAAAAAAAAAAFHbgAAhV0AAAnOmQAACecAAAAJ5wAAAAAAAAAAAAAAAAAJSG4AAAAJ5wAAABFIbgAAAQAAAAbSmQAAA1MxNwFJbgAA9AAAAAm3eAAAAAAAAAAAAAABSm4AAIVdAAAJ1JkAAAnnAAAACecAAAAAAAAAAAAAAAAACUtuAAAACecAAAARS24AAAEAAAAG2JkAAAJTOQFMbgAA9AAAAAm3eAAAAAAAAAAAAAABTW4AAIVdAAAJ2pkAAAnnAAAACecAAAAAAAAAAAAAAAAACU5uAAAACecAAAARTm4AAAEAAAAG3pkAAAJTOQFPbgAA9AAAAAm3eAAAAAAAAAAAAAABUG4AAIVdAAAJ4JkAAAnnAAAACecAAAAAAAAAAAAAAAAACVFuAAAACecAAAARUW4AAAEAAAAG5JkAAAJTOQFSbgAA9AAAAAm3eAAAAAAAAAAAAAABU24AAIVdAAAJ5pkAAAnnAAAACecAAAAAAAAAAAAAAAAACVRuAAAACecAAAARVG4AAAEAAAAG6pkAAAJTOQFVbgAA9AAAAAm3eAAAAAAAAAAAAAABVm4AAIVdAAAJ7JkAAAnnAAAACecAAAAAAAAAAAAAAAAACVduAAAACecAAAARV24AAAEAAAAG8JkAAAJTOQFYbgAA9AAAAAm3eAAAAAAAAAAAAAABWW4AAIVdAAAJ8pkAAAnnAAAACecAAAAAAAAAAAAAAAAACVpuAAAACecAAAARWm4AAAEAAAAG9pkAAANTMjgBW24AAPQAAAAJt3gAAAAAAAAAAAAAAVxuAACFXQAACfiZAAAJ5wAAAAnnAAAAAAAAAAAAAAAAAAldbgAAAAnnAAAAEV1uAAABAAAABvyZAAADUzMzAV5uAAD0AAAACbd4AAAAAAAAAAAAAAFfbgAAhV0AAAn+mQAACecAAAAJ5wAAAAAAAAAAAAAAAAAJYG4AAAAJ5wAAABFgbgAAAQAAAAYCmgAAA1MzMwFhbgAA9AAAAAm3eAAAAAAAAAAAAAABYm4AAIVdAAAJBJoAAAnnAAAACecAAAAAAAAAAAAAAAAACWNuAAAACecAAAARY24AAAEAAAAGCJoAAANTMjUBZG4AAPQAAAAJt3gAAAAAAAAAAAAAAWVuAACFXQAACQqaAAAJ5wAAAAnnAAAAAAAAAAAAAAAAAAlmbgAAAAnnAAAAEWZuAAABAAAABg6aAAADUzI1AWduAAD0AAAACbd4AAAAAAAAAAAAAAFobgAAhV0AAAkQmgAACecAAAAJ5wAAAAAAAAAAAAAAAAAJaW4AAAAJ5wAAABFpbgAAAQAAAAYUmgAAA1MyNQFqbgAA9AAAAAm3eAAAAAAAAAAAAAABa24AAIVdAAAJFpoAAAnnAAAACecAAAAAAAAAAAAAAAAACWxuAAAACecAAAARbG4AAAEAAAAGGpoAAANTMjUBbW4AAPQAAAAJt3gAAAAAAAAAAAAAAW5uAACFXQAACRyaAAAJ5wAAAAnnAAAAAAAAAAAAAAAAAAlvbgAAAAnnAAAAEW9uAAABAAAABiCaAAADUzI1AXBuAAD0AAAACbd4AAAAAAAAAAAAAAFxbgAAhV0AAAkimgAACecAAAAJ5wAAAAAAAAAAAAAAAAAJcm4AAAAJ5wAAABFybgAAAQAAAAYmmgAAA1M0MwFzbgAA9AAAAAm3eAAAAAAAAAAAAAABdG4AAIVdAAAJKJoAAAnnAAAACecAAAAAAAAAAAAAAAAACXVuAAAACecAAAARdW4AAAEAAAAGLJoAAANTNDgBdm4AAPQAAAAJt3gAAAAAAAAAAAAAAXduAACFXQAACS6aAAAJ5wAAAAnnAAAAAAAAAAAAAAAAAAl4bgAAAAnnAAAAEXhuAAABAAAABjKaAAADUzUzAXluAAD0AAAACbd4AAAAAAAAAAAAAAF6bgAAhV0AAAk0mgAACecAAAAJ5wAAAAAAAAAAAAAAAAAJe24AAAAJ5wAAABF7bgAAAQAAAAY4mgAAA1M1OAF8bgAA9AAAAAm3eAAAAAAAAAAAAAABfW4AAIVdAAAJOpoAAAnnAAAACecAAAAAAAAAAAAAAAAACX5uAAAACecAAAARfm4AAAEAAAAGPpoAAANTNjMBf24AAPQAAAAJt3gAAAAAAAAAAAAAAYBuAACFXQAACUCaAAAJ5wAAAAnnAAAAAAAAAAAAAAAAAAmBbgAAAAnnAAAAEYFuAAABAAAABkSaAAADUzY4AYJuAAD0AAAACbd4AAAAAAAAAAAAAAGDbgAAhV0AAAlGmgAACecAAAAJ5wAAAAAAAAAAAAAAAAAJhG4AAAAJ5wAAABGEbgAAAQAAAAZKmgAAA1M3MwGFbgAA9AAAAAm3eAAAAAAAAAAAAAABhm4AAIVdAAAJTJoAAAnnAAAACecAAAAAAAAAAAAAAAAACYduAAAACecAAAARh24AAAEAAAAGUJoAAANTNDABiG4AAPQAAAAJt3gAAAAAAAAAAAAAAYluAACFXQAACVKaAAAJ5wAAAAnnAAAAAAAAAAAAAAAAAAmKbgAAAAnnAAAAEYpuAAABAAAABlaaAAADUzQwAYtuAAD0AAAACbd4AAAAAAAAAAAAAAGMbgAAhV0AAAlYmgAACecAAAAJ5wAAAAAAAAAAAAAAAAAJjW4AAAAJ5wAAABGNbgAAAQAAAAZcmgAAA1M0MAGObgAA9AAAAAm3eAAAAAAAAAAAAAABj24AAIVdAAAJXpoAAAnnAAAACecAAAAAAAAAAAAAAAAACZBuAAAACecAAAARkG4AAAEAAAAGYpoAAANTNDABkW4AAPQAAAAJt3gAAAAAAAAAAAAAAZJuAACFXQAACWSaAAAJ5wAAAAnnAAAAAAAAAAAAAAAAAAmTbgAAAAnnAAAAEZNuAAABAAAABmiaAAADUzQwAZRuAAD0AAAACbd4AAAAAAAAAAAAAAGVbgAAhV0AAAlqmgAACecAAAAJ5wAAAAAAAAAAAAAAAAAJlm4AAAAJ5wAAABGWbgAAAQAAAAZumgAAA1MxMQGXbgAA9AAAAAm6egAAAAAAAAAAAAABmG4AAIVdAAAJcJoAAAnnAAAACecAAAAAAAAAAAAAAAAACZluAAAACecAAAARmW4AAAEAAAAGdJoAAANTMTUBmm4AAPQAAAAJunoAAAAAAAAAAAAAAZtuAACFXQAACXaaAAAJ5wAAAAnnAAAAAAAAAAAAAAAAAAmcbgAAAAnnAAAAEZxuAAABAAAABnqaAAADUzIwAZ1uAAD0AAAACbp6AAAAAAAAAAAAAAGebgAAhV0AAAl8mgAACecAAAAJ5wAAAAAAAAAAAAAAAAAJn24AAAAJ5wAAABGfbgAAAQAAAAaAmgAAA1MyNQGgbgAA9AAAAAm6egAAAAAAAAAAAAABoW4AAIVdAAAJgpoAAAnnAAAACecAAAAAAAAAAAAAAAAACaJuAAAACecAAAARom4AAAEAAAAGhpoAAANTMzABo24AAPQAAAAJunoAAAAAAAAAAAAAAaRuAACFXQAACYiaAAAJ5wAAAAnnAAAAAAAAAAAAAAAAAAmlbgAAAAnnAAAAEaVuAAABAAAABoyaAAADUzM0AaZuAAD0AAAACbp6AAAAAAAAAAAAAAGnbgAAhV0AAAmOmgAACecAAAAJ5wAAAAAAAAAAAAAAAAAJqG4AAAAJ5wAAABGobgAAAQAAAAaSmgAAA1MzOQGpbgAA9AAAAAm6egAAAAAAAAAAAAABqm4AAIVdAAAJlJoAAAnnAAAACecAAAAAAAAAAAAAAAAACatuAAAACecAAAARq24AAAEAAAAGmJoAAANTNDQBrG4AAPQAAAAJunoAAAAAAAAAAAAAAa1uAACFXQAACZqaAAAJ5wAAAAnnAAAAAAAAAAAAAAAAAAmubgAAAAnnAAAAEa5uAAABAAAABp6aAAADUzQ5Aa9uAAD0AAAACbp6AAAAAAAAAAAAAAGwbgAAhV0AAAmgmgAACecAAAAJ5wAAAAAAAAAAAAAAAAAJsW4AAAAJ5wAAABGxbgAAAQAAAAakmgAAA1M1MwGybgAA9AAAAAm6egAAAAAAAAAAAAABs24AAIVdAAAJppoAAAnnAAAACecAAAAAAAAAAAAAAAAACbRuAAAACecAAAARtG4AAAEAAAAGqpoAAANTNTgBtW4AAPQAAAAJunoAAAAAAAAAAAAAAbZuAACFXQAACayaAAAJ5wAAAAnnAAAAAAAAAAAAAAAAAAm3bgAAAAnnAAAAEbduAAABAAAABrCaAAADUzYzAbhuAAD0AAAACbp6AAAAAAAAAAAAAAG5bgAAhV0AAAmymgAACecAAAAJ5wAAAAAAAAAAAAAAAAAJum4AAAAJ5wAAABG6bgAAAQAAAAa2mgAAA1M2OAG7bgAA9AAAAAm6egAAAAAAAAAAAAABvG4AAIVdAAAJuJoAAAnnAAAACecAAAAAAAAAAAAAAAAACb1uAAAACecAAAARvW4AAAEAAAAGvJoAAANTNzMBvm4AAPQAAAAJunoAAAAAAAAAAAAAAb9uAACFXQAACb6aAAAJ5wAAAAnnAAAAAAAAAAAAAAAAAAnAbgAAAAnnAAAAEcBuAAABAAAABsKaAAADUzc4AcFuAAD0AAAACbp6AAAAAAAAAAAAAAHCbgAAhV0AAAnEmgAACecAAAAJ5wAAAAAAAAAAAAAAAAAJw24AAAAJ5wAAABHDbgAAAQAAAAbImgAAA1M4MwHEbgAA9AAAAAm6egAAAAAAAAAAAAABxW4AAIVdAAAJypoAAAnnAAAACecAAAAAAAAAAAAAAAAACcZuAAAACecAAAARxm4AAAEAAAAGzpoAAANTODcBx24AAPQAAAAJunoAAAAAAAAAAAAAAchuAACFXQAACdCaAAAJ5wAAAAnnAAAAAAAAAAAAAAAAAAnJbgAAAAnnAAAAEcluAAABAAAABtSaAAADUzkyAcpuAAD0AAAACbp6AAAAAAAAAAAAAAHLbgAAhV0AAAnWmgAACecAAAAJ5wAAAAAAAAAAAAAAAAAJzG4AAAAJ5wAAABHMbgAAAQAAAAbamgAAA1M5NwHNbgAA9AAAAAm6egAAAAAAAAAAAAABzm4AAIVdAAAJ3JoAAAnnAAAACecAAAAAAAAAAAAAAAAACc9uAAAACecAAAARz24AAAEAAAAG4JoAAARTMTAyAdBuAAD0AAAACbp6AAAAAAAAAAAAAAHRbgAAhV0AAAnimgAACecAAAAJ5wAAAAAAAAAAAAAAAAAJ0m4AAAAJ5wAAABHSbgAAAQAAAAbmmgAABFMxMDcB024AAPQAAAAJunoAAAAAAAAAAAAAAdRuAACFXQAACeiaAAAJ5wAAAAnnAAAAAAAAAAAAAAAAAAnVbgAAAAnnAAAAEdVuAAABAAAABuyaAAAEUzExMgHWbgAA9AAAAAm6egAAAAAAAAAAAAAB124AAIVdAAAJ7poAAAnnAAAACecAAAAAAAAAAAAAAAAACdhuAAAACecAAAAR2G4AAAEAAAAG8poAAARTMTE3AdluAAD0AAAACbp6AAAAAAAAAAAAAAHabgAAhV0AAAn0mgAACecAAAAJ5wAAAAAAAAAAAAAAAAAJ224AAAAJ5wAAABHbbgAAAQAAAAb4mgAABFMxMjEB3G4AAPQAAAAJunoAAAAAAAAAAAAAAd1uAACFXQAACfqaAAAJ5wAAAAnnAAAAAAAAAAAAAAAAAAnebgAAAAnnAAAAEd5uAAABAAAABv6aAAACUzgB324AAPQAAAAJunoAAAAAAAAAAAAAAeBuAACFXQAACQCbAAAJ5wAAAAnnAAAAAAAAAAAAAAAAAAnhbgAAAAnnAAAAEeFuAAABAAAABgSbAAACUzgB4m4AAPQAAAAJunoAAAAAAAAAAAAAAeNuAACFXQAACQabAAAJ5wAAAAnnAAAAAAAAAAAAAAAAAAnkbgAAAAnnAAAAEeRuAAABAAAABgqbAAACUzgB5W4AAPQAAAAJunoAAAAAAAAAAAAAAeZuAACFXQAACQybAAAJ5wAAAAnnAAAAAAAAAAAAAAAAAAnnbgAAAAnnAAAAEeduAAABAAAABhCbAAACUzgB6G4AAPQAAAAJunoAAAAAAAAAAAAAAeluAACFXQAACRKbAAAJ5wAAAAnnAAAAAAAAAAAAAAAAAAnqbgAAAAnnAAAAEepuAAABAAAABhabAAACUzgB624AAPQAAAAJunoAAAAAAAAAAAAAAexuAACFXQAACRibAAAJ5wAAAAnnAAAAAAAAAAAAAAAAAAntbgAAAAnnAAAAEe1uAAABAAAABhybAAACUzgB7m4AAPQAAAAJunoAAAAAAAAAAAAAAe9uAACFXQAACR6bAAAJ5wAAAAnnAAAAAAAAAAAAAAAAAAnwbgAAAAnnAAAAEfBuAAABAAAABiKbAAACUzgB8W4AAPQAAAAJunoAAAAAAAAAAAAAAfJuAACFXQAACSSbAAAJ5wAAAAnnAAAAAAAAAAAAAAAAAAnzbgAAAAnnAAAAEfNuAAABAAAABiibAAACUzgB9G4AAPQAAAAJunoAAAAAAAAAAAAAAfVuAACFXQAACSqbAAAJ5wAAAAnnAAAAAAAAAAAAAAAAAAn2bgAAAAnnAAAAEfZuAAABAAAABi6bAAADUzEyAfduAAD0AAAACbd4AAAAAAAAAAAAAAH4bgAAhV0AAAkwmwAACecAAAAJ5wAAAAAAAAAAAAAAAAAJ+W4AAAAJ5wAAABH5bgAAAQAAAAY0mwAAA1MxNwH6bgAA9AAAAAm3eAAAAAAAAAAAAAAB+24AAIVdAAAJNpsAAAnnAAAACecAAAAAAAAAAAAAAAAACfxuAAAACecAAAAR/G4AAAEAAAAGOpsAAAJTOQH9bgAA9AAAAAm3eAAAAAAAAAAAAAAB/m4AAIVdAAAJPJsAAAnnAAAACecAAAAAAAAAAAAAAAAACf9uAAAACecAAAAR/24AAAEAAAAGQJsAAAJTOQEAbwAA9AAAAAm3eAAAAAAAAAAAAAABAW8AAIVdAAAJQpsAAAnnAAAACecAAAAAAAAAAAAAAAAACQJvAAAACecAAAARAm8AAAEAAAAGRpsAAAJTOQEDbwAA9AAAAAm3eAAAAAAAAAAAAAABBG8AAIVdAAAJSJsAAAnnAAAACecAAAAAAAAAAAAAAAAACQVvAAAACecAAAARBW8AAAEAAAAGTJsAAAJTOQEGbwAA9AAAAAm3eAAAAAAAAAAAAAABB28AAIVdAAAJTpsAAAnnAAAACecAAAAAAAAAAAAAAAAACQhvAAAACecAAAARCG8AAAEAAAAGUpsAAAJTOQEJbwAA9AAAAAm3eAAAAAAAAAAAAAABCm8AAIVdAAAJVJsAAAnnAAAACecAAAAAAAAAAAAAAAAACQtvAAAACecAAAARC28AAAEAAAAGWJsAAANTMjgBDG8AAPQAAAAJt3gAAAAAAAAAAAAAAQ1vAACFXQAACVqbAAAJ5wAAAAnnAAAAAAAAAAAAAAAAAAkObwAAAAnnAAAAEQ5vAAABAAAABl6bAAADUzMzAQ9vAAD0AAAACbd4AAAAAAAAAAAAAAEQbwAAhV0AAAlgmwAACecAAAAJ5wAAAAAAAAAAAAAAAAAJEW8AAAAJ5wAAABERbwAAAQAAAAZkmwAAA1MyNQESbwAA9AAAAAm3eAAAAAAAAAAAAAABE28AAIVdAAAJZpsAAAnnAAAACecAAAAAAAAAAAAAAAAACRRvAAAACecAAAARFG8AAAEAAAAGapsAAANTMjUBFW8AAPQAAAAJt3gAAAAAAAAAAAAAARZvAACFXQAACWybAAAJ5wAAAAnnAAAAAAAAAAAAAAAAAAkXbwAAAAnnAAAAERdvAAABAAAABnCbAAADUzI1ARhvAAD0AAAACbd4AAAAAAAAAAAAAAEZbwAAhV0AAAlymwAACecAAAAJ5wAAAAAAAAAAAAAAAAAJGm8AAAAJ5wAAABEabwAAAQAAAAZ2mwAAA1MyNQEbbwAA9AAAAAm3eAAAAAAAAAAAAAABHG8AAIVdAAAJeJsAAAnnAAAACecAAAAAAAAAAAAAAAAACR1vAAAACecAAAARHW8AAAEAAAAGfJsAAANTMjUBHm8AAPQAAAAJt3gAAAAAAAAAAAAAAR9vAACFXQAACX6bAAAJ5wAAAAnnAAAAAAAAAAAAAAAAAAkgbwAAAAnnAAAAESBvAAABAAAABoKbAAADUzQzASFvAAD0AAAACbd4AAAAAAAAAAAAAAEibwAAhV0AAAmEmwAACecAAAAJ5wAAAAAAAAAAAAAAAAAJI28AAAAJ5wAAABEjbwAAAQAAAAaImwAAA1M0OAEkbwAA9AAAAAm3eAAAAAAAAAAAAAABJW8AAIVdAAAJipsAAAnnAAAACecAAAAAAAAAAAAAAAAACSZvAAAACecAAAARJm8AAAEAAAAGjpsAAANTNTMBJ28AAPQAAAAJt3gAAAAAAAAAAAAAAShvAACFXQAACZCbAAAJ5wAAAAnnAAAAAAAAAAAAAAAAAAkpbwAAAAnnAAAAESlvAAABAAAABpSbAAADUzU4ASpvAAD0AAAACbd4AAAAAAAAAAAAAAErbwAAhV0AAAmWmwAACecAAAAJ5wAAAAAAAAAAAAAAAAAJLG8AAAAJ5wAAABEsbwAAAQAAAAaamwAAA1M2MwEtbwAA9AAAAAm3eAAAAAAAAAAAAAABLm8AAIVdAAAJnJsAAAnnAAAACecAAAAAAAAAAAAAAAAACS9vAAAACecAAAARL28AAAEAAAAGoJsAAANTNjgBMG8AAPQAAAAJt3gAAAAAAAAAAAAAATFvAACFXQAACaKbAAAJ5wAAAAnnAAAAAAAAAAAAAAAAAAkybwAAAAnnAAAAETJvAAABAAAABqabAAADUzczATNvAAD0AAAACbd4AAAAAAAAAAAAAAE0bwAAhV0AAAmomwAACecAAAAJ5wAAAAAAAAAAAAAAAAAJNW8AAAAJ5wAAABE1bwAAAQAAAAasmwAAA1M0MAE2bwAA9AAAAAm3eAAAAAAAAAAAAAABN28AAIVdAAAJrpsAAAnnAAAACecAAAAAAAAAAAAAAAAACThvAAAACecAAAAROG8AAAEAAAAGspsAAANTNDABOW8AAPQAAAAJt3gAAAAAAAAAAAAAATpvAACFXQAACbSbAAAJ5wAAAAnnAAAAAAAAAAAAAAAAAAk7bwAAAAnnAAAAETtvAAABAAAABribAAADUzQwATxvAAD0AAAACbd4AAAAAAAAAAAAAAE9bwAAhV0AAAm6mwAACecAAAAJ5wAAAAAAAAAAAAAAAAAJPm8AAAAJ5wAAABE+bwAAAQAAAAa+mwAAA1M0MAE/bwAA9AAAAAm3eAAAAAAAAAAAAAABQG8AAIVdAAAJwJsAAAnnAAAACecAAAAAAAAAAAAAAAAACUFvAAAACecAAAARQW8AAAEAAAAGxJsAAANTNDABQm8AAPQAAAAJt3gAAAAAAAAAAAAAAUNvAACFXQAACcabAAAJ5wAAAAnnAAAAAAAAAAAAAAAAAAlEbwAAAAnnAAAAEURvAAABAAAABsqbAAADUzE1AUVvAAD0AAAACV55AAAAAAAAAAAAAAFGbwAAhV0AAAnMmwAACecAAAAJ5wAAAAAAAAAAAAAAAAAJR28AAAAJ5wAAABFHbwAAAQAAAAbQmwAAA1MyMgFIbwAA9AAAAAleeQAAAAAAAAAAAAABSW8AAIVdAAAJ0psAAAnnAAAACecAAAAAAAAAAAAAAAAACUpvAAAACecAAAARSm8AAAEAAAAG1psAAANTMjkBS28AAPQAAAAJXnkAAAAAAAAAAAAAAUxvAACFXQAACdibAAAJ5wAAAAnnAAAAAAAAAAAAAAAAAAlNbwAAAAnnAAAAEU1vAAABAAAABtybAAADUzM2AU5vAAD0AAAACV55AAAAAAAAAAAAAAFPbwAAhV0AAAnemwAACecAAAAJ5wAAAAAAAAAAAAAAAAAJUG8AAAAJ5wAAABFQbwAAAQAAAAbimwAAA1M0MwFRbwAA9AAAAAleeQAAAAAAAAAAAAABUm8AAIVdAAAJ5JsAAAnnAAAACecAAAAAAAAAAAAAAAAACVNvAAAACecAAAARU28AAAEAAAAG6JsAAANTNTABVG8AAPQAAAAJXnkAAAAAAAAAAAAAAVVvAACFXQAACeqbAAAJ5wAAAAnnAAAAAAAAAAAAAAAAAAlWbwAAAAnnAAAAEVZvAAABAAAABu6bAAADUzU3AVdvAAD0AAAACV55AAAAAAAAAAAAAAFYbwAAhV0AAAnwmwAACecAAAAJ5wAAAAAAAAAAAAAAAAAJWW8AAAAJ5wAAABFZbwAAAQAAAAb0mwAAA1M2NAFabwAA9AAAAAleeQAAAAAAAAAAAAABW28AAIVdAAAJ9psAAAnnAAAACecAAAAAAAAAAAAAAAAACVxvAAAACecAAAARXG8AAAEAAAAG+psAAANTNzEBXW8AAPQAAAAJXnkAAAAAAAAAAAAAAV5vAACFXQAACfybAAAJ5wAAAAnnAAAAAAAAAAAAAAAAAAlfbwAAAAnnAAAAEV9vAAABAAAABgCcAAADUzExAWBvAAD0AAAACV55AAAAAAAAAAAAAAFhbwAAhV0AAAkCnAAACecAAAAJ5wAAAAAAAAAAAAAAAAAJYm8AAAAJ5wAAABFibwAAAQAAAAYGnAAAA1MxMQFjbwAA9AAAAAleeQAAAAAAAAAAAAABZG8AAIVdAAAJCJwAAAnnAAAACecAAAAAAAAAAAAAAAAACWVvAAAACecAAAARZW8AAAEAAAAGDJwAAANTMTEBZm8AAPQAAAAJXnkAAAAAAAAAAAAAAWdvAACFXQAACQ6cAAAJ5wAAAAnnAAAAAAAAAAAAAAAAAAlobwAAAAnnAAAAEWhvAAABAAAABhKcAAADUzExAWlvAAD0AAAACV55AAAAAAAAAAAAAAFqbwAAhV0AAAkUnAAACecAAAAJ5wAAAAAAAAAAAAAAAAAJa28AAAAJ5wAAABFrbwAAAQAAAAYYnAAAA1MxMQFsbwAA9AAAAAleeQAAAAAAAAAAAAABbW8AAIVdAAAJGpwAAAnnAAAACecAAAAAAAAAAAAAAAAACW5vAAAACecAAAARbm8AAAEAAAAGHpwAAANTMTEBb28AAPQAAAAJXnkAAAAAAAAAAAAAAXBvAACFXQAACSCcAAAJ5wAAAAnnAAAAAAAAAAAAAAAAAAlxbwAAAAnnAAAAEXFvAAABAAAABiScAAADUzExAXJvAAD0AAAACV55AAAAAAAAAAAAAAFzbwAAhV0AAAkmnAAACecAAAAJ5wAAAAAAAAAAAAAAAAAJdG8AAAAJ5wAAABF0bwAAAQAAAAYqnAAAA1MxMQF1bwAA9AAAAAleeQAAAAAAAAAAAAABdm8AAIVdAAAJLJwAAAnnAAAACecAAAAAAAAAAAAAAAAACXdvAAAACecAAAARd28AAAEAAAAGMJwAAANTMTIBeG8AAPQAAAAJXnkAAAAAAAAAAAAAAXlvAACFXQAACTKcAAAJ5wAAAAnnAAAAAAAAAAAAAAAAAAl6bwAAAAnnAAAAEXpvAAABAAAABjacAAADUzg2AXtvAAD0AAAACV55AAAAAAAAAAAAAAF8bwAAhV0AAAk4nAAACecAAAAJ5wAAAAAAAAAAAAAAAAAJfW8AAAAJ5wAAABF9bwAAAQAAAAY8nAAAA1M5MwF+bwAA9AAAAAleeQAAAAAAAAAAAAABf28AAIVdAAAJPpwAAAnnAAAACecAAAAAAAAAAAAAAAAACYBvAAAACecAAAARgG8AAAEAAAAGQpwAAARTMTAwAYFvAAD0AAAACV55AAAAAAAAAAAAAAGCbwAAhV0AAAlEnAAACecAAAAJ5wAAAAAAAAAAAAAAAAAJg28AAAAJ5wAAABGDbwAAAQAAAAZInAAABFMxMDcBhG8AAPQAAAAJXnkAAAAAAAAAAAAAAYVvAACFXQAACUqcAAAJ5wAAAAnnAAAAAAAAAAAAAAAAAAmGbwAAAAnnAAAAEYZvAAABAAAABk6cAAAEUzExNAGHbwAA9AAAAAleeQAAAAAAAAAAAAABiG8AAIVdAAAJUJwAAAnnAAAACecAAAAAAAAAAAAAAAAACYlvAAAACecAAAARiW8AAAEAAAAGVJwAAARTMTIxAYpvAAD0AAAACV55AAAAAAAAAAAAAAGLbwAAhV0AAAlWnAAACecAAAAJ5wAAAAAAAAAAAAAAAAAJjG8AAAAJ5wAAABGMbwAAAQAAAAZanAAABFMxMjgBjW8AAPQAAAAJXnkAAAAAAAAAAAAAAY5vAACFXQAACVycAAAJ5wAAAAnnAAAAAAAAAAAAAAAAAAmPbwAAAAnnAAAAEY9vAAABAAAABmCcAAAEUzEzNQGQbwAA9AAAAAleeQAAAAAAAAAAAAABkW8AAIVdAAAJYpwAAAnnAAAACecAAAAAAAAAAAAAAAAACZJvAAAACecAAAARkm8AAAEAAAAGZpwAAARTMTQyAZNvAAD0AAAACV55AAAAAAAAAAAAAAGUbwAAhV0AAAlonAAACecAAAAJ5wAAAAAAAAAAAAAAAAAJlW8AAAAJ5wAAABGVbwAAAQAAAAZsnAAAA1M4MgGWbwAA9AAAAAleeQAAAAAAAAAAAAABl28AAIVdAAAJbpwAAAnnAAAACecAAAAAAAAAAAAAAAAACZhvAAAACecAAAARmG8AAAEAAAAGcpwAAANTODIBmW8AAPQAAAAJXnkAAAAAAAAAAAAAAZpvAACFXQAACXScAAAJ5wAAAAnnAAAAAAAAAAAAAAAAAAmbbwAAAAnnAAAAEZtvAAABAAAABnicAAADUzgyAZxvAAD0AAAACV55AAAAAAAAAAAAAAGdbwAAhV0AAAl6nAAACecAAAAJ5wAAAAAAAAAAAAAAAAAJnm8AAAAJ5wAAABGebwAAAQAAAAZ+nAAAA1M4MgGfbwAA9AAAAAleeQAAAAAAAAAAAAABoG8AAIVdAAAJgJwAAAnnAAAACecAAAAAAAAAAAAAAAAACaFvAAAACecAAAARoW8AAAEAAAAGhJwAAANTODIBom8AAPQAAAAJXnkAAAAAAAAAAAAAAaNvAACFXQAACYacAAAJ5wAAAAnnAAAAAAAAAAAAAAAAAAmkbwAAAAnnAAAAEaRvAAABAAAABoqcAAADUzgyAaVvAAD0AAAACV55AAAAAAAAAAAAAAGmbwAAhV0AAAmMnAAACecAAAAJ5wAAAAAAAAAAAAAAAAAJp28AAAAJ5wAAABGnbwAAAQAAAAaQnAAAA1M4MgGobwAA9AAAAAleeQAAAAAAAAAAAAABqW8AAIVdAAAJkpwAAAnnAAAACecAAAAAAAAAAAAAAAAACapvAAAACecAAAARqm8AAAEAAAAGlpwAAANTODIBq28AAPQAAAAJXnkAAAAAAAAAAAAAAaxvAACFXQAACZicAAAJ5wAAAAnnAAAAAAAAAAAAAAAAAAmtbwAAAAnnAAAAEa1vAAABAAAABpycAAADUzgzAa5vAAD0AAAACV55AAAAAAAAAAAAAAGvbwAAhV0AAAmenAAACecAAAAJ5wAAAAAAAAAAAAAAAAAJsG8AAAAJ5wAAABGwbwAAAQAAAAainAAABFMxOTEBsW8AAPQAAAAJXnkAAAAAAAAAAAAAAbJvAACFXQAACaScAAAJ5wAAAAnnAAAAAAAAAAAAAAAAAAmzbwAAAAnnAAAAEbNvAAABAAAABqicAAAEUzE5OAG0bwAA9AAAAAleeQAAAAAAAAAAAAABtW8AAIVdAAAJqpwAAAnnAAAACecAAAAAAAAAAAAAAAAACbZvAAAACecAAAARtm8AAAEAAAAGrpwAAARTMjA1AbdvAAD0AAAACV55AAAAAAAAAAAAAAG4bwAAhV0AAAmwnAAACecAAAAJ5wAAAAAAAAAAAAAAAAAJuW8AAAAJ5wAAABG5bwAAAQAAAAa0nAAABFMyMTIBum8AAPQAAAAJXnkAAAAAAAAAAAAAAbtvAACFXQAACbacAAAJ5wAAAAnnAAAAAAAAAAAAAAAAAAm8bwAAAAnnAAAAEbxvAAABAAAABrqcAAAEUzIzMwG9bwAA9AAAAAleeQAAAAAAAAAAAAABvm8AAIVdAAAJvJwAAAnnAAAACecAAAAAAAAAAAAAAAAACb9vAAAACecAAAARv28AAAEAAAAGwJwAAARTMjQwAcBvAAD0AAAACV55AAAAAAAAAAAAAAHBbwAAhV0AAAnCnAAACecAAAAJ5wAAAAAAAAAAAAAAAAAJwm8AAAAJ5wAAABHCbwAAAQAAAAbGnAAABFMyNDcBw28AAPQAAAAJXnkAAAAAAAAAAAAAAcRvAACFXQAACcicAAAJ5wAAAAnnAAAAAAAAAAAAAAAAAAnFbwAAAAnnAAAAEcVvAAABAAAABsycAAAEUzI2OAHGbwAA9AAAAAleeQAAAAAAAAAAAAABx28AAIVdAAAJzpwAAAnnAAAACecAAAAAAAAAAAAAAAAACchvAAAACecAAAARyG8AAAEAAAAG0pwAAARTMjg5AclvAAD0AAAACV55AAAAAAAAAAAAAAHKbwAAhV0AAAnUnAAACecAAAAJ5wAAAAAAAAAAAAAAAAAJy28AAAAJ5wAAABHLbwAAAQAAAAbYnAAABFMxODABzG8AAPQAAAAJXnkAAAAAAAAAAAAAAc1vAACFXQAACdqcAAAJ5wAAAAnnAAAAAAAAAAAAAAAAAAnObwAAAAnnAAAAEc5vAAABAAAABt6cAAAEUzE4MQHPbwAA9AAAAAleeQAAAAAAAAAAAAAB0G8AAIVdAAAJ4JwAAAnnAAAACecAAAAAAAAAAAAAAAAACdFvAAAACecAAAAR0W8AAAEAAAAG5JwAAARTMTgyAdJvAAD0AAAACV55AAAAAAAAAAAAAAHTbwAAhV0AAAnmnAAACecAAAAJ5wAAAAAAAAAAAAAAAAAJ1G8AAAAJ5wAAABHUbwAAAQAAAAbqnAAABFMxODMB1W8AAPQAAAAJXnkAAAAAAAAAAAAAAdZvAACFXQAACeycAAAJ5wAAAAnnAAAAAAAAAAAAAAAAAAnXbwAAAAnnAAAAEddvAAABAAAABvCcAAAEUzE4NAHYbwAA9AAAAAleeQAAAAAAAAAAAAAB2W8AAIVdAAAJ8pwAAAnnAAAACecAAAAAAAAAAAAAAAAACdpvAAAACecAAAAR2m8AAAEAAAAG9pwAAARTMTg1AdtvAAD0AAAACV55AAAAAAAAAAAAAAHcbwAAhV0AAAn4nAAACecAAAAJ5wAAAAAAAAAAAAAAAAAJ3W8AAAAJ5wAAABHdbwAAAQAAAAb8nAAABFMxODYB3m8AAPQAAAAJXnkAAAAAAAAAAAAAAd9vAACFXQAACf6cAAAJ5wAAAAnnAAAAAAAAAAAAAAAAAAngbwAAAAnnAAAAEeBvAAABAAAABgKdAAAEUzE4NwHhbwAA9AAAAAleeQAAAAAAAAAAAAAB4m8AAIVdAAAJBJ0AAAnnAAAACecAAAAAAAAAAAAAAAAACeNvAAAACecAAAAR428AAAEAAAAGCJ0AAARTMTg4AeRvAAD0AAAACV55AAAAAAAAAAAAAAHlbwAAhV0AAAkKnQAACecAAAAJ5wAAAAAAAAAAAAAAAAAJ5m8AAAAJ5wAAABHmbwAAAQAAAAYOnQAAA1MxNwHnbwAA9AAAAAluewAAAAAAAAAAAAAB6G8AAIVdAAAJEJ0AAAnnAAAACecAAAAAAAAAAAAAAAAACelvAAAACecAAAAR6W8AAAEAAAAGFJ0AAANTMjIB6m8AAPQAAAAJbnsAAAAAAAAAAAAAAetvAACFXQAACRadAAAJ5wAAAAnnAAAAAAAAAAAAAAAAAAnsbwAAAAnnAAAAEexvAAABAAAABhqdAAADUzI3Ae1vAAD0AAAACW57AAAAAAAAAAAAAAHubwAAhV0AAAkcnQAACecAAAAJ5wAAAAAAAAAAAAAAAAAJ728AAAAJ5wAAABHvbwAAAQAAAAYgnQAAA1MxNAHwbwAA9AAAAAluewAAAAAAAAAAAAAB8W8AAIVdAAAJIp0AAAnnAAAACecAAAAAAAAAAAAAAAAACfJvAAAACecAAAAR8m8AAAEAAAAGJp0AAANTMTQB828AAPQAAAAJbnsAAAAAAAAAAAAAAfRvAACFXQAACSidAAAJ5wAAAAnnAAAAAAAAAAAAAAAAAAn1bwAAAAnnAAAAEfVvAAABAAAABiydAAADUzE0AfZvAAD0AAAACW57AAAAAAAAAAAAAAH3bwAAhV0AAAkunQAACecAAAAJ5wAAAAAAAAAAAAAAAAAJ+G8AAAAJ5wAAABH4bwAAAQAAAAYynQAAA1MxNAH5bwAA9AAAAAluewAAAAAAAAAAAAAB+m8AAIVdAAAJNJ0AAAnnAAAACecAAAAAAAAAAAAAAAAACftvAAAACecAAAAR+28AAAEAAAAGOJ0AAANTMTQB/G8AAPQAAAAJbnsAAAAAAAAAAAAAAf1vAACFXQAACTqdAAAJ5wAAAAnnAAAAAAAAAAAAAAAAAAn+bwAAAAnnAAAAEf5vAAABAAAABj6dAAADUzE0Af9vAAD0AAAACW57AAAAAAAAAAAAAAEAcAAAhV0AAAlAnQAACecAAAAJ5wAAAAAAAAAAAAAAAAAJAXAAAAAJ5wAAABEBcAAAAQAAAAZEnQAAA1MxNAECcAAA9AAAAAluewAAAAAAAAAAAAABA3AAAIVdAAAJRp0AAAnnAAAACecAAAAAAAAAAAAAAAAACQRwAAAACecAAAARBHAAAAEAAAAGSp0AAANTMTQBBXAAAPQAAAAJbnsAAAAAAAAAAAAAAQZwAACFXQAACUydAAAJ5wAAAAnnAAAAAAAAAAAAAAAAAAkHcAAAAAnnAAAAEQdwAAABAAAABlCdAAADUzE0AQhwAAD0AAAACW57AAAAAAAAAAAAAAEJcAAAhV0AAAlSnQAACecAAAAJ5wAAAAAAAAAAAAAAAAAJCnAAAAAJ5wAAABEKcAAAAQAAAAZWnQAAA1MxNAELcAAA9AAAAAluewAAAAAAAAAAAAABDHAAAIVdAAAJWJ0AAAnnAAAACecAAAAAAAAAAAAAAAAACQ1wAAAACecAAAARDXAAAAEAAAAGXJ0AAANTMTQBDnAAAPQAAAAJbnsAAAAAAAAAAAAAAQ9wAACFXQAACV6dAAAJ5wAAAAnnAAAAAAAAAAAAAAAAAAkQcAAAAAnnAAAAERBwAAABAAAABmKdAAADUzE0ARFwAAD0AAAACW57AAAAAAAAAAAAAAEScAAAhV0AAAlknQAACecAAAAJ5wAAAAAAAAAAAAAAAAAJE3AAAAAJ5wAAABETcAAAAQAAAAZonQAAA1MxNAEUcAAA9AAAAAluewAAAAAAAAAAAAABFXAAAIVdAAAJap0AAAnnAAAACecAAAAAAAAAAAAAAAAACRZwAAAACecAAAARFnAAAAEAAAAGbp0AAANTMzgBF3AAAPQAAAAJbnsAAAAAAAAAAAAAARhwAACFXQAACXCdAAAJ5wAAAAnnAAAAAAAAAAAAAAAAAAkZcAAAAAnnAAAAERlwAAABAAAABnSdAAADUzQzARpwAAD0AAAACW57AAAAAAAAAAAAAAEbcAAAhV0AAAl2nQAACecAAAAJ5wAAAAAAAAAAAAAAAAAJHHAAAAAJ5wAAABEccAAAAQAAAAZ6nQAAA1MzNQEdcAAA9AAAAAluewAAAAAAAAAAAAABHnAAAIVdAAAJfJ0AAAnnAAAACecAAAAAAAAAAAAAAAAACR9wAAAACecAAAARH3AAAAEAAAAGgJ0AAANTMzUBIHAAAPQAAAAJbnsAAAAAAAAAAAAAASFwAACFXQAACYKdAAAJ5wAAAAnnAAAAAAAAAAAAAAAAAAkicAAAAAnnAAAAESJwAAABAAAABoadAAADUzM1ASNwAAD0AAAACW57AAAAAAAAAAAAAAEkcAAAhV0AAAmInQAACecAAAAJ5wAAAAAAAAAAAAAAAAAJJXAAAAAJ5wAAABElcAAAAQAAAAaMnQAAA1MzNQEmcAAA9AAAAAluewAAAAAAAAAAAAABJ3AAAIVdAAAJjp0AAAnnAAAACecAAAAAAAAAAAAAAAAACShwAAAACecAAAARKHAAAAEAAAAGkp0AAANTMzUBKXAAAPQAAAAJbnsAAAAAAAAAAAAAASpwAACFXQAACZSdAAAJ5wAAAAnnAAAAAAAAAAAAAAAAAAkrcAAAAAnnAAAAEStwAAABAAAABpidAAADUzM1ASxwAAD0AAAACW57AAAAAAAAAAAAAAEtcAAAhV0AAAmanQAACecAAAAJ5wAAAAAAAAAAAAAAAAAJLnAAAAAJ5wAAABEucAAAAQAAAAaenQAAA1MzNQEvcAAA9AAAAAluewAAAAAAAAAAAAABMHAAAIVdAAAJoJ0AAAnnAAAACecAAAAAAAAAAAAAAAAACTFwAAAACecAAAARMXAAAAEAAAAGpJ0AAANTMzUBMnAAAPQAAAAJbnsAAAAAAAAAAAAAATNwAACFXQAACaadAAAJ5wAAAAnnAAAAAAAAAAAAAAAAAAk0cAAAAAnnAAAAETRwAAABAAAABqqdAAADUzM1ATVwAAD0AAAACW57AAAAAAAAAAAAAAE2cAAAhV0AAAmsnQAACecAAAAJ5wAAAAAAAAAAAAAAAAAJN3AAAAAJ5wAAABE3cAAAAQAAAAawnQAAA1MzNQE4cAAA9AAAAAluewAAAAAAAAAAAAABOXAAAIVdAAAJsp0AAAnnAAAACecAAAAAAAAAAAAAAAAACTpwAAAACecAAAAROnAAAAEAAAAGtp0AAANTMzUBO3AAAPQAAAAJbnsAAAAAAAAAAAAAATxwAACFXQAACbidAAAJ5wAAAAnnAAAAAAAAAAAAAAAAAAk9cAAAAAnnAAAAET1wAAABAAAABrydAAADUzM1AT5wAAD0AAAACW57AAAAAAAAAAAAAAE/cAAAhV0AAAm+nQAACecAAAAJ5wAAAAAAAAAAAAAAAAAJQHAAAAAJ5wAAABFAcAAAAQAAAAbCnQAAA1MzNQFBcAAA9AAAAAluewAAAAAAAAAAAAABQnAAAIVdAAAJxJ0AAAnnAAAACecAAAAAAAAAAAAAAAAACUNwAAAACecAAAARQ3AAAAEAAAAGyJ0AAANTMzABRHAAAPQAAAAJunoAAAAAAAAAAAAAAUVwAACFXQAACcqdAAAJ5wAAAAnnAAAAAAAAAAAAAAAAAAlGcAAAAAnnAAAAEUZwAAABAAAABs6dAAADUzQ0AUdwAAD0AAAACbp6AAAAAAAAAAAAAAFIcAAAhV0AAAnQnQAACecAAAAJ5wAAAAAAAAAAAAAAAAAJSXAAAAAJ5wAAABFJcAAAAQAAAAbUnQAAA1M0OQFKcAAA9AAAAAm6egAAAAAAAAAAAAABS3AAAIVdAAAJ1p0AAAnnAAAACecAAAAAAAAAAAAAAAAACUxwAAAACecAAAARTHAAAAEAAAAG2p0AAANTNjMBTXAAAPQAAAAJunoAAAAAAAAAAAAAAU5wAACFXQAACdydAAAJ5wAAAAnnAAAAAAAAAAAAAAAAAAlPcAAAAAnnAAAAEU9wAAABAAAABuCdAAADUzY4AVBwAAD0AAAACbp6AAAAAAAAAAAAAAFRcAAAhV0AAAninQAACecAAAAJ5wAAAAAAAAAAAAAAAAAJUnAAAAAJ5wAAABFScAAAAQAAAAbmnQAAA1M3MwFTcAAA9AAAAAm6egAAAAAAAAAAAAABVHAAAIVdAAAJ6J0AAAnnAAAACecAAAAAAAAAAAAAAAAACVVwAAAACecAAAARVXAAAAEAAAAG7J0AAANTNzgBVnAAAPQAAAAJunoAAAAAAAAAAAAAAVdwAACFXQAACe6dAAAJ5wAAAAnnAAAAAAAAAAAAAAAAAAlYcAAAAAnnAAAAEVhwAAABAAAABvKdAAADUzgzAVlwAAD0AAAACbp6AAAAAAAAAAAAAAFacAAAhV0AAAn0nQAACecAAAAJ5wAAAAAAAAAAAAAAAAAJW3AAAAAJ5wAAABFbcAAAAQAAAAb4nQAAA1M5NwFccAAA9AAAAAm6egAAAAAAAAAAAAABXXAAAIVdAAAJ+p0AAAnnAAAACecAAAAAAAAAAAAAAAAACV5wAAAACecAAAARXnAAAAEAAAAG/p0AAARTMTExAV9wAAD0AAAACbp6AAAAAAAAAAAAAAFgcAAAhV0AAAkAngAACecAAAAJ5wAAAAAAAAAAAAAAAAAJYXAAAAAJ5wAAABFhcAAAAQAAAAYEngAABFMxMTYBYnAAAPQAAAAJunoAAAAAAAAAAAAAAWNwAACFXQAACQaeAAAJ5wAAAAnnAAAAAAAAAAAAAAAAAAlkcAAAAAnnAAAAEWRwAAABAAAABgqeAAAEUzEzMAFlcAAA9AAAAAm6egAAAAAAAAAAAAABZnAAAIVdAAAJDJ4AAAnnAAAACecAAAAAAAAAAAAAAAAACWdwAAAACecAAAARZ3AAAAEAAAAGEJ4AAARTMTM1AWhwAAD0AAAACbp6AAAAAAAAAAAAAAFpcAAAhV0AAAkSngAACecAAAAJ5wAAAAAAAAAAAAAAAAAJanAAAAAJ5wAAABFqcAAAAQAAAAYWngAABFMxNDABa3AAAPQAAAAJunoAAAAAAAAAAAAAAWxwAACFXQAACRieAAAJ5wAAAAnnAAAAAAAAAAAAAAAAAAltcAAAAAnnAAAAEW1wAAABAAAABhyeAAAEUzE0NQFucAAA9AAAAAm6egAAAAAAAAAAAAABb3AAAIVdAAAJHp4AAAnnAAAACecAAAAAAAAAAAAAAAAACXBwAAAACecAAAARcHAAAAEAAAAGIp4AAARTMTUwAXFwAAD0AAAACbp6AAAAAAAAAAAAAAFycAAAhV0AAAkkngAACecAAAAJ5wAAAAAAAAAAAAAAAAAJc3AAAAAJ5wAAABFzcAAAAQAAAAYongAABFMxNjQBdHAAAPQAAAAJunoAAAAAAAAAAAAAAXVwAACFXQAACSqeAAAJ5wAAAAnnAAAAAAAAAAAAAAAAAAl2cAAAAAnnAAAAEXZwAAABAAAABi6eAAAEUzE3OAF3cAAA9AAAAAm6egAAAAAAAAAAAAABeHAAAIVdAAAJMJ4AAAnnAAAACecAAAAAAAAAAAAAAAAACXlwAAAACecAAAAReXAAAAEAAAAGNJ4AAARTMTgzAXpwAAD0AAAACbp6AAAAAAAAAAAAAAF7cAAAhV0AAAk2ngAACecAAAAJ5wAAAAAAAAAAAAAAAAAJfHAAAAAJ5wAAABF8cAAAAQAAAAY6ngAABFMxOTcBfXAAAPQAAAAJunoAAAAAAAAAAAAAAX5wAACFXQAACTyeAAAJ5wAAAAnnAAAAAAAAAAAAAAAAAAl/cAAAAAnnAAAAEX9wAAABAAAABkCeAAAEUzIwMgGAcAAA9AAAAAm6egAAAAAAAAAAAAABgXAAAIVdAAAJQp4AAAnnAAAACecAAAAAAAAAAAAAAAAACYJwAAAACecAAAARgnAAAAEAAAAGRp4AAARTMjA3AYNwAAD0AAAACbp6AAAAAAAAAAAAAAGEcAAAhV0AAAlIngAACecAAAAJ5wAAAAAAAAAAAAAAAAAJhXAAAAAJ5wAAABGFcAAAAQAAAAZMngAABFMyMTIBhnAAAPQAAAAJunoAAAAAAAAAAAAAAYdwAACFXQAACU6eAAAJ5wAAAAnnAAAAAAAAAAAAAAAAAAmIcAAAAAnnAAAAEYhwAAABAAAABlKeAAADUzE3AYlwAAD0AAAACbp6AAAAAAAAAAAAAAGKcAAAhV0AAAlUngAACecAAAAJ5wAAAAAAAAAAAAAAAAAJi3AAAAAJ5wAAABGLcAAAAQAAAAZYngAAA1MxOAGMcAAA9AAAAAm6egAAAAAAAAAAAAABjXAAAIVdAAAJWp4AAAnnAAAACecAAAAAAAAAAAAAAAAACY5wAAAACecAAAARjnAAAAEAAAAGXp4AAANTMTkBj3AAAPQAAAAJunoAAAAAAAAAAAAAAZBwAACFXQAACWCeAAAJ5wAAAAnnAAAAAAAAAAAAAAAAAAmRcAAAAAnnAAAAEZFwAAABAAAABmSeAAADUzIwAZJwAAD0AAAACbp6AAAAAAAAAAAAAAGTcAAAhV0AAAlmngAACecAAAAJ5wAAAAAAAAAAAAAAAAAJlHAAAAAJ5wAAABGUcAAAAQAAAAZqngAAA1MyMQGVcAAA9AAAAAm6egAAAAAAAAAAAAABlnAAAIVdAAAJbJ4AAAnnAAAACecAAAAAAAAAAAAAAAAACZdwAAAACecAAAARl3AAAAEAAAAGcJ4AAANTMjIBmHAAAPQAAAAJunoAAAAAAAAAAAAAAZlwAACFXQAACXKeAAAJ5wAAAAnnAAAAAAAAAAAAAAAAAAmacAAAAAnnAAAAEZpwAAABAAAABnaeAAADUzIzAZtwAAD0AAAACbp6AAAAAAAAAAAAAAGccAAAhV0AAAl4ngAACecAAAAJ5wAAAAAAAAAAAAAAAAAJnXAAAAAJ5wAAABGdcAAAAQAAAAZ8ngAAA1MyNAGecAAA9AAAAAm6egAAAAAAAAAAAAABn3AAAIVdAAAJfp4AAAnnAAAACecAAAAAAAAAAAAAAAAACaBwAAAACecAAAARoHAAAAEAAAAGgp4AAANTMjUBoXAAAPQAAAAJunoAAAAAAAAAAAAAAaJwAACFXQAACYSeAAAJ5wAAAAnnAAAAAAAAAAAAAAAAAAmjcAAAAAnnAAAAEaNwAAABAAAABoieAAADUzI2AaRwAAD0AAAACbp6AAAAAAAAAAAAAAGlcAAAhV0AAAmKngAACecAAAAJ5wAAAAAAAAAAAAAAAAAJpnAAAAAJ5wAAABGmcAAAAQAAAAaOngAAA1MyNwGncAAA9AAAAAm6egAAAAAAAAAAAAABqHAAAIVdAAAJkJ4AAAnnAAAACecAAAAAAAAAAAAAAAAACalwAAAACecAAAARqXAAAAEAAAAGlJ4AAANTMTABqnAAAPQAAAAJt3gAAAAAAAAAAAAAAatwAACFXQAACZaeAAAJ5wAAAAnnAAAAAAAAAAAAAAAAAAmscAAAAAnnAAAAEaxwAAABAAAABpqeAAADUzE1Aa1wAAD0AAAACbd4AAAAAAAAAAAAAAGucAAAhV0AAAmcngAACecAAAAJ5wAAAAAAAAAAAAAAAAAJr3AAAAAJ5wAAABGvcAAAAQAAAAagngAAA1MyMAGwcAAA9AAAAAm3eAAAAAAAAAAAAAABsXAAAIVdAAAJop4AAAnnAAAACecAAAAAAAAAAAAAAAAACbJwAAAACecAAAARsnAAAAEAAAAGpp4AAANTMjUBs3AAAPQAAAAJt3gAAAAAAAAAAAAAAbRwAACFXQAACaieAAAJ5wAAAAnnAAAAAAAAAAAAAAAAAAm1cAAAAAnnAAAAEbVwAAABAAAABqyeAAACUzcBtnAAAPQAAAAJt3gAAAAAAAAAAAAAAbdwAACFXQAACa6eAAAJ5wAAAAnnAAAAAAAAAAAAAAAAAAm4cAAAAAnnAAAAEbhwAAABAAAABrKeAAACUzcBuXAAAPQAAAAJt3gAAAAAAAAAAAAAAbpwAACFXQAACbSeAAAJ5wAAAAnnAAAAAAAAAAAAAAAAAAm7cAAAAAnnAAAAEbtwAAABAAAABrieAAACUzcBvHAAAPQAAAAJt3gAAAAAAAAAAAAAAb1wAACFXQAACbqeAAAJ5wAAAAnnAAAAAAAAAAAAAAAAAAm+cAAAAAnnAAAAEb5wAAABAAAABr6eAAACUzcBv3AAAPQAAAAJt3gAAAAAAAAAAAAAAcBwAACFXQAACcCeAAAJ5wAAAAnnAAAAAAAAAAAAAAAAAAnBcAAAAAnnAAAAEcFwAAABAAAABsSeAAACUzcBwnAAAPQAAAAJt3gAAAAAAAAAAAAAAcNwAACFXQAACcaeAAAJ5wAAAAnnAAAAAAAAAAAAAAAAAAnEcAAAAAnnAAAAEcRwAAABAAAABsqeAAADUzExAcVwAAD0AAAACTx6AAAAAAAAAAAAAAHGcAAAhV0AAAnMngAACecAAAAJ5wAAAAAAAAAAAAAAAAAJx3AAAAAJ5wAAABHHcAAAAQAAAAbQngAAA1MxNQHIcAAA9AAAAAk8egAAAAAAAAAAAAAByXAAAIVdAAAJ0p4AAAnnAAAACecAAAAAAAAAAAAAAAAACcpwAAAACecAAAARynAAAAEAAAAG1p4AAANTMTkBy3AAAPQAAAAJPHoAAAAAAAAAAAAAAcxwAACFXQAACdieAAAJ5wAAAAnnAAAAAAAAAAAAAAAAAAnNcAAAAAnnAAAAEc1wAAABAAAABtyeAAADUzI0Ac5wAAD0AAAACTx6AAAAAAAAAAAAAAHPcAAAhV0AAAnengAACecAAAAJ5wAAAAAAAAAAAAAAAAAJ0HAAAAAJ5wAAABHQcAAAAQAAAAbingAAA1MyOQHRcAAA9AAAAAk8egAAAAAAAAAAAAAB0nAAAIVdAAAJ5J4AAAnnAAAACecAAAAAAAAAAAAAAAAACdNwAAAACecAAAAR03AAAAEAAAAG6J4AAANTMzMB1HAAAPQAAAAJPHoAAAAAAAAAAAAAAdVwAACFXQAACeqeAAAJ5wAAAAnnAAAAAAAAAAAAAAAAAAnWcAAAAAnnAAAAEdZwAAABAAAABu6eAAADUzM4AddwAAD0AAAACTx6AAAAAAAAAAAAAAHYcAAAhV0AAAnwngAACecAAAAJ5wAAAAAAAAAAAAAAAAAJ2XAAAAAJ5wAAABHZcAAAAQAAAAb0ngAAA1M0MwHacAAA9AAAAAk8egAAAAAAAAAAAAAB23AAAIVdAAAJ9p4AAAnnAAAACecAAAAAAAAAAAAAAAAACdxwAAAACecAAAAR3HAAAAEAAAAG+p4AAANTNDcB3XAAAPQAAAAJPHoAAAAAAAAAAAAAAd5wAACFXQAACfyeAAAJ5wAAAAnnAAAAAAAAAAAAAAAAAAnfcAAAAAnnAAAAEd9wAAABAAAABgCfAAADUzUyAeBwAAD0AAAACTx6AAAAAAAAAAAAAAHhcAAAhV0AAAkCnwAACecAAAAJ5wAAAAAAAAAAAAAAAAAJ4nAAAAAJ5wAAABHicAAAAQAAAAYGnwAAA1M1NwHjcAAA9AAAAAk8egAAAAAAAAAAAAAB5HAAAIVdAAAJCJ8AAAnnAAAACecAAAAAAAAAAAAAAAAACeVwAAAACecAAAAR5XAAAAEAAAAGDJ8AAAJTOAHmcAAA9AAAAAk8egAAAAAAAAAAAAAB53AAAIVdAAAJDp8AAAnnAAAACecAAAAAAAAAAAAAAAAACehwAAAACecAAAAR6HAAAAEAAAAGEp8AAAJTOAHpcAAA9AAAAAk8egAAAAAAAAAAAAAB6nAAAIVdAAAJFJ8AAAnnAAAACecAAAAAAAAAAAAAAAAACetwAAAACecAAAAR63AAAAEAAAAGGJ8AAAJTOAHscAAA9AAAAAk8egAAAAAAAAAAAAAB7XAAAIVdAAAJGp8AAAnnAAAACecAAAAAAAAAAAAAAAAACe5wAAAACecAAAAR7nAAAAEAAAAGHp8AAAJTOAHvcAAA9AAAAAk8egAAAAAAAAAAAAAB8HAAAIVdAAAJIJ8AAAnnAAAACecAAAAAAAAAAAAAAAAACfFwAAAACecAAAAR8XAAAAEAAAAGJJ8AAANTMTEB8nAAAPQAAAAJunoAAAAAAAAAAAAAAfNwAACFXQAACSafAAAJ5wAAAAnnAAAAAAAAAAAAAAAAAAn0cAAAAAnnAAAAEfRwAAABAAAABiqfAAADUzExAfVwAAD0AAAACbp6AAAAAAAAAAAAAAH2cAAAhV0AAAksnwAACecAAAAJ5wAAAAAAAAAAAAAAAAAJ93AAAAAJ5wAAABH3cAAAAQAAAAYwnwAAA1MxMQH4cAAA9AAAAAm6egAAAAAAAAAAAAAB+XAAAIVdAAAJMp8AAAnnAAAACecAAAAAAAAAAAAAAAAACfpwAAAACecAAAAR+nAAAAEAAAAGNp8AAANTMTEB+3AAAPQAAAAJunoAAAAAAAAAAAAAAfxwAACFXQAACTifAAAJ5wAAAAnnAAAAAAAAAAAAAAAAAAn9cAAAAAnnAAAAEf1wAAABAAAABjyfAAADUzExAf5wAAD0AAAACbp6AAAAAAAAAAAAAAH/cAAAhV0AAAk+nwAACecAAAAJ5wAAAAAAAAAAAAAAAAAJAHEAAAAJ5wAAABEAcQAAAQAAAAZCnwAAAlM4AQFxAAD0AAAACbp6AAAAAAAAAAAAAAECcQAAhV0AAAlEnwAACecAAAAJ5wAAAAAAAAAAAAAAAAAJA3EAAAAJ5wAAABEDcQAAAQAAAAZInwAAAlM4AQRxAAD0AAAACbp6AAAAAAAAAAAAAAEFcQAAhV0AAAlKnwAACecAAAAJ5wAAAAAAAAAAAAAAAAAJBnEAAAAJ5wAAABEGcQAAAQAAAAZOnwAAAlM4AQdxAAD0AAAACbp6AAAAAAAAAAAAAAEIcQAAhV0AAAlQnwAACecAAAAJ5wAAAAAAAAAAAAAAAAAJCXEAAAAJ5wAAABEJcQAAAQAAAAZUnwAAAlM4AQpxAAD0AAAACbp6AAAAAAAAAAAAAAELcQAAhV0AAAlWnwAACecAAAAJ5wAAAAAAAAAAAAAAAAAJDHEAAAAJ5wAAABEMcQAAAQAAAAZanwAAAlM4AQ1xAAD0AAAACbp6AAAAAAAAAAAAAAEOcQAAhV0AAAlcnwAACecAAAAJ5wAAAAAAAAAAAAAAAAAJD3EAAAAJ5wAAABEPcQAAAQAAAAZgnwAAAlM4ARBxAAD0AAAACbp6AAAAAAAAAAAAAAERcQAAhV0AAAlinwAACecAAAAJ5wAAAAAAAAAAAAAAAAAJEnEAAAAJ5wAAABEScQAAAQAAAAZmnwAAAlM4ARNxAAD0AAAACbp6AAAAAAAAAAAAAAEUcQAAhV0AAAlonwAACecAAAAJ5wAAAAAAAAAAAAAAAAAJFXEAAAAJ5wAAABEVcQAAAQAAAAZsnwAAAlM4ARZxAAD0AAAACbp6AAAAAAAAAAAAAAEXcQAAhV0AAAlunwAACecAAAAJ5wAAAAAAAAAAAAAAAAAJGHEAAAAJ5wAAABEYcQAAAQAAAAZynwAAAlM4ARlxAAD0AAAACbp6AAAAAAAAAAAAAAEacQAAhV0AAAl0nwAACecAAAAJ5wAAAAAAAAAAAAAAAAAJG3EAAAAJ5wAAABEbcQAAAQAAAAZ4nwAAAlM4ARxxAAD0AAAACbp6AAAAAAAAAAAAAAEdcQAAhV0AAAl6nwAACecAAAAJ5wAAAAAAAAAAAAAAAAAJHnEAAAAJ5wAAABEecQAAAQAAAAZ+nwAAAlM4AR9xAAD0AAAACbp6AAAAAAAAAAAAAAEgcQAAhV0AAAmAnwAACecAAAAJ5wAAAAAAAAAAAAAAAAAJIXEAAAAJ5wAAABEhcQAAAQAAAAaEnwAAAlM4ASJxAAD0AAAACbp6AAAAAAAAAAAAAAEjcQAAhV0AAAmGnwAACecAAAAJ5wAAAAAAAAAAAAAAAAAJJHEAAAAJ5wAAABEkcQAAAQAAAAaKnwAAA1MyMAElcQAA9AAAAAm3eAAAAAAAAAAAAAABJnEAAIVdAAAJjJ8AAAnnAAAACecAAAAAAAAAAAAAAAAACSdxAAAACecAAAARJ3EAAAEAAAAGkJ8AAANTMjkBKHEAAPQAAAAJt3gAAAAAAAAAAAAAASlxAACFXQAACZKfAAAJ5wAAAAnnAAAAAAAAAAAAAAAAAAkqcQAAAAnnAAAAESpxAAABAAAABpafAAADUzQ0AStxAAD0AAAACbd4AAAAAAAAAAAAAAEscQAAhV0AAAmYnwAACecAAAAJ5wAAAAAAAAAAAAAAAAAJLXEAAAAJ5wAAABEtcQAAAQAAAAacnwAAA1M1OQEucQAA9AAAAAm3eAAAAAAAAAAAAAABL3EAAIVdAAAJnp8AAAnnAAAACecAAAAAAAAAAAAAAAAACTBxAAAACecAAAARMHEAAAEAAAAGop8AAANTNjgBMXEAAPQAAAAJt3gAAAAAAAAAAAAAATJxAACFXQAACaSfAAAJ5wAAAAnnAAAAAAAAAAAAAAAAAAkzcQAAAAnnAAAAETNxAAABAAAABqifAAADUzgzATRxAAD0AAAACbd4AAAAAAAAAAAAAAE1cQAAhV0AAAmqnwAACecAAAAJ5wAAAAAAAAAAAAAAAAAJNnEAAAAJ5wAAABE2cQAAAQAAAAaunwAAA1M5OAE3cQAA9AAAAAm3eAAAAAAAAAAAAAABOHEAAIVdAAAJsJ8AAAnnAAAACecAAAAAAAAAAAAAAAAACTlxAAAACecAAAAROXEAAAEAAAAGtJ8AAARTMTEzATpxAAD0AAAACbd4AAAAAAAAAAAAAAE7cQAAhV0AAAm2nwAACecAAAAJ5wAAAAAAAAAAAAAAAAAJPHEAAAAJ5wAAABE8cQAAAQAAAAa6nwAABFMxMjIBPXEAAPQAAAAJt3gAAAAAAAAAAAAAAT5xAACFXQAACbyfAAAJ5wAAAAnnAAAAAAAAAAAAAAAAAAk/cQAAAAnnAAAAET9xAAABAAAABsCfAAAEUzEzNwFAcQAA9AAAAAm3eAAAAAAAAAAAAAABQXEAAIVdAAAJwp8AAAnnAAAACecAAAAAAAAAAAAAAAAACUJxAAAACecAAAARQnEAAAEAAAAGxp8AAARTMTUyAUNxAAD0AAAACbd4AAAAAAAAAAAAAAFEcQAAhV0AAAnInwAACecAAAAJ5wAAAAAAAAAAAAAAAAAJRXEAAAAJ5wAAABFFcQAAAQAAAAbMnwAABFMxNjcBRnEAAPQAAAAJt3gAAAAAAAAAAAAAAUdxAACFXQAACc6fAAAJ5wAAAAnnAAAAAAAAAAAAAAAAAAlIcQAAAAnnAAAAEUhxAAABAAAABtKfAAAEUzE3NgFJcQAA9AAAAAm3eAAAAAAAAAAAAAABSnEAAIVdAAAJ1J8AAAnnAAAACecAAAAAAAAAAAAAAAAACUtxAAAACecAAAARS3EAAAEAAAAG2J8AAARTMTkxAUxxAAD0AAAACbd4AAAAAAAAAAAAAAFNcQAAhV0AAAnanwAACecAAAAJ5wAAAAAAAAAAAAAAAAAJTnEAAAAJ5wAAABFOcQAAAQAAAAbenwAABFMyMDYBT3EAAPQAAAAJt3gAAAAAAAAAAAAAAVBxAACFXQAACeCfAAAJ5wAAAAnnAAAAAAAAAAAAAAAAAAlRcQAAAAnnAAAAEVFxAAABAAAABuSfAAAEUzIyMQFScQAA9AAAAAm3eAAAAAAAAAAAAAABU3EAAIVdAAAJ5p8AAAnnAAAACecAAAAAAAAAAAAAAAAACVRxAAAACecAAAARVHEAAAEAAAAG6p8AAARTMjMwAVVxAAD0AAAACbd4AAAAAAAAAAAAAAFWcQAAhV0AAAnsnwAACecAAAAJ5wAAAAAAAAAAAAAAAAAJV3EAAAAJ5wAAABFXcQAAAQAAAAbwnwAABFMyNDUBWHEAAPQAAAAJt3gAAAAAAAAAAAAAAVlxAACFXQAACfKfAAAJ5wAAAAnnAAAAAAAAAAAAAAAAAAlacQAAAAnnAAAAEVpxAAABAAAABvafAAAEUzI2MAFbcQAA9AAAAAm3eAAAAAAAAAAAAAABXHEAAIVdAAAJ+J8AAAnnAAAACecAAAAAAAAAAAAAAAAACV1xAAAACecAAAARXXEAAAEAAAAG/J8AAANTMTIBXnEAAPQAAAAJt3gAAAAAAAAAAAAAAV9xAACFXQAACf6fAAAJ5wAAAAnnAAAAAAAAAAAAAAAAAAlgcQAAAAnnAAAAEWBxAAABAAAABgKgAAADUzEzAWFxAAD0AAAACbd4AAAAAAAAAAAAAAFicQAAhV0AAAkEoAAACecAAAAJ5wAAAAAAAAAAAAAAAAAJY3EAAAAJ5wAAABFjcQAAAQAAAAYIoAAAA1MxNAFkcQAA9AAAAAm3eAAAAAAAAAAAAAABZXEAAIVdAAAJCqAAAAnnAAAACecAAAAAAAAAAAAAAAAACWZxAAAACecAAAARZnEAAAEAAAAGDqAAAANTMTUBZ3EAAPQAAAAJt3gAAAAAAAAAAAAAAWhxAACFXQAACRCgAAAJ5wAAAAnnAAAAAAAAAAAAAAAAAAlpcQAAAAnnAAAAEWlxAAABAAAABhSgAAADUzE2AWpxAAD0AAAACbd4AAAAAAAAAAAAAAFrcQAAhV0AAAkWoAAACecAAAAJ5wAAAAAAAAAAAAAAAAAJbHEAAAAJ5wAAABFscQAAAQAAAAYaoAAAA1MxNwFtcQAA9AAAAAm3eAAAAAAAAAAAAAABbnEAAIVdAAAJHKAAAAnnAAAACecAAAAAAAAAAAAAAAAACW9xAAAACecAAAARb3EAAAEAAAAGIKAAAANTMTMBcHEAAPQAAAAJunoAAAAAAAAAAAAAAXFxAACFXQAACSKgAAAJ5wAAAAnnAAAAAAAAAAAAAAAAAAlycQAAAAnnAAAAEXJxAAABAAAABiagAAADUzE4AXNxAAD0AAAACbp6AAAAAAAAAAAAAAF0cQAAhV0AAAkooAAACecAAAAJ5wAAAAAAAAAAAAAAAAAJdXEAAAAJ5wAAABF1cQAAAQAAAAYsoAAAA1MyMwF2cQAA9AAAAAm6egAAAAAAAAAAAAABd3EAAIVdAAAJLqAAAAnnAAAACecAAAAAAAAAAAAAAAAACXhxAAAACecAAAAReHEAAAEAAAAGMqAAAANTMjgBeXEAAPQAAAAJunoAAAAAAAAAAAAAAXpxAACFXQAACTSgAAAJ5wAAAAnnAAAAAAAAAAAAAAAAAAl7cQAAAAnnAAAAEXtxAAABAAAABjigAAADUzMzAXxxAAD0AAAACbp6AAAAAAAAAAAAAAF9cQAAhV0AAAk6oAAACecAAAAJ5wAAAAAAAAAAAAAAAAAJfnEAAAAJ5wAAABF+cQAAAQAAAAY+oAAAA1MzOAF/cQAA9AAAAAm6egAAAAAAAAAAAAABgHEAAIVdAAAJQKAAAAnnAAAACecAAAAAAAAAAAAAAAAACYFxAAAACecAAAARgXEAAAEAAAAGRKAAAANTNDMBgnEAAPQAAAAJunoAAAAAAAAAAAAAAYNxAACFXQAACUagAAAJ5wAAAAnnAAAAAAAAAAAAAAAAAAmEcQAAAAnnAAAAEYRxAAABAAAABkqgAAADUzQ4AYVxAAD0AAAACbp6AAAAAAAAAAAAAAGGcQAAhV0AAAlMoAAACecAAAAJ5wAAAAAAAAAAAAAAAAAJh3EAAAAJ5wAAABGHcQAAAQAAAAZQoAAAA1M1MwGIcQAA9AAAAAm6egAAAAAAAAAAAAABiXEAAIVdAAAJUqAAAAnnAAAACecAAAAAAAAAAAAAAAAACYpxAAAACecAAAARinEAAAEAAAAGVqAAAANTNTgBi3EAAPQAAAAJunoAAAAAAAAAAAAAAYxxAACFXQAACVigAAAJ5wAAAAnnAAAAAAAAAAAAAAAAAAmNcQAAAAnnAAAAEY1xAAABAAAABlygAAADUzYzAY5xAAD0AAAACbp6AAAAAAAAAAAAAAGPcQAAhV0AAAleoAAACecAAAAJ5wAAAAAAAAAAAAAAAAAJkHEAAAAJ5wAAABGQcQAAAQAAAAZioAAAA1M2OAGRcQAA9AAAAAm6egAAAAAAAAAAAAABknEAAIVdAAAJZKAAAAnnAAAACecAAAAAAAAAAAAAAAAACZNxAAAACecAAAARk3EAAAEAAAAGaKAAAANTNzMBlHEAAPQAAAAJunoAAAAAAAAAAAAAAZVxAACFXQAACWqgAAAJ5wAAAAnnAAAAAAAAAAAAAAAAAAmWcQAAAAnnAAAAEZZxAAABAAAABm6gAAADUzc4AZdxAAD0AAAACbp6AAAAAAAAAAAAAAGYcQAAhV0AAAlwoAAACecAAAAJ5wAAAAAAAAAAAAAAAAAJmXEAAAAJ5wAAABGZcQAAAQAAAAZ0oAAAA1M4MwGacQAA9AAAAAm6egAAAAAAAAAAAAABm3EAAIVdAAAJdqAAAAnnAAAACecAAAAAAAAAAAAAAAAACZxxAAAACecAAAARnHEAAAEAAAAGeqAAAANTODgBnXEAAPQAAAAJunoAAAAAAAAAAAAAAZ5xAACFXQAACXygAAAJ5wAAAAnnAAAAAAAAAAAAAAAAAAmfcQAAAAnnAAAAEZ9xAAABAAAABoCgAAADUzkzAaBxAAD0AAAACbp6AAAAAAAAAAAAAAGhcQAAhV0AAAmCoAAACecAAAAJ5wAAAAAAAAAAAAAAAAAJonEAAAAJ5wAAABGicQAAAQAAAAaGoAAAA1M5OAGjcQAA9AAAAAm6egAAAAAAAAAAAAABpHEAAIVdAAAJiKAAAAnnAAAACecAAAAAAAAAAAAAAAAACaVxAAAACecAAAARpXEAAAEAAAAGjKAAAARTMTAzAaZxAAD0AAAACbp6AAAAAAAAAAAAAAGncQAAhV0AAAmOoAAACecAAAAJ5wAAAAAAAAAAAAAAAAAJqHEAAAAJ5wAAABGocQAAAQAAAAaSoAAABFMxMDgBqXEAAPQAAAAJunoAAAAAAAAAAAAAAapxAACFXQAACZSgAAAJ5wAAAAnnAAAAAAAAAAAAAAAAAAmrcQAAAAnnAAAAEatxAAABAAAABpigAAAEUzExMwGscQAA9AAAAAm6egAAAAAAAAAAAAABrXEAAIVdAAAJmqAAAAnnAAAACecAAAAAAAAAAAAAAAAACa5xAAAACecAAAARrnEAAAEAAAAGnqAAAANTMTABr3EAAPQAAAAJunoAAAAAAAAAAAAAAbBxAACFXQAACaCgAAAJ5wAAAAnnAAAAAAAAAAAAAAAAAAmxcQAAAAnnAAAAEbFxAAABAAAABqSgAAADUzEwAbJxAAD0AAAACbp6AAAAAAAAAAAAAAGzcQAAhV0AAAmmoAAACecAAAAJ5wAAAAAAAAAAAAAAAAAJtHEAAAAJ5wAAABG0cQAAAQAAAAaqoAAAA1MxMAG1cQAA9AAAAAm6egAAAAAAAAAAAAABtnEAAIVdAAAJrKAAAAnnAAAACecAAAAAAAAAAAAAAAAACbdxAAAACecAAAARt3EAAAEAAAAGsKAAAANTMTABuHEAAPQAAAAJunoAAAAAAAAAAAAAAblxAACFXQAACbKgAAAJ5wAAAAnnAAAAAAAAAAAAAAAAAAm6cQAAAAnnAAAAEbpxAAABAAAABragAAADUzEzAbtxAAD0AAAACV55AAAAAAAAAAAAAAG8cQAAhV0AAAm4oAAACecAAAAJ5wAAAAAAAAAAAAAAAAAJvXEAAAAJ5wAAABG9cQAAAQAAAAa8oAAAA1MxMwG+cQAA9AAAAAleeQAAAAAAAAAAAAABv3EAAIVdAAAJvqAAAAnnAAAACecAAAAAAAAAAAAAAAAACcBxAAAACecAAAARwHEAAAEAAAAGwqAAAANTMTMBwXEAAPQAAAAJXnkAAAAAAAAAAAAAAcJxAACFXQAACcSgAAAJ5wAAAAnnAAAAAAAAAAAAAAAAAAnDcQAAAAnnAAAAEcNxAAABAAAABsigAAADUzEzAcRxAAD0AAAACV55AAAAAAAAAAAAAAHFcQAAhV0AAAnKoAAACecAAAAJ5wAAAAAAAAAAAAAAAAAJxnEAAAAJ5wAAABHGcQAAAQAAAAbOoAAAA1MxMwHHcQAA9AAAAAleeQAAAAAAAAAAAAAByHEAAIVdAAAJ0KAAAAnnAAAACecAAAAAAAAAAAAAAAAACclxAAAACecAAAARyXEAAAEAAAAG1KAAAANTMTMBynEAAPQAAAAJXnkAAAAAAAAAAAAAActxAACFXQAACdagAAAJ5wAAAAnnAAAAAAAAAAAAAAAAAAnMcQAAAAnnAAAAEcxxAAABAAAABtqgAAADUzEzAc1xAAD0AAAACV55AAAAAAAAAAAAAAHOcQAAhV0AAAncoAAACecAAAAJ5wAAAAAAAAAAAAAAAAAJz3EAAAAJ5wAAABHPcQAAAQAAAAbgoAAAA1MxMwHQcQAA9AAAAAleeQAAAAAAAAAAAAAB0XEAAIVdAAAJ4qAAAAnnAAAACecAAAAAAAAAAAAAAAAACdJxAAAACecAAAAR0nEAAAEAAAAG5qAAAANTMTMB03EAAPQAAAAJXnkAAAAAAAAAAAAAAdRxAACFXQAACeigAAAJ5wAAAAnnAAAAAAAAAAAAAAAAAAnVcQAAAAnnAAAAEdVxAAABAAAABuygAAADUzEzAdZxAAD0AAAACV55AAAAAAAAAAAAAAHXcQAAhV0AAAnuoAAACecAAAAJ5wAAAAAAAAAAAAAAAAAJ2HEAAAAJ5wAAABHYcQAAAQAAAAbyoAAAA1MxMwHZcQAA9AAAAAleeQAAAAAAAAAAAAAB2nEAAIVdAAAJ9KAAAAnnAAAACecAAAAAAAAAAAAAAAAACdtxAAAACecAAAAR23EAAAEAAAAG+KAAAANTMTMB3HEAAPQAAAAJXnkAAAAAAAAAAAAAAd1xAACFXQAACfqgAAAJ5wAAAAnnAAAAAAAAAAAAAAAAAAnecQAAAAnnAAAAEd5xAAABAAAABv6gAAADUzEzAd9xAAD0AAAACV55AAAAAAAAAAAAAAHgcQAAhV0AAAkAoQAACecAAAAJ5wAAAAAAAAAAAAAAAAAJ4XEAAAAJ5wAAABHhcQAAAQAAAAYEoQAAA1MxMwHicQAA9AAAAAleeQAAAAAAAAAAAAAB43EAAIVdAAAJBqEAAAnnAAAACecAAAAAAAAAAAAAAAAACeRxAAAACecAAAAR5HEAAAEAAAAGCqEAAANTMTMB5XEAAPQAAAAJXnkAAAAAAAAAAAAAAeZxAACFXQAACQyhAAAJ5wAAAAnnAAAAAAAAAAAAAAAAAAnncQAAAAnnAAAAEedxAAABAAAABhChAAADUzEzAehxAAD0AAAACV55AAAAAAAAAAAAAAHpcQAAhV0AAAkSoQAACecAAAAJ5wAAAAAAAAAAAAAAAAAJ6nEAAAAJ5wAAABHqcQAAAQAAAAYWoQAAA1MxMwHrcQAA9AAAAAleeQAAAAAAAAAAAAAB7HEAAIVdAAAJGKEAAAnnAAAACecAAAAAAAAAAAAAAAAACe1xAAAACecAAAAR7XEAAAEAAAAGHKEAAANTMTMB7nEAAPQAAAAJXnkAAAAAAAAAAAAAAe9xAACFXQAACR6hAAAJ5wAAAAnnAAAAAAAAAAAAAAAAAAnwcQAAAAnnAAAAEfBxAAABAAAABiKhAAADUzEzAfFxAAD0AAAACV55AAAAAAAAAAAAAAHycQAAhV0AAAkkoQAACecAAAAJ5wAAAAAAAAAAAAAAAAAJ83EAAAAJ5wAAABHzcQAAAQAAAAYooQAAA1MxMwH0cQAA9AAAAAleeQAAAAAAAAAAAAAB9XEAAIVdAAAJKqEAAAnnAAAACecAAAAAAAAAAAAAAAAACfZxAAAACecAAAAR9nEAAAEAAAAGLqEAAANTMTMB93EAAPQAAAAJXnkAAAAAAAAAAAAAAfhxAACFXQAACTChAAAJ5wAAAAnnAAAAAAAAAAAAAAAAAAn5cQAAAAnnAAAAEflxAAABAAAABjShAAADUzEzAfpxAAD0AAAACV55AAAAAAAAAAAAAAH7cQAAhV0AAAk2oQAACecAAAAJ5wAAAAAAAAAAAAAAAAAJ/HEAAAAJ5wAAABH8cQAAAQAAAAY6oQAAA1MxMwH9cQAA9AAAAAleeQAAAAAAAAAAAAAB/nEAAIVdAAAJPKEAAAnnAAAACecAAAAAAAAAAAAAAAAACf9xAAAACecAAAAR/3EAAAEAAAAGQKEAAANTMTMBAHIAAPQAAAAJXnkAAAAAAAAAAAAAAQFyAACFXQAACUKhAAAJ5wAAAAnnAAAAAAAAAAAAAAAAAAkCcgAAAAnnAAAAEQJyAAABAAAABkahAAADUzEzAQNyAAD0AAAACV55AAAAAAAAAAAAAAEEcgAAhV0AAAlIoQAACecAAAAJ5wAAAAAAAAAAAAAAAAAJBXIAAAAJ5wAAABEFcgAAAQAAAAZMoQAAA1MxMwEGcgAA9AAAAAleeQAAAAAAAAAAAAABB3IAAIVdAAAJTqEAAAnnAAAACecAAAAAAAAAAAAAAAAACQhyAAAACecAAAARCHIAAAEAAAAGUqEAAANTMTMBCXIAAPQAAAAJXnkAAAAAAAAAAAAAAQpyAACFXQAACVShAAAJ5wAAAAnnAAAAAAAAAAAAAAAAAAkLcgAAAAnnAAAAEQtyAAABAAAABlihAAADUzEzAQxyAAD0AAAACV55AAAAAAAAAAAAAAENcgAAhV0AAAlaoQAACecAAAAJ5wAAAAAAAAAAAAAAAAAJDnIAAAAJ5wAAABEOcgAAAQAAAAZeoQAAA1MxMwEPcgAA9AAAAAleeQAAAAAAAAAAAAABEHIAAIVdAAAJYKEAAAnnAAAACecAAAAAAAAAAAAAAAAACRFyAAAACecAAAAREXIAAAEAAAAGZKEAAANTMTMBEnIAAPQAAAAJXnkAAAAAAAAAAAAAARNyAACFXQAACWahAAAJ5wAAAAnnAAAAAAAAAAAAAAAAAAkUcgAAAAnnAAAAERRyAAABAAAABmqhAAADUzEzARVyAAD0AAAACV55AAAAAAAAAAAAAAEWcgAAhV0AAAlsoQAACecAAAAJ5wAAAAAAAAAAAAAAAAAJF3IAAAAJ5wAAABEXcgAAAQAAAAZwoQAAA1MxMwEYcgAA9AAAAAleeQAAAAAAAAAAAAABGXIAAIVdAAAJcqEAAAnnAAAACecAAAAAAAAAAAAAAAAACRpyAAAACecAAAARGnIAAAEAAAAGdqEAAANTMTMBG3IAAPQAAAAJXnkAAAAAAAAAAAAAARxyAACFXQAACXihAAAJ5wAAAAnnAAAAAAAAAAAAAAAAAAkdcgAAAAnnAAAAER1yAAABAAAABnyhAAADUzEzAR5yAAD0AAAACV55AAAAAAAAAAAAAAEfcgAAhV0AAAl+oQAACecAAAAJ5wAAAAAAAAAAAAAAAAAJIHIAAAAJ5wAAABEgcgAAAQAAAAaCoQAAA1MxMwEhcgAA9AAAAAleeQAAAAAAAAAAAAABInIAAIVdAAAJhKEAAAnnAAAACecAAAAAAAAAAAAAAAAACSNyAAAACecAAAARI3IAAAEAAAAGiKEAAANTMTMBJHIAAPQAAAAJXnkAAAAAAAAAAAAAASVyAACFXQAACYqhAAAJ5wAAAAnnAAAAAAAAAAAAAAAAAAkmcgAAAAnnAAAAESZyAAABAAAABo6hAAADUzEzASdyAAD0AAAACV55AAAAAAAAAAAAAAEocgAAhV0AAAmQoQAACecAAAAJ5wAAAAAAAAAAAAAAAAAJKXIAAAAJ5wAAABEpcgAAAQAAAAaUoQAAA1MxMwEqcgAA9AAAAAleeQAAAAAAAAAAAAABK3IAAIVdAAAJlqEAAAnnAAAACecAAAAAAAAAAAAAAAAACSxyAAAACecAAAARLHIAAAEAAAAGmqEAAANTMTMBLXIAAPQAAAAJXnkAAAAAAAAAAAAAAS5yAACFXQAACZyhAAAJ5wAAAAnnAAAAAAAAAAAAAAAAAAkvcgAAAAnnAAAAES9yAAABAAAABqChAAADUzEzATByAAD0AAAACV55AAAAAAAAAAAAAAExcgAAhV0AAAmioQAACecAAAAJ5wAAAAAAAAAAAAAAAAAJMnIAAAAJ5wAAABEycgAAAQAAAAamoQAAA1MxOAEzcgAA9AAAAAleeQAAAAAAAAAAAAABNHIAAIVdAAAJqKEAAAnnAAAACecAAAAAAAAAAAAAAAAACTVyAAAACecAAAARNXIAAAEAAAAGrKEAAANTMTABNnIAAPQAAAAJXnkAAAAAAAAAAAAAATdyAACFXQAACa6hAAAJ5wAAAAnnAAAAAAAAAAAAAAAAAAk4cgAAAAnnAAAAEThyAAABAAAABrKhAAADUzMwATlyAAD0AAAACV55AAAAAAAAAAAAAAE6cgAAhV0AAAm0oQAACecAAAAJ5wAAAAAAAAAAAAAAAAAJO3IAAAAJ5wAAABE7cgAAAQAAAAa4oQAAA1MzNQE8cgAA9AAAAAleeQAAAAAAAAAAAAABPXIAAIVdAAAJuqEAAAnnAAAACecAAAAAAAAAAAAAAAAACT5yAAAACecAAAARPnIAAAEAAAAGvqEAAANTNDABP3IAAPQAAAAJXnkAAAAAAAAAAAAAAUByAACFXQAACcChAAAJ5wAAAAnnAAAAAAAAAAAAAAAAAAlBcgAAAAnnAAAAEUFyAAABAAAABsShAAADUzI3AUJyAAD0AAAACV55AAAAAAAAAAAAAAFDcgAAhV0AAAnGoQAACecAAAAJ5wAAAAAAAAAAAAAAAAAJRHIAAAAJ5wAAABFEcgAAAQAAAAbKoQAAA1MxMQFFcgAA9AAAAAm6egAAAAAAAAAAAAABRnIAAIVdAAAJzKEAAAnnAAAACecAAAAAAAAAAAAAAAAACUdyAAAACecAAAARR3IAAAEAAAAG0KEAAANTMTUBSHIAAPQAAAAJunoAAAAAAAAAAAAAAUlyAACFXQAACdKhAAAJ5wAAAAnnAAAAAAAAAAAAAAAAAAlKcgAAAAnnAAAAEUpyAAABAAAABtahAAADUzIwAUtyAAD0AAAACbp6AAAAAAAAAAAAAAFMcgAAhV0AAAnYoQAACecAAAAJ5wAAAAAAAAAAAAAAAAAJTXIAAAAJ5wAAABFNcgAAAQAAAAbcoQAAA1MyNQFOcgAA9AAAAAm6egAAAAAAAAAAAAABT3IAAIVdAAAJ3qEAAAnnAAAACecAAAAAAAAAAAAAAAAACVByAAAACecAAAARUHIAAAEAAAAG4qEAAANTMzABUXIAAPQAAAAJunoAAAAAAAAAAAAAAVJyAACFXQAACeShAAAJ5wAAAAnnAAAAAAAAAAAAAAAAAAlTcgAAAAnnAAAAEVNyAAABAAAABuihAAADUzM1AVRyAAD0AAAACbp6AAAAAAAAAAAAAAFVcgAAhV0AAAnqoQAACecAAAAJ5wAAAAAAAAAAAAAAAAAJVnIAAAAJ5wAAABFWcgAAAQAAAAbuoQAAA1M0MAFXcgAA9AAAAAm6egAAAAAAAAAAAAABWHIAAIVdAAAJ8KEAAAnnAAAACecAAAAAAAAAAAAAAAAACVlyAAAACecAAAARWXIAAAEAAAAG9KEAAANTNDUBWnIAAPQAAAAJunoAAAAAAAAAAAAAAVtyAACFXQAACfahAAAJ5wAAAAnnAAAAAAAAAAAAAAAAAAlccgAAAAnnAAAAEVxyAAABAAAABvqhAAADUzQ5AV1yAAD0AAAACbp6AAAAAAAAAAAAAAFecgAAhV0AAAn8oQAACecAAAAJ5wAAAAAAAAAAAAAAAAAJX3IAAAAJ5wAAABFfcgAAAQAAAAYAogAAA1M1MwFgcgAA9AAAAAm6egAAAAAAAAAAAAABYXIAAIVdAAAJAqIAAAnnAAAACecAAAAAAAAAAAAAAAAACWJyAAAACecAAAARYnIAAAEAAAAGBqIAAANTNTgBY3IAAPQAAAAJunoAAAAAAAAAAAAAAWRyAACFXQAACQiiAAAJ5wAAAAnnAAAAAAAAAAAAAAAAAAllcgAAAAnnAAAAEWVyAAABAAAABgyiAAADUzYzAWZyAAD0AAAACbp6AAAAAAAAAAAAAAFncgAAhV0AAAkOogAACecAAAAJ5wAAAAAAAAAAAAAAAAAJaHIAAAAJ5wAAABFocgAAAQAAAAYSogAAA1M2OAFpcgAA9AAAAAm6egAAAAAAAAAAAAABanIAAIVdAAAJFKIAAAnnAAAACecAAAAAAAAAAAAAAAAACWtyAAAACecAAAARa3IAAAEAAAAGGKIAAANTNzMBbHIAAPQAAAAJunoAAAAAAAAAAAAAAW1yAACFXQAACRqiAAAJ5wAAAAnnAAAAAAAAAAAAAAAAAAlucgAAAAnnAAAAEW5yAAABAAAABh6iAAADUzc4AW9yAAD0AAAACbp6AAAAAAAAAAAAAAFwcgAAhV0AAAkgogAACecAAAAJ5wAAAAAAAAAAAAAAAAAJcXIAAAAJ5wAAABFxcgAAAQAAAAYkogAAA1M4MwFycgAA9AAAAAm6egAAAAAAAAAAAAABc3IAAIVdAAAJJqIAAAnnAAAACecAAAAAAAAAAAAAAAAACXRyAAAACecAAAARdHIAAAEAAAAGKqIAAANTODcBdXIAAPQAAAAJunoAAAAAAAAAAAAAAXZyAACFXQAACSyiAAAJ5wAAAAnnAAAAAAAAAAAAAAAAAAl3cgAAAAnnAAAAEXdyAAABAAAABjCiAAADUzkxAXhyAAD0AAAACbp6AAAAAAAAAAAAAAF5cgAAhV0AAAkyogAACecAAAAJ5wAAAAAAAAAAAAAAAAAJenIAAAAJ5wAAABF6cgAAAQAAAAY2ogAAA1M5NgF7cgAA9AAAAAm6egAAAAAAAAAAAAABfHIAAIVdAAAJOKIAAAnnAAAACecAAAAAAAAAAAAAAAAACX1yAAAACecAAAARfXIAAAEAAAAGPKIAAARTMTAxAX5yAAD0AAAACbp6AAAAAAAAAAAAAAF/cgAAhV0AAAk+ogAACecAAAAJ5wAAAAAAAAAAAAAAAAAJgHIAAAAJ5wAAABGAcgAAAQAAAAZCogAABFMxMDYBgXIAAPQAAAAJunoAAAAAAAAAAAAAAYJyAACFXQAACUSiAAAJ5wAAAAnnAAAAAAAAAAAAAAAAAAmDcgAAAAnnAAAAEYNyAAABAAAABkiiAAAEUzExMQGEcgAA9AAAAAm6egAAAAAAAAAAAAABhXIAAIVdAAAJSqIAAAnnAAAACecAAAAAAAAAAAAAAAAACYZyAAAACecAAAARhnIAAAEAAAAGTqIAAARTMTE2AYdyAAD0AAAACbp6AAAAAAAAAAAAAAGIcgAAhV0AAAlQogAACecAAAAJ5wAAAAAAAAAAAAAAAAAJiXIAAAAJ5wAAABGJcgAAAQAAAAZUogAAAlM4AYpyAAD0AAAACbp6AAAAAAAAAAAAAAGLcgAAhV0AAAlWogAACecAAAAJ5wAAAAAAAAAAAAAAAAAJjHIAAAAJ5wAAABGMcgAAAQAAAAZaogAAAlM4AY1yAAD0AAAACbp6AAAAAAAAAAAAAAGOcgAAhV0AAAlcogAACecAAAAJ5wAAAAAAAAAAAAAAAAAJj3IAAAAJ5wAAABGPcgAAAQAAAAZgogAAAlM4AZByAAD0AAAACbp6AAAAAAAAAAAAAAGRcgAAhV0AAAliogAACecAAAAJ5wAAAAAAAAAAAAAAAAAJknIAAAAJ5wAAABGScgAAAQAAAAZmogAAAlM4AZNyAAD0AAAACbp6AAAAAAAAAAAAAAGUcgAAhV0AAAloogAACecAAAAJ5wAAAAAAAAAAAAAAAAAJlXIAAAAJ5wAAABGVcgAAAQAAAAZsogAAAlM4AZZyAAD0AAAACbp6AAAAAAAAAAAAAAGXcgAAhV0AAAluogAACecAAAAJ5wAAAAAAAAAAAAAAAAAJmHIAAAAJ5wAAABGYcgAAAQAAAAZyogAAAlM4AZlyAAD0AAAACbp6AAAAAAAAAAAAAAGacgAAhV0AAAl0ogAACecAAAAJ5wAAAAAAAAAAAAAAAAAJm3IAAAAJ5wAAABGbcgAAAQAAAAZ4ogAAAlM4AZxyAAD0AAAACbp6AAAAAAAAAAAAAAGdcgAAhV0AAAl6ogAACecAAAAJ5wAAAAAAAAAAAAAAAAAJnnIAAAAJ5wAAABGecgAAAQAAAAZ+ogAAAlM4AZ9yAAD0AAAACbp6AAAAAAAAAAAAAAGgcgAAhV0AAAmAogAACecAAAAJ5wAAAAAAAAAAAAAAAAAJoXIAAAAJ5wAAABGhcgAAAQAAAAaEogAABFMxMjcBonIAAPQAAAAJunoAAAAAAAAAAAAAAaNyAACFXQAACYaiAAAJ5wAAAAnnAAAAAAAAAAAAAAAAAAmkcgAAAAnnAAAAEaRyAAABAAAABoqiAAAEUzEzMgGlcgAA9AAAAAm6egAAAAAAAAAAAAABpnIAAIVdAAAJjKIAAAnnAAAACecAAAAAAAAAAAAAAAAACadyAAAACecAAAARp3IAAAEAAAAGkKIAAARTMTM3AahyAAD0AAAACbp6AAAAAAAAAAAAAAGpcgAAhV0AAAmSogAACecAAAAJ5wAAAAAAAAAAAAAAAAAJqnIAAAAJ5wAAABGqcgAAAQAAAAaWogAABFMxNDIBq3IAAPQAAAAJunoAAAAAAAAAAAAAAaxyAACFXQAACZiiAAAJ5wAAAAnnAAAAAAAAAAAAAAAAAAmtcgAAAAnnAAAAEa1yAAABAAAABpyiAAAEUzE0NwGucgAA9AAAAAm6egAAAAAAAAAAAAABr3IAAIVdAAAJnqIAAAnnAAAACecAAAAAAAAAAAAAAAAACbByAAAACecAAAARsHIAAAEAAAAGoqIAAARTMTUyAbFyAAD0AAAACbp6AAAAAAAAAAAAAAGycgAAhV0AAAmkogAACecAAAAJ5wAAAAAAAAAAAAAAAAAJs3IAAAAJ5wAAABGzcgAAAQAAAAaoogAABFMxMjQBtHIAAPQAAAAJunoAAAAAAAAAAAAAAbVyAACFXQAACaqiAAAJ5wAAAAnnAAAAAAAAAAAAAAAAAAm2cgAAAAnnAAAAEbZyAAABAAAABq6iAAAEUzEyNAG3cgAA9AAAAAm6egAAAAAAAAAAAAABuHIAAIVdAAAJsKIAAAnnAAAACecAAAAAAAAAAAAAAAAACblyAAAACecAAAARuXIAAAEAAAAGtKIAAARTMTI0AbpyAAD0AAAACbp6AAAAAAAAAAAAAAG7cgAAhV0AAAm2ogAACecAAAAJ5wAAAAAAAAAAAAAAAAAJvHIAAAAJ5wAAABG8cgAAAQAAAAa6ogAABFMxMjQBvXIAAPQAAAAJunoAAAAAAAAAAAAAAb5yAACFXQAACbyiAAAJ5wAAAAnnAAAAAAAAAAAAAAAAAAm/cgAAAAnnAAAAEb9yAAABAAAABsCiAAAEUzEyNAHAcgAA9AAAAAm6egAAAAAAAAAAAAABwXIAAIVdAAAJwqIAAAnnAAAACecAAAAAAAAAAAAAAAAACcJyAAAACecAAAARwnIAAAEAAAAGxqIAAARTMTI0AcNyAAD0AAAACbp6AAAAAAAAAAAAAAHEcgAAhV0AAAnIogAACecAAAAJ5wAAAAAAAAAAAAAAAAAJxXIAAAAJ5wAAABHFcgAAAQAAAAbMogAABFMxMjQBxnIAAPQAAAAJunoAAAAAAAAAAAAAAcdyAACFXQAACc6iAAAJ5wAAAAnnAAAAAAAAAAAAAAAAAAnIcgAAAAnnAAAAEchyAAABAAAABtKiAAAEUzEyNAHJcgAA9AAAAAm6egAAAAAAAAAAAAABynIAAIVdAAAJ1KIAAAnnAAAACecAAAAAAAAAAAAAAAAACctyAAAACecAAAARy3IAAAEAAAAG2KIAAANTMTIBzHIAAPQAAAAJt3gAAAAAAAAAAAAAAc1yAACFXQAACdqiAAAJ5wAAAAnnAAAAAAAAAAAAAAAAAAnOcgAAAAnnAAAAEc5yAAABAAAABt6iAAADUzE3Ac9yAAD0AAAACbd4AAAAAAAAAAAAAAHQcgAAhV0AAAngogAACecAAAAJ5wAAAAAAAAAAAAAAAAAJ0XIAAAAJ5wAAABHRcgAAAQAAAAbkogAAA1MxNwHScgAA9AAAAAm3eAAAAAAAAAAAAAAB03IAAIVdAAAJ5qIAAAnnAAAACecAAAAAAAAAAAAAAAAACdRyAAAACecAAAAR1HIAAAEAAAAG6qIAAAJTOQHVcgAA9AAAAAm3eAAAAAAAAAAAAAAB1nIAAIVdAAAJ7KIAAAnnAAAACecAAAAAAAAAAAAAAAAACddyAAAACecAAAAR13IAAAEAAAAG8KIAAAJTOQHYcgAA9AAAAAm3eAAAAAAAAAAAAAAB2XIAAIVdAAAJ8qIAAAnnAAAACecAAAAAAAAAAAAAAAAACdpyAAAACecAAAAR2nIAAAEAAAAG9qIAAAJTOQHbcgAA9AAAAAm3eAAAAAAAAAAAAAAB3HIAAIVdAAAJ+KIAAAnnAAAACecAAAAAAAAAAAAAAAAACd1yAAAACecAAAAR3XIAAAEAAAAG/KIAAAJTOQHecgAA9AAAAAm3eAAAAAAAAAAAAAAB33IAAIVdAAAJ/qIAAAnnAAAACecAAAAAAAAAAAAAAAAACeByAAAACecAAAAR4HIAAAEAAAAGAqMAAAJTOQHhcgAA9AAAAAm3eAAAAAAAAAAAAAAB4nIAAIVdAAAJBKMAAAnnAAAACecAAAAAAAAAAAAAAAAACeNyAAAACecAAAAR43IAAAEAAAAGCKMAAANTMjgB5HIAAPQAAAAJt3gAAAAAAAAAAAAAAeVyAACFXQAACQqjAAAJ5wAAAAnnAAAAAAAAAAAAAAAAAAnmcgAAAAnnAAAAEeZyAAABAAAABg6jAAADUzMzAedyAAD0AAAACbd4AAAAAAAAAAAAAAHocgAAhV0AAAkQowAACecAAAAJ5wAAAAAAAAAAAAAAAAAJ6XIAAAAJ5wAAABHpcgAAAQAAAAYUowAAA1MzMwHqcgAA9AAAAAm3eAAAAAAAAAAAAAAB63IAAIVdAAAJFqMAAAnnAAAACecAAAAAAAAAAAAAAAAACexyAAAACecAAAAR7HIAAAEAAAAGGqMAAANTMjUB7XIAAPQAAAAJt3gAAAAAAAAAAAAAAe5yAACFXQAACRyjAAAJ5wAAAAnnAAAAAAAAAAAAAAAAAAnvcgAAAAnnAAAAEe9yAAABAAAABiCjAAADUzI1AfByAAD0AAAACbd4AAAAAAAAAAAAAAHxcgAAhV0AAAkiowAACecAAAAJ5wAAAAAAAAAAAAAAAAAJ8nIAAAAJ5wAAABHycgAAAQAAAAYmowAAA1MyNQHzcgAA9AAAAAm3eAAAAAAAAAAAAAAB9HIAAIVdAAAJKKMAAAnnAAAACecAAAAAAAAAAAAAAAAACfVyAAAACecAAAAR9XIAAAEAAAAGLKMAAANTMjUB9nIAAPQAAAAJt3gAAAAAAAAAAAAAAfdyAACFXQAACS6jAAAJ5wAAAAnnAAAAAAAAAAAAAAAAAAn4cgAAAAnnAAAAEfhyAAABAAAABjKjAAADUzI1AflyAAD0AAAACbd4AAAAAAAAAAAAAAH6cgAAhV0AAAk0owAACecAAAAJ5wAAAAAAAAAAAAAAAAAJ+3IAAAAJ5wAAABH7cgAAAQAAAAY4owAAA1M0MwH8cgAA9AAAAAm3eAAAAAAAAAAAAAAB/XIAAIVdAAAJOqMAAAnnAAAACecAAAAAAAAAAAAAAAAACf5yAAAACecAAAAR/nIAAAEAAAAGPqMAAANTNDgB/3IAAPQAAAAJt3gAAAAAAAAAAAAAAQBzAACFXQAACUCjAAAJ5wAAAAnnAAAAAAAAAAAAAAAAAAkBcwAAAAnnAAAAEQFzAAABAAAABkSjAAADUzUzAQJzAAD0AAAACbd4AAAAAAAAAAAAAAEDcwAAhV0AAAlGowAACecAAAAJ5wAAAAAAAAAAAAAAAAAJBHMAAAAJ5wAAABEEcwAAAQAAAAZKowAAA1M1OAEFcwAA9AAAAAm3eAAAAAAAAAAAAAABBnMAAIVdAAAJTKMAAAnnAAAACecAAAAAAAAAAAAAAAAACQdzAAAACecAAAARB3MAAAEAAAAGUKMAAANTNjMBCHMAAPQAAAAJt3gAAAAAAAAAAAAAAQlzAACFXQAACVKjAAAJ5wAAAAnnAAAAAAAAAAAAAAAAAAkKcwAAAAnnAAAAEQpzAAABAAAABlajAAADUzY4AQtzAAD0AAAACbd4AAAAAAAAAAAAAAEMcwAAhV0AAAlYowAACecAAAAJ5wAAAAAAAAAAAAAAAAAJDXMAAAAJ5wAAABENcwAAAQAAAAZcowAAA1M3MwEOcwAA9AAAAAm3eAAAAAAAAAAAAAABD3MAAIVdAAAJXqMAAAnnAAAACecAAAAAAAAAAAAAAAAACRBzAAAACecAAAAREHMAAAEAAAAGYqMAAANTNDABEXMAAPQAAAAJt3gAAAAAAAAAAAAAARJzAACFXQAACWSjAAAJ5wAAAAnnAAAAAAAAAAAAAAAAAAkTcwAAAAnnAAAAERNzAAABAAAABmijAAADUzQwARRzAAD0AAAACbd4AAAAAAAAAAAAAAEVcwAAhV0AAAlqowAACecAAAAJ5wAAAAAAAAAAAAAAAAAJFnMAAAAJ5wAAABEWcwAAAQAAAAZuowAAA1M0MAEXcwAA9AAAAAm3eAAAAAAAAAAAAAABGHMAAIVdAAAJcKMAAAnnAAAACecAAAAAAAAAAAAAAAAACRlzAAAACecAAAARGXMAAAEAAAAGdKMAAANTNDABGnMAAPQAAAAJt3gAAAAAAAAAAAAAARtzAACFXQAACXajAAAJ5wAAAAnnAAAAAAAAAAAAAAAAAAkccwAAAAnnAAAAERxzAAABAAAABnqjAAADUzQwAR1zAAD0AAAACbd4AAAAAAAAAAAAAAEecwAAhV0AAAl8owAACecAAAAJ5wAAAAAAAAAAAAAAAAAJH3MAAAAJ5wAAABEfcwAAAQAAAAaAowAAA1MxMgEgcwAA9AAAAAm3eAAAAAAAAAAAAAABIXMAAIVdAAAJgqMAAAnnAAAACecAAAAAAAAAAAAAAAAACSJzAAAACecAAAARInMAAAEAAAAGhqMAAANTMTcBI3MAAPQAAAAJt3gAAAAAAAAAAAAAASRzAACFXQAACYijAAAJ5wAAAAnnAAAAAAAAAAAAAAAAAAklcwAAAAnnAAAAESVzAAABAAAABoyjAAACUzkBJnMAAPQAAAAJt3gAAAAAAAAAAAAAASdzAACFXQAACY6jAAAJ5wAAAAnnAAAAAAAAAAAAAAAAAAkocwAAAAnnAAAAEShzAAABAAAABpKjAAACUzkBKXMAAPQAAAAJt3gAAAAAAAAAAAAAASpzAACFXQAACZSjAAAJ5wAAAAnnAAAAAAAAAAAAAAAAAAkrcwAAAAnnAAAAEStzAAABAAAABpijAAACUzkBLHMAAPQAAAAJt3gAAAAAAAAAAAAAAS1zAACFXQAACZqjAAAJ5wAAAAnnAAAAAAAAAAAAAAAAAAkucwAAAAnnAAAAES5zAAABAAAABp6jAAACUzkBL3MAAPQAAAAJt3gAAAAAAAAAAAAAATBzAACFXQAACaCjAAAJ5wAAAAnnAAAAAAAAAAAAAAAAAAkxcwAAAAnnAAAAETFzAAABAAAABqSjAAACUzkBMnMAAPQAAAAJt3gAAAAAAAAAAAAAATNzAACFXQAACaajAAAJ5wAAAAnnAAAAAAAAAAAAAAAAAAk0cwAAAAnnAAAAETRzAAABAAAABqqjAAADUzI4ATVzAAD0AAAACbd4AAAAAAAAAAAAAAE2cwAAhV0AAAmsowAACecAAAAJ5wAAAAAAAAAAAAAAAAAJN3MAAAAJ5wAAABE3cwAAAQAAAAawowAAA1MzMwE4cwAA9AAAAAm3eAAAAAAAAAAAAAABOXMAAIVdAAAJsqMAAAnnAAAACecAAAAAAAAAAAAAAAAACTpzAAAACecAAAAROnMAAAEAAAAGtqMAAANTMjUBO3MAAPQAAAAJt3gAAAAAAAAAAAAAATxzAACFXQAACbijAAAJ5wAAAAnnAAAAAAAAAAAAAAAAAAk9cwAAAAnnAAAAET1zAAABAAAABryjAAADUzI1AT5zAAD0AAAACbd4AAAAAAAAAAAAAAE/cwAAhV0AAAm+owAACecAAAAJ5wAAAAAAAAAAAAAAAAAJQHMAAAAJ5wAAABFAcwAAAQAAAAbCowAAA1MyNQFBcwAA9AAAAAm3eAAAAAAAAAAAAAABQnMAAIVdAAAJxKMAAAnnAAAACecAAAAAAAAAAAAAAAAACUNzAAAACecAAAARQ3MAAAEAAAAGyKMAAANTMjUBRHMAAPQAAAAJt3gAAAAAAAAAAAAAAUVzAACFXQAACcqjAAAJ5wAAAAnnAAAAAAAAAAAAAAAAAAlGcwAAAAnnAAAAEUZzAAABAAAABs6jAAADUzI1AUdzAAD0AAAACbd4AAAAAAAAAAAAAAFIcwAAhV0AAAnQowAACecAAAAJ5wAAAAAAAAAAAAAAAAAJSXMAAAAJ5wAAABFJcwAAAQAAAAbUowAAA1M0MwFKcwAA9AAAAAm3eAAAAAAAAAAAAAABS3MAAIVdAAAJ1qMAAAnnAAAACecAAAAAAAAAAAAAAAAACUxzAAAACecAAAARTHMAAAEAAAAG2qMAAANTNDgBTXMAAPQAAAAJt3gAAAAAAAAAAAAAAU5zAACFXQAACdyjAAAJ5wAAAAnnAAAAAAAAAAAAAAAAAAlPcwAAAAnnAAAAEU9zAAABAAAABuCjAAADUzUzAVBzAAD0AAAACbd4AAAAAAAAAAAAAAFRcwAAhV0AAAniowAACecAAAAJ5wAAAAAAAAAAAAAAAAAJUnMAAAAJ5wAAABFScwAAAQAAAAbmowAAA1M1OAFTcwAA9AAAAAm3eAAAAAAAAAAAAAABVHMAAIVdAAAJ6KMAAAnnAAAACecAAAAAAAAAAAAAAAAACVVzAAAACecAAAARVXMAAAEAAAAG7KMAAANTNjMBVnMAAPQAAAAJt3gAAAAAAAAAAAAAAVdzAACFXQAACe6jAAAJ5wAAAAnnAAAAAAAAAAAAAAAAAAlYcwAAAAnnAAAAEVhzAAABAAAABvKjAAADUzY4AVlzAAD0AAAACbd4AAAAAAAAAAAAAAFacwAAhV0AAAn0owAACecAAAAJ5wAAAAAAAAAAAAAAAAAJW3MAAAAJ5wAAABFbcwAAAQAAAAb4owAAA1M3MwFccwAA9AAAAAm3eAAAAAAAAAAAAAABXXMAAIVdAAAJ+qMAAAnnAAAACecAAAAAAAAAAAAAAAAACV5zAAAACecAAAARXnMAAAEAAAAG/qMAAANTNDABX3MAAPQAAAAJt3gAAAAAAAAAAAAAAWBzAACFXQAACQCkAAAJ5wAAAAnnAAAAAAAAAAAAAAAAAAlhcwAAAAnnAAAAEWFzAAABAAAABgSkAAADUzQwAWJzAAD0AAAACbd4AAAAAAAAAAAAAAFjcwAAhV0AAAkGpAAACecAAAAJ5wAAAAAAAAAAAAAAAAAJZHMAAAAJ5wAAABFkcwAAAQAAAAYKpAAAA1M0MAFlcwAA9AAAAAm3eAAAAAAAAAAAAAABZnMAAIVdAAAJDKQAAAnnAAAACecAAAAAAAAAAAAAAAAACWdzAAAACecAAAARZ3MAAAEAAAAGEKQAAANTNDABaHMAAPQAAAAJt3gAAAAAAAAAAAAAAWlzAACFXQAACRKkAAAJ5wAAAAnnAAAAAAAAAAAAAAAAAAlqcwAAAAnnAAAAEWpzAAABAAAABhakAAADUzQwAWtzAAD0AAAACbd4AAAAAAAAAAAAAAFscwAAhV0AAAkYpAAACecAAAAJ5wAAAAAAAAAAAAAAAAAJbXMAAAAJ5wAAABFtcwAAAQAAAAYcpAAAA1MxMAFucwAA9AAAAAm3eAAAAAAAAAAAAAABb3MAAIVdAAAJHqQAAAnnAAAACecAAAAAAAAAAAAAAAAACXBzAAAACecAAAARcHMAAAEAAAAGIqQAAANTMTUBcXMAAPQAAAAJt3gAAAAAAAAAAAAAAXJzAACFXQAACSSkAAAJ5wAAAAnnAAAAAAAAAAAAAAAAAAlzcwAAAAnnAAAAEXNzAAABAAAABiikAAADUzIwAXRzAAD0AAAACbd4AAAAAAAAAAAAAAF1cwAAhV0AAAkqpAAACecAAAAJ5wAAAAAAAAAAAAAAAAAJdnMAAAAJ5wAAABF2cwAAAQAAAAYupAAAA1MyNQF3cwAA9AAAAAm3eAAAAAAAAAAAAAABeHMAAIVdAAAJMKQAAAnnAAAACecAAAAAAAAAAAAAAAAACXlzAAAACecAAAAReXMAAAEAAAAGNKQAAAJTNwF6cwAA9AAAAAm3eAAAAAAAAAAAAAABe3MAAIVdAAAJNqQAAAnnAAAACecAAAAAAAAAAAAAAAAACXxzAAAACecAAAARfHMAAAEAAAAGOqQAAAJTNwF9cwAA9AAAAAm3eAAAAAAAAAAAAAABfnMAAIVdAAAJPKQAAAnnAAAACecAAAAAAAAAAAAAAAAACX9zAAAACecAAAARf3MAAAEAAAAGQKQAAAJTNwGAcwAA9AAAAAm3eAAAAAAAAAAAAAABgXMAAIVdAAAJQqQAAAnnAAAACecAAAAAAAAAAAAAAAAACYJzAAAACecAAAARgnMAAAEAAAAGRqQAAAJTNwGDcwAA9AAAAAm3eAAAAAAAAAAAAAABhHMAAIVdAAAJSKQAAAnnAAAACecAAAAAAAAAAAAAAAAACYVzAAAACecAAAARhXMAAAEAAAAGTKQAAAJTNwGGcwAA9AAAAAm3eAAAAAAAAAAAAAABh3MAAIVdAAAJTqQAAAnnAAAACecAAAAAAAAAAAAAAAAACYhzAAAACecAAAARiHMAAAEAAAAGUqQAAANTNzkBiXMAAPQAAAAJPHoAAAAAAAAAAAAAAYpzAACFXQAACVSkAAAJ5wAAAAnnAAAAAAAAAAAAAAAAAAmLcwAAAAnnAAAAEYtzAAABAAAABlikAAAEUzEwMAGMcwAA9AAAAAk8egAAAAAAAAAAAAABjXMAAIVdAAAJWqQAAAnnAAAACecAAAAAAAAAAAAAAAAACY5zAAAACecAAAARjnMAAAEAAAAGXqQAAARTMTIxAY9zAAD0AAAACTx6AAAAAAAAAAAAAAGQcwAAhV0AAAlgpAAACecAAAAJ5wAAAAAAAAAAAAAAAAAJkXMAAAAJ5wAAABGRcwAAAQAAAAZkpAAABFMxNDIBknMAAPQAAAAJPHoAAAAAAAAAAAAAAZNzAACFXQAACWakAAAJ5wAAAAnnAAAAAAAAAAAAAAAAAAmUcwAAAAnnAAAAEZRzAAABAAAABmqkAAAEUzE2MwGVcwAA9AAAAAk8egAAAAAAAAAAAAABlnMAAIVdAAAJbKQAAAnnAAAACecAAAAAAAAAAAAAAAAACZdzAAAACecAAAARl3MAAAEAAAAGcKQAAARTMTg0AZhzAAD0AAAACTx6AAAAAAAAAAAAAAGZcwAAhV0AAAlypAAACecAAAAJ5wAAAAAAAAAAAAAAAAAJmnMAAAAJ5wAAABGacwAAAQAAAAZ2pAAABFMyMDUBm3MAAPQAAAAJPHoAAAAAAAAAAAAAAZxzAACFXQAACXikAAAJ5wAAAAnnAAAAAAAAAAAAAAAAAAmdcwAAAAnnAAAAEZ1zAAABAAAABnykAAAEUzIyNgGecwAA9AAAAAk8egAAAAAAAAAAAAABn3MAAIVdAAAJfqQAAAnnAAAACecAAAAAAAAAAAAAAAAACaBzAAAACecAAAARoHMAAAEAAAAGgqQAAARTMjQ3AaFzAAD0AAAACTx6AAAAAAAAAAAAAAGicwAAhV0AAAmEpAAACecAAAAJ5wAAAAAAAAAAAAAAAAAJo3MAAAAJ5wAAABGjcwAAAQAAAAaIpAAABFMyNjgBpHMAAPQAAAAJPHoAAAAAAAAAAAAAAaVzAACFXQAACYqkAAAJ5wAAAAnnAAAAAAAAAAAAAAAAAAmmcwAAAAnnAAAAEaZzAAABAAAABo6kAAAEUzI4OQGncwAA9AAAAAk8egAAAAAAAAAAAAABqHMAAIVdAAAJkKQAAAnnAAAACecAAAAAAAAAAAAAAAAACalzAAAACecAAAARqXMAAAEAAAAGlKQAAANTNjgBqnMAAPQAAAAJPHoAAAAAAAAAAAAAAatzAACFXQAACZakAAAJ5wAAAAnnAAAAAAAAAAAAAAAAAAmscwAAAAnnAAAAEaxzAAABAAAABpqkAAADUzY5Aa1zAAD0AAAACTx6AAAAAAAAAAAAAAGucwAAhV0AAAmcpAAACecAAAAJ5wAAAAAAAAAAAAAAAAAJr3MAAAAJ5wAAABGvcwAAAQAAAAagpAAAA1M3MAGwcwAA9AAAAAk8egAAAAAAAAAAAAABsXMAAIVdAAAJoqQAAAnnAAAACecAAAAAAAAAAAAAAAAACbJzAAAACecAAAARsnMAAAEAAAAGpqQAAANTNzEBs3MAAPQAAAAJPHoAAAAAAAAAAAAAAbRzAACFXQAACaikAAAJ5wAAAAnnAAAAAAAAAAAAAAAAAAm1cwAAAAnnAAAAEbVzAAABAAAABqykAAADUzcyAbZzAAD0AAAACTx6AAAAAAAAAAAAAAG3cwAAhV0AAAmupAAACecAAAAJ5wAAAAAAAAAAAAAAAAAJuHMAAAAJ5wAAABG4cwAAAQAAAAaypAAAA1M3MwG5cwAA9AAAAAk8egAAAAAAAAAAAAABunMAAIVdAAAJtKQAAAnnAAAACecAAAAAAAAAAAAAAAAACbtzAAAACecAAAARu3MAAAEAAAAGuKQAAANTNzQBvHMAAPQAAAAJPHoAAAAAAAAAAAAAAb1zAACFXQAACbqkAAAJ5wAAAAnnAAAAAAAAAAAAAAAAAAm+cwAAAAnnAAAAEb5zAAABAAAABr6kAAADUzc1Ab9zAAD0AAAACTx6AAAAAAAAAAAAAAHAcwAAhV0AAAnApAAACecAAAAJ5wAAAAAAAAAAAAAAAAAJwXMAAAAJ5wAAABHBcwAAAQAAAAbEpAAAA1M3NgHCcwAA9AAAAAk8egAAAAAAAAAAAAABw3MAAIVdAAAJxqQAAAnnAAAACecAAAAAAAAAAAAAAAAACcRzAAAACecAAAARxHMAAAEAAAAGyqQAAANTMjEBxXMAAPQAAAAJt3gAAAAAAAAAAAAAAcZzAACFXQAACcykAAAJ5wAAAAnnAAAAAAAAAAAAAAAAAAnHcwAAAAnnAAAAEcdzAAABAAAABtCkAAADUzM2AchzAAD0AAAACbd4AAAAAAAAAAAAAAHJcwAAhV0AAAnSpAAACecAAAAJ5wAAAAAAAAAAAAAAAAAJynMAAAAJ5wAAABHKcwAAAQAAAAbWpAAAA1M1MQHLcwAA9AAAAAm3eAAAAAAAAAAAAAABzHMAAIVdAAAJ2KQAAAnnAAAACecAAAAAAAAAAAAAAAAACc1zAAAACecAAAARzXMAAAEAAAAG3KQAAANTNjYBznMAAPQAAAAJt3gAAAAAAAAAAAAAAc9zAACFXQAACd6kAAAJ5wAAAAnnAAAAAAAAAAAAAAAAAAnQcwAAAAnnAAAAEdBzAAABAAAABuKkAAADUzc1AdFzAAD0AAAACbd4AAAAAAAAAAAAAAHScwAAhV0AAAnkpAAACecAAAAJ5wAAAAAAAAAAAAAAAAAJ03MAAAAJ5wAAABHTcwAAAQAAAAbopAAAA1M5MAHUcwAA9AAAAAm3eAAAAAAAAAAAAAAB1XMAAIVdAAAJ6qQAAAnnAAAACecAAAAAAAAAAAAAAAAACdZzAAAACecAAAAR1nMAAAEAAAAG7qQAAARTMTA1AddzAAD0AAAACbd4AAAAAAAAAAAAAAHYcwAAhV0AAAnwpAAACecAAAAJ5wAAAAAAAAAAAAAAAAAJ2XMAAAAJ5wAAABHZcwAAAQAAAAb0pAAABFMxMjAB2nMAAPQAAAAJt3gAAAAAAAAAAAAAAdtzAACFXQAACfakAAAJ5wAAAAnnAAAAAAAAAAAAAAAAAAnccwAAAAnnAAAAEdxzAAABAAAABvqkAAAEUzEzNQHdcwAA9AAAAAm3eAAAAAAAAAAAAAAB3nMAAIVdAAAJ/KQAAAnnAAAACecAAAAAAAAAAAAAAAAACd9zAAAACecAAAAR33MAAAEAAAAGAKUAAARTMTQ0AeBzAAD0AAAACbd4AAAAAAAAAAAAAAHhcwAAhV0AAAkCpQAACecAAAAJ5wAAAAAAAAAAAAAAAAAJ4nMAAAAJ5wAAABHicwAAAQAAAAYGpQAABFMxNTkB43MAAPQAAAAJt3gAAAAAAAAAAAAAAeRzAACFXQAACQilAAAJ5wAAAAnnAAAAAAAAAAAAAAAAAAnlcwAAAAnnAAAAEeVzAAABAAAABgylAAAEUzE3NAHmcwAA9AAAAAm3eAAAAAAAAAAAAAAB53MAAIVdAAAJDqUAAAnnAAAACecAAAAAAAAAAAAAAAAACehzAAAACecAAAAR6HMAAAEAAAAGEqUAAARTMTg5AelzAAD0AAAACbd4AAAAAAAAAAAAAAHqcwAAhV0AAAkUpQAACecAAAAJ5wAAAAAAAAAAAAAAAAAJ63MAAAAJ5wAAABHrcwAAAQAAAAYYpQAABFMxOTgB7HMAAPQAAAAJt3gAAAAAAAAAAAAAAe1zAACFXQAACRqlAAAJ5wAAAAnnAAAAAAAAAAAAAAAAAAnucwAAAAnnAAAAEe5zAAABAAAABh6lAAAEUzIxMwHvcwAA9AAAAAm3eAAAAAAAAAAAAAAB8HMAAIVdAAAJIKUAAAnnAAAACecAAAAAAAAAAAAAAAAACfFzAAAACecAAAAR8XMAAAEAAAAGJKUAAARTMjI4AfJzAAD0AAAACbd4AAAAAAAAAAAAAAHzcwAAhV0AAAkmpQAACecAAAAJ5wAAAAAAAAAAAAAAAAAJ9HMAAAAJ5wAAABH0cwAAAQAAAAYqpQAAA1MxMwH1cwAA9AAAAAm3eAAAAAAAAAAAAAAB9nMAAIVdAAAJLKUAAAnnAAAACecAAAAAAAAAAAAAAAAACfdzAAAACecAAAAR93MAAAEAAAAGMKUAAANTMTQB+HMAAPQAAAAJt3gAAAAAAAAAAAAAAflzAACFXQAACTKlAAAJ5wAAAAnnAAAAAAAAAAAAAAAAAAn6cwAAAAnnAAAAEfpzAAABAAAABjalAAADUzE1AftzAAD0AAAACbd4AAAAAAAAAAAAAAH8cwAAhV0AAAk4pQAACecAAAAJ5wAAAAAAAAAAAAAAAAAJ/XMAAAAJ5wAAABH9cwAAAQAAAAY8pQAAA1MxNgH+cwAA9AAAAAm3eAAAAAAAAAAAAAAB/3MAAIVdAAAJPqUAAAnnAAAACecAAAAAAAAAAAAAAAAACQB0AAAACecAAAARAHQAAAEAAAAGQqUAAANTMTcBAXQAAPQAAAAJt3gAAAAAAAAAAAAAAQJ0AACFXQAACUSlAAAJ5wAAAAnnAAAAAAAAAAAAAAAAAAkDdAAAAAnnAAAAEQN0AAABAAAABkilAAADUzE4AQR0AAD0AAAACbd4AAAAAAAAAAAAAAEFdAAAhV0AAAlKpQAACecAAAAJ5wAAAAAAAAAAAAAAAAAJBnQAAAAJ5wAAABEGdAAAAQAAAAZOpQAAA1M0OAEHdAAA9AAAAAlPpQAAAQAAAAEAAAABCHQAAIVdAAAJUKUAAAnnAAAACecAAAAAAAAAAAAAAAAACQl0AAAACecAAAARCXQAAAEAAAAGVKUAAANTNTkBCnQAAPQAAAAJVaUAAAEAAAABAAAAAQt0AACFXQAACValAAAJ5wAAAAnnAAAAAAAAAAAAAAAAAAkMdAAAAAnnAAAAEQx0AAABAAAABlqlAAADUzcwAQ10AAD0AAAACVulAAABAAAAAQAAAAEOdAAAhV0AAAlcpQAACecAAAAJ5wAAAAAAAAAAAAAAAAAJD3QAAAAJ5wAAABEPdAAAAQAAAAZgpQAAA1M4MQEQdAAA9AAAAAlhpQAAAQAAAAEAAAABEXQAAIVdAAAJYqUAAAnnAAAACecAAAAAAAAAAAAAAAAACRJ0AAAACecAAAAREnQAAAEAAAAGZqUAAANTNDMBE3QAAPQAAAAJbnsAAAAAAAAAAAAAARR0AACFXQAACWilAAAJ5wAAAAnnAAAAAAAAAAAAAAAAAAkVdAAAAAnnAAAAERV0AAABAAAABmylAAADUzQ0ARZ0AAD0AAAACW57AAAAAAAAAAAAAAEXdAAAhV0AAAlupQAACecAAAAJ5wAAAAAAAAAAAAAAAAAJGHQAAAAJ5wAAABEYdAAAAQAAAAZypQAAA1M0NQEZdAAA9AAAAAluewAAAAAAAAAAAAABGnQAAIVdAAAJdKUAAAnnAAAACecAAAAAAAAAAAAAAAAACRt0AAAACecAAAARG3QAAAEAAAAGeKUAAANTMTIBHHQAAPQAAAAJt3gAAAAAAAAAAAAAAR10AACFXQAACXqlAAAJ5wAAAAnnAAAAAAAAAAAAAAAAAAkedAAAAAnnAAAAER50AAABAAAABn6lAAADUzE3AR90AAD0AAAACbd4AAAAAAAAAAAAAAEgdAAAhV0AAAmApQAACecAAAAJ5wAAAAAAAAAAAAAAAAAJIXQAAAAJ5wAAABEhdAAAAQAAAAaEpQAAA1MxNwEidAAA9AAAAAm3eAAAAAAAAAAAAAABI3QAAIVdAAAJhqUAAAnnAAAACecAAAAAAAAAAAAAAAAACSR0AAAACecAAAARJHQAAAEAAAAGiqUAAAJTOQEldAAA9AAAAAm3eAAAAAAAAAAAAAABJnQAAIVdAAAJjKUAAAnnAAAACecAAAAAAAAAAAAAAAAACSd0AAAACecAAAARJ3QAAAEAAAAGkKUAAAJTOQEodAAA9AAAAAm3eAAAAAAAAAAAAAABKXQAAIVdAAAJkqUAAAnnAAAACecAAAAAAAAAAAAAAAAACSp0AAAACecAAAARKnQAAAEAAAAGlqUAAAJTOQErdAAA9AAAAAm3eAAAAAAAAAAAAAABLHQAAIVdAAAJmKUAAAnnAAAACecAAAAAAAAAAAAAAAAACS10AAAACecAAAARLXQAAAEAAAAGnKUAAAJTOQEudAAA9AAAAAm3eAAAAAAAAAAAAAABL3QAAIVdAAAJnqUAAAnnAAAACecAAAAAAAAAAAAAAAAACTB0AAAACecAAAARMHQAAAEAAAAGoqUAAAJTOQExdAAA9AAAAAm3eAAAAAAAAAAAAAABMnQAAIVdAAAJpKUAAAnnAAAACecAAAAAAAAAAAAAAAAACTN0AAAACecAAAARM3QAAAEAAAAGqKUAAANTMjgBNHQAAPQAAAAJt3gAAAAAAAAAAAAAATV0AACFXQAACaqlAAAJ5wAAAAnnAAAAAAAAAAAAAAAAAAk2dAAAAAnnAAAAETZ0AAABAAAABq6lAAADUzMzATd0AAD0AAAACbd4AAAAAAAAAAAAAAE4dAAAhV0AAAmwpQAACecAAAAJ5wAAAAAAAAAAAAAAAAAJOXQAAAAJ5wAAABE5dAAAAQAAAAa0pQAAA1MzMwE6dAAA9AAAAAm3eAAAAAAAAAAAAAABO3QAAIVdAAAJtqUAAAnnAAAACecAAAAAAAAAAAAAAAAACTx0AAAACecAAAARPHQAAAEAAAAGuqUAAANTMjUBPXQAAPQAAAAJt3gAAAAAAAAAAAAAAT50AACFXQAACbylAAAJ5wAAAAnnAAAAAAAAAAAAAAAAAAk/dAAAAAnnAAAAET90AAABAAAABsClAAADUzI1AUB0AAD0AAAACbd4AAAAAAAAAAAAAAFBdAAAhV0AAAnCpQAACecAAAAJ5wAAAAAAAAAAAAAAAAAJQnQAAAAJ5wAAABFCdAAAAQAAAAbGpQAAA1MyNQFDdAAA9AAAAAm3eAAAAAAAAAAAAAABRHQAAIVdAAAJyKUAAAnnAAAACecAAAAAAAAAAAAAAAAACUV0AAAACecAAAARRXQAAAEAAAAGzKUAAANTMjUBRnQAAPQAAAAJt3gAAAAAAAAAAAAAAUd0AACFXQAACc6lAAAJ5wAAAAnnAAAAAAAAAAAAAAAAAAlIdAAAAAnnAAAAEUh0AAABAAAABtKlAAADUzI1AUl0AAD0AAAACbd4AAAAAAAAAAAAAAFKdAAAhV0AAAnUpQAACecAAAAJ5wAAAAAAAAAAAAAAAAAJS3QAAAAJ5wAAABFLdAAAAQAAAAbYpQAAA1M0MwFMdAAA9AAAAAm3eAAAAAAAAAAAAAABTXQAAIVdAAAJ2qUAAAnnAAAACecAAAAAAAAAAAAAAAAACU50AAAACecAAAARTnQAAAEAAAAG3qUAAANTNDgBT3QAAPQAAAAJt3gAAAAAAAAAAAAAAVB0AACFXQAACeClAAAJ5wAAAAnnAAAAAAAAAAAAAAAAAAlRdAAAAAnnAAAAEVF0AAABAAAABuSlAAADUzUzAVJ0AAD0AAAACbd4AAAAAAAAAAAAAAFTdAAAhV0AAAnmpQAACecAAAAJ5wAAAAAAAAAAAAAAAAAJVHQAAAAJ5wAAABFUdAAAAQAAAAbqpQAAA1M1OAFVdAAA9AAAAAm3eAAAAAAAAAAAAAABVnQAAIVdAAAJ7KUAAAnnAAAACecAAAAAAAAAAAAAAAAACVd0AAAACecAAAARV3QAAAEAAAAG8KUAAANTNjMBWHQAAPQAAAAJt3gAAAAAAAAAAAAAAVl0AACFXQAACfKlAAAJ5wAAAAnnAAAAAAAAAAAAAAAAAAladAAAAAnnAAAAEVp0AAABAAAABvalAAADUzY4AVt0AAD0AAAACbd4AAAAAAAAAAAAAAFcdAAAhV0AAAn4pQAACecAAAAJ5wAAAAAAAAAAAAAAAAAJXXQAAAAJ5wAAABFddAAAAQAAAAb8pQAAA1M3MwFedAAA9AAAAAm3eAAAAAAAAAAAAAABX3QAAIVdAAAJ/qUAAAnnAAAACecAAAAAAAAAAAAAAAAACWB0AAAACecAAAARYHQAAAEAAAAGAqYAAANTNDABYXQAAPQAAAAJt3gAAAAAAAAAAAAAAWJ0AACFXQAACQSmAAAJ5wAAAAnnAAAAAAAAAAAAAAAAAAljdAAAAAnnAAAAEWN0AAABAAAABgimAAADUzQwAWR0AAD0AAAACbd4AAAAAAAAAAAAAAFldAAAhV0AAAkKpgAACecAAAAJ5wAAAAAAAAAAAAAAAAAJZnQAAAAJ5wAAABFmdAAAAQAAAAYOpgAAA1M0MAFndAAA9AAAAAm3eAAAAAAAAAAAAAABaHQAAIVdAAAJEKYAAAnnAAAACecAAAAAAAAAAAAAAAAACWl0AAAACecAAAARaXQAAAEAAAAGFKYAAANTNDABanQAAPQAAAAJt3gAAAAAAAAAAAAAAWt0AACFXQAACRamAAAJ5wAAAAnnAAAAAAAAAAAAAAAAAAlsdAAAAAnnAAAAEWx0AAABAAAABhqmAAADUzQwAW10AAD0AAAACbd4AAAAAAAAAAAAAAFudAAAhV0AAAkcpgAACecAAAAJ5wAAAAAAAAAAAAAAAAAJb3QAAAAJ5wAAABFvdAAAAQAAAAYgpgAAA1MxMgFwdAAA9AAAAAm3eAAAAAAAAAAAAAABcXQAAIVdAAAJIqYAAAnnAAAACecAAAAAAAAAAAAAAAAACXJ0AAAACecAAAARcnQAAAEAAAAGJqYAAANTMTcBc3QAAPQAAAAJt3gAAAAAAAAAAAAAAXR0AACFXQAACSimAAAJ5wAAAAnnAAAAAAAAAAAAAAAAAAl1dAAAAAnnAAAAEXV0AAABAAAABiymAAACUzkBdnQAAPQAAAAJt3gAAAAAAAAAAAAAAXd0AACFXQAACS6mAAAJ5wAAAAnnAAAAAAAAAAAAAAAAAAl4dAAAAAnnAAAAEXh0AAABAAAABjKmAAACUzkBeXQAAPQAAAAJt3gAAAAAAAAAAAAAAXp0AACFXQAACTSmAAAJ5wAAAAnnAAAAAAAAAAAAAAAAAAl7dAAAAAnnAAAAEXt0AAABAAAABjimAAACUzkBfHQAAPQAAAAJt3gAAAAAAAAAAAAAAX10AACFXQAACTqmAAAJ5wAAAAnnAAAAAAAAAAAAAAAAAAl+dAAAAAnnAAAAEX50AAABAAAABj6mAAACUzkBf3QAAPQAAAAJt3gAAAAAAAAAAAAAAYB0AACFXQAACUCmAAAJ5wAAAAnnAAAAAAAAAAAAAAAAAAmBdAAAAAnnAAAAEYF0AAABAAAABkSmAAACUzkBgnQAAPQAAAAJt3gAAAAAAAAAAAAAAYN0AACFXQAACUamAAAJ5wAAAAnnAAAAAAAAAAAAAAAAAAmEdAAAAAnnAAAAEYR0AAABAAAABkqmAAADUzI4AYV0AAD0AAAACbd4AAAAAAAAAAAAAAGGdAAAhV0AAAlMpgAACecAAAAJ5wAAAAAAAAAAAAAAAAAJh3QAAAAJ5wAAABGHdAAAAQAAAAZQpgAAA1MzMwGIdAAA9AAAAAm3eAAAAAAAAAAAAAABiXQAAIVdAAAJUqYAAAnnAAAACecAAAAAAAAAAAAAAAAACYp0AAAACecAAAARinQAAAEAAAAGVqYAAANTMjUBi3QAAPQAAAAJt3gAAAAAAAAAAAAAAYx0AACFXQAACVimAAAJ5wAAAAnnAAAAAAAAAAAAAAAAAAmNdAAAAAnnAAAAEY10AAABAAAABlymAAADUzI1AY50AAD0AAAACbd4AAAAAAAAAAAAAAGPdAAAhV0AAAlepgAACecAAAAJ5wAAAAAAAAAAAAAAAAAJkHQAAAAJ5wAAABGQdAAAAQAAAAZipgAAA1MyNQGRdAAA9AAAAAm3eAAAAAAAAAAAAAABknQAAIVdAAAJZKYAAAnnAAAACecAAAAAAAAAAAAAAAAACZN0AAAACecAAAARk3QAAAEAAAAGaKYAAANTMjUBlHQAAPQAAAAJt3gAAAAAAAAAAAAAAZV0AACFXQAACWqmAAAJ5wAAAAnnAAAAAAAAAAAAAAAAAAmWdAAAAAnnAAAAEZZ0AAABAAAABm6mAAADUzI1AZd0AAD0AAAACbd4AAAAAAAAAAAAAAGYdAAAhV0AAAlwpgAACecAAAAJ5wAAAAAAAAAAAAAAAAAJmXQAAAAJ5wAAABGZdAAAAQAAAAZ0pgAAA1M0MwGadAAA9AAAAAm3eAAAAAAAAAAAAAABm3QAAIVdAAAJdqYAAAnnAAAACecAAAAAAAAAAAAAAAAACZx0AAAACecAAAARnHQAAAEAAAAGeqYAAANTNDgBnXQAAPQAAAAJt3gAAAAAAAAAAAAAAZ50AACFXQAACXymAAAJ5wAAAAnnAAAAAAAAAAAAAAAAAAmfdAAAAAnnAAAAEZ90AAABAAAABoCmAAADUzUzAaB0AAD0AAAACbd4AAAAAAAAAAAAAAGhdAAAhV0AAAmCpgAACecAAAAJ5wAAAAAAAAAAAAAAAAAJonQAAAAJ5wAAABGidAAAAQAAAAaGpgAAA1M1OAGjdAAA9AAAAAm3eAAAAAAAAAAAAAABpHQAAIVdAAAJiKYAAAnnAAAACecAAAAAAAAAAAAAAAAACaV0AAAACecAAAARpXQAAAEAAAAGjKYAAANTNjMBpnQAAPQAAAAJt3gAAAAAAAAAAAAAAad0AACFXQAACY6mAAAJ5wAAAAnnAAAAAAAAAAAAAAAAAAmodAAAAAnnAAAAEah0AAABAAAABpKmAAADUzY4Aal0AAD0AAAACbd4AAAAAAAAAAAAAAGqdAAAhV0AAAmUpgAACecAAAAJ5wAAAAAAAAAAAAAAAAAJq3QAAAAJ5wAAABGrdAAAAQAAAAaYpgAAA1M3MwGsdAAA9AAAAAm3eAAAAAAAAAAAAAABrXQAAIVdAAAJmqYAAAnnAAAACecAAAAAAAAAAAAAAAAACa50AAAACecAAAARrnQAAAEAAAAGnqYAAANTNDABr3QAAPQAAAAJt3gAAAAAAAAAAAAAAbB0AACFXQAACaCmAAAJ5wAAAAnnAAAAAAAAAAAAAAAAAAmxdAAAAAnnAAAAEbF0AAABAAAABqSmAAADUzQwAbJ0AAD0AAAACbd4AAAAAAAAAAAAAAGzdAAAhV0AAAmmpgAACecAAAAJ5wAAAAAAAAAAAAAAAAAJtHQAAAAJ5wAAABG0dAAAAQAAAAaqpgAAA1M0MAG1dAAA9AAAAAm3eAAAAAAAAAAAAAABtnQAAIVdAAAJrKYAAAnnAAAACecAAAAAAAAAAAAAAAAACbd0AAAACecAAAARt3QAAAEAAAAGsKYAAANTNDABuHQAAPQAAAAJt3gAAAAAAAAAAAAAAbl0AACFXQAACbKmAAAJ5wAAAAnnAAAAAAAAAAAAAAAAAAm6dAAAAAnnAAAAEbp0AAABAAAABramAAADUzQwAbt0AAD0AAAACbd4AAAAAAAAAAAAAAG8dAAAhV0AAAm4pgAACecAAAAJ5wAAAAAAAAAAAAAAAAAJvXQAAAAJ5wAAABG9dAAAAQAAAAa8pgAAA1MxMgG+dAAA9AAAAAm3eAAAAAAAAAAAAAABv3QAAIVdAAAJvqYAAAnnAAAACecAAAAAAAAAAAAAAAAACcB0AAAACecAAAARwHQAAAEAAAAGwqYAAANTMTcBwXQAAPQAAAAJt3gAAAAAAAAAAAAAAcJ0AACFXQAACcSmAAAJ5wAAAAnnAAAAAAAAAAAAAAAAAAnDdAAAAAnnAAAAEcN0AAABAAAABsimAAADUzE3AcR0AAD0AAAACbd4AAAAAAAAAAAAAAHFdAAAhV0AAAnKpgAACecAAAAJ5wAAAAAAAAAAAAAAAAAJxnQAAAAJ5wAAABHGdAAAAQAAAAbOpgAAAlM5Acd0AAD0AAAACbd4AAAAAAAAAAAAAAHIdAAAhV0AAAnQpgAACecAAAAJ5wAAAAAAAAAAAAAAAAAJyXQAAAAJ5wAAABHJdAAAAQAAAAbUpgAAAlM5Acp0AAD0AAAACbd4AAAAAAAAAAAAAAHLdAAAhV0AAAnWpgAACecAAAAJ5wAAAAAAAAAAAAAAAAAJzHQAAAAJ5wAAABHMdAAAAQAAAAbapgAAAlM5Ac10AAD0AAAACbd4AAAAAAAAAAAAAAHOdAAAhV0AAAncpgAACecAAAAJ5wAAAAAAAAAAAAAAAAAJz3QAAAAJ5wAAABHPdAAAAQAAAAbgpgAAAlM5AdB0AAD0AAAACbd4AAAAAAAAAAAAAAHRdAAAhV0AAAnipgAACecAAAAJ5wAAAAAAAAAAAAAAAAAJ0nQAAAAJ5wAAABHSdAAAAQAAAAbmpgAAAlM5AdN0AAD0AAAACbd4AAAAAAAAAAAAAAHUdAAAhV0AAAnopgAACecAAAAJ5wAAAAAAAAAAAAAAAAAJ1XQAAAAJ5wAAABHVdAAAAQAAAAbspgAAA1MyOAHWdAAA9AAAAAm3eAAAAAAAAAAAAAAB13QAAIVdAAAJ7qYAAAnnAAAACecAAAAAAAAAAAAAAAAACdh0AAAACecAAAAR2HQAAAEAAAAG8qYAAANTMzMB2XQAAPQAAAAJt3gAAAAAAAAAAAAAAdp0AACFXQAACfSmAAAJ5wAAAAnnAAAAAAAAAAAAAAAAAAnbdAAAAAnnAAAAEdt0AAABAAAABvimAAADUzMzAdx0AAD0AAAACbd4AAAAAAAAAAAAAAHddAAAhV0AAAn6pgAACecAAAAJ5wAAAAAAAAAAAAAAAAAJ3nQAAAAJ5wAAABHedAAAAQAAAAb+pgAAA1MyNQHfdAAA9AAAAAm3eAAAAAAAAAAAAAAB4HQAAIVdAAAJAKcAAAnnAAAACecAAAAAAAAAAAAAAAAACeF0AAAACecAAAAR4XQAAAEAAAAGBKcAAANTMjUB4nQAAPQAAAAJt3gAAAAAAAAAAAAAAeN0AACFXQAACQanAAAJ5wAAAAnnAAAAAAAAAAAAAAAAAAnkdAAAAAnnAAAAEeR0AAABAAAABgqnAAADUzI1AeV0AAD0AAAACbd4AAAAAAAAAAAAAAHmdAAAhV0AAAkMpwAACecAAAAJ5wAAAAAAAAAAAAAAAAAJ53QAAAAJ5wAAABHndAAAAQAAAAYQpwAAA1MyNQHodAAA9AAAAAm3eAAAAAAAAAAAAAAB6XQAAIVdAAAJEqcAAAnnAAAACecAAAAAAAAAAAAAAAAACep0AAAACecAAAAR6nQAAAEAAAAGFqcAAANTMjUB63QAAPQAAAAJt3gAAAAAAAAAAAAAAex0AACFXQAACRinAAAJ5wAAAAnnAAAAAAAAAAAAAAAAAAntdAAAAAnnAAAAEe10AAABAAAABhynAAADUzQzAe50AAD0AAAACbd4AAAAAAAAAAAAAAHvdAAAhV0AAAkepwAACecAAAAJ5wAAAAAAAAAAAAAAAAAJ8HQAAAAJ5wAAABHwdAAAAQAAAAYipwAAA1M0OAHxdAAA9AAAAAm3eAAAAAAAAAAAAAAB8nQAAIVdAAAJJKcAAAnnAAAACecAAAAAAAAAAAAAAAAACfN0AAAACecAAAAR83QAAAEAAAAGKKcAAANTNTMB9HQAAPQAAAAJt3gAAAAAAAAAAAAAAfV0AACFXQAACSqnAAAJ5wAAAAnnAAAAAAAAAAAAAAAAAAn2dAAAAAnnAAAAEfZ0AAABAAAABi6nAAADUzU4Afd0AAD0AAAACbd4AAAAAAAAAAAAAAH4dAAAhV0AAAkwpwAACecAAAAJ5wAAAAAAAAAAAAAAAAAJ+XQAAAAJ5wAAABH5dAAAAQAAAAY0pwAAA1M2MwH6dAAA9AAAAAm3eAAAAAAAAAAAAAAB+3QAAIVdAAAJNqcAAAnnAAAACecAAAAAAAAAAAAAAAAACfx0AAAACecAAAAR/HQAAAEAAAAGOqcAAANTNjgB/XQAAPQAAAAJt3gAAAAAAAAAAAAAAf50AACFXQAACTynAAAJ5wAAAAnnAAAAAAAAAAAAAAAAAAn/dAAAAAnnAAAAEf90AAABAAAABkCnAAADUzczAQB1AAD0AAAACbd4AAAAAAAAAAAAAAEBdQAAhV0AAAlCpwAACecAAAAJ5wAAAAAAAAAAAAAAAAAJAnUAAAAJ5wAAABECdQAAAQAAAAZGpwAAA1M0MAEDdQAA9AAAAAm3eAAAAAAAAAAAAAABBHUAAIVdAAAJSKcAAAnnAAAACecAAAAAAAAAAAAAAAAACQV1AAAACecAAAARBXUAAAEAAAAGTKcAAANTNDABBnUAAPQAAAAJt3gAAAAAAAAAAAAAAQd1AACFXQAACU6nAAAJ5wAAAAnnAAAAAAAAAAAAAAAAAAkIdQAAAAnnAAAAEQh1AAABAAAABlKnAAADUzQwAQl1AAD0AAAACbd4AAAAAAAAAAAAAAEKdQAAhV0AAAlUpwAACecAAAAJ5wAAAAAAAAAAAAAAAAAJC3UAAAAJ5wAAABELdQAAAQAAAAZYpwAAA1M0MAEMdQAA9AAAAAm3eAAAAAAAAAAAAAABDXUAAIVdAAAJWqcAAAnnAAAACecAAAAAAAAAAAAAAAAACQ51AAAACecAAAARDnUAAAEAAAAGXqcAAANTNDABD3UAAPQAAAAJt3gAAAAAAAAAAAAAARB1AACFXQAACWCnAAAJ5wAAAAnnAAAAAAAAAAAAAAAAAAkRdQAAAAnnAAAAERF1AAABAAAABmSnAAADUzEyARJ1AAD0AAAACbd4AAAAAAAAAAAAAAETdQAAhV0AAAlmpwAACecAAAAJ5wAAAAAAAAAAAAAAAAAJFHUAAAAJ5wAAABEUdQAAAQAAAAZqpwAAAlM5ARV1AAD0AAAACbd4AAAAAAAAAAAAAAEWdQAAhV0AAAlspwAACecAAAAJ5wAAAAAAAAAAAAAAAAAJF3UAAAAJ5wAAABEXdQAAAQAAAAZwpwAAAlM5ARh1AAD0AAAACbd4AAAAAAAAAAAAAAEZdQAAhV0AAAlypwAACecAAAAJ5wAAAAAAAAAAAAAAAAAJGnUAAAAJ5wAAABEadQAAAQAAAAZ2pwAAAlM5ARt1AAD0AAAACbd4AAAAAAAAAAAAAAEcdQAAhV0AAAl4pwAACecAAAAJ5wAAAAAAAAAAAAAAAAAJHXUAAAAJ5wAAABEddQAAAQAAAAZ8pwAAAlM5AR51AAD0AAAACbd4AAAAAAAAAAAAAAEfdQAAhV0AAAl+pwAACecAAAAJ5wAAAAAAAAAAAAAAAAAJIHUAAAAJ5wAAABEgdQAAAQAAAAaCpwAAAlM5ASF1AAD0AAAACbd4AAAAAAAAAAAAAAEidQAAhV0AAAmEpwAACecAAAAJ5wAAAAAAAAAAAAAAAAAJI3UAAAAJ5wAAABEjdQAAAQAAAAaIpwAAA1MyMgEkdQAA9AAAAAm3eAAAAAAAAAAAAAABJXUAAIVdAAAJiqcAAAnnAAAACecAAAAAAAAAAAAAAAAACSZ1AAAACecAAAARJnUAAAEAAAAGjqcAAANTMjcBJ3UAAPQAAAAJt3gAAAAAAAAAAAAAASh1AACFXQAACZCnAAAJ5wAAAAnnAAAAAAAAAAAAAAAAAAkpdQAAAAnnAAAAESl1AAABAAAABpSnAAADUzMyASp1AAD0AAAACbd4AAAAAAAAAAAAAAErdQAAhV0AAAmWpwAACecAAAAJ5wAAAAAAAAAAAAAAAAAJLHUAAAAJ5wAAABEsdQAAAQAAAAaapwAAA1MzNwEtdQAA9AAAAAm3eAAAAAAAAAAAAAABLnUAAIVdAAAJnKcAAAnnAAAACecAAAAAAAAAAAAAAAAACS91AAAACecAAAARL3UAAAEAAAAGoKcAAANTNDIBMHUAAPQAAAAJt3gAAAAAAAAAAAAAATF1AACFXQAACaKnAAAJ5wAAAAnnAAAAAAAAAAAAAAAAAAkydQAAAAnnAAAAETJ1AAABAAAABqanAAADUzQ3ATN1AAD0AAAACbd4AAAAAAAAAAAAAAE0dQAAhV0AAAmopwAACecAAAAJ5wAAAAAAAAAAAAAAAAAJNXUAAAAJ5wAAABE1dQAAAQAAAAaspwAAA1M1MgE2dQAA9AAAAAm3eAAAAAAAAAAAAAABN3UAAIVdAAAJrqcAAAnnAAAACecAAAAAAAAAAAAAAAAACTh1AAAACecAAAAROHUAAAEAAAAGsqcAAANTMTkBOXUAAPQAAAAJt3gAAAAAAAAAAAAAATp1AACFXQAACbSnAAAJ5wAAAAnnAAAAAAAAAAAAAAAAAAk7dQAAAAnnAAAAETt1AAABAAAABrinAAADUzE5ATx1AAD0AAAACbd4AAAAAAAAAAAAAAE9dQAAhV0AAAm6pwAACecAAAAJ5wAAAAAAAAAAAAAAAAAJPnUAAAAJ5wAAABE+dQAAAQAAAAa+pwAAA1MxOQE/dQAA9AAAAAm3eAAAAAAAAAAAAAABQHUAAIVdAAAJwKcAAAnnAAAACecAAAAAAAAAAAAAAAAACUF1AAAACecAAAARQXUAAAEAAAAGxKcAAANTMTkBQnUAAPQAAAAJt3gAAAAAAAAAAAAAAUN1AACFXQAACcanAAAJ5wAAAAnnAAAAAAAAAAAAAAAAAAlEdQAAAAnnAAAAEUR1AAABAAAABsqnAAADUzE5AUV1AAD0AAAACbd4AAAAAAAAAAAAAAFGdQAAhV0AAAnMpwAACecAAAAJ5wAAAAAAAAAAAAAAAAAJR3UAAAAJ5wAAABFHdQAAAQAAAAbQpwAAA1MxMwFIdQAA9AAAAAnRpwAAAAAAAAAAAAABSXUAAIVdAAAJ0qcAAAnnAAAACecAAAAAAAAAAAAAAAAACUp1AAAACecAAAARSnUAAAEAAAAG1qcAAANTMjABS3UAAPQAAAAJ0acAAAAAAAAAAAAAAUx1AACFXQAACdinAAAJ5wAAAAnnAAAAAAAAAAAAAAAAAAlNdQAAAAnnAAAAEU11AAABAAAABtynAAADUzI3AU51AAD0AAAACdGnAAAAAAAAAAAAAAFPdQAAhV0AAAnepwAACecAAAAJ5wAAAAAAAAAAAAAAAAAJUHUAAAAJ5wAAABFQdQAAAQAAAAbipwAAA1MzNAFRdQAA9AAAAAnRpwAAAAAAAAAAAAABUnUAAIVdAAAJ5KcAAAnnAAAACecAAAAAAAAAAAAAAAAACVN1AAAACecAAAARU3UAAAEAAAAG6KcAAANTNDEBVHUAAPQAAAAJ0acAAAAAAAAAAAAAAVV1AACFXQAACeqnAAAJ5wAAAAnnAAAAAAAAAAAAAAAAAAlWdQAAAAnnAAAAEVZ1AAABAAAABu6nAAADUzQ4AVd1AAD0AAAACdGnAAAAAAAAAAAAAAFYdQAAhV0AAAnwpwAACecAAAAJ5wAAAAAAAAAAAAAAAAAJWXUAAAAJ5wAAABFZdQAAAQAAAAb0pwAAA1M1NQFadQAA9AAAAAnRpwAAAAAAAAAAAAABW3UAAIVdAAAJ9qcAAAnnAAAACecAAAAAAAAAAAAAAAAACVx1AAAACecAAAARXHUAAAEAAAAG+qcAAANTNjIBXXUAAPQAAAAJ0acAAAAAAAAAAAAAAV51AACFXQAACfynAAAJ5wAAAAnnAAAAAAAAAAAAAAAAAAlfdQAAAAnnAAAAEV91AAABAAAABgCoAAADUzY5AWB1AAD0AAAACdGnAAAAAAAAAAAAAAFhdQAAhV0AAAkCqAAACecAAAAJ5wAAAAAAAAAAAAAAAAAJYnUAAAAJ5wAAABFidQAAAQAAAAYGqAAAA1M3NgFjdQAA9AAAAAnRpwAAAAAAAAAAAAABZHUAAIVdAAAJCKgAAAnnAAAACecAAAAAAAAAAAAAAAAACWV1AAAACecAAAARZXUAAAEAAAAGDKgAAANTODMBZnUAAPQAAAAJ0acAAAAAAAAAAAAAAWd1AACFXQAACQ6oAAAJ5wAAAAnnAAAAAAAAAAAAAAAAAAlodQAAAAnnAAAAEWh1AAABAAAABhKoAAADUzkwAWl1AAD0AAAACdGnAAAAAAAAAAAAAAFqdQAAhV0AAAkUqAAACecAAAAJ5wAAAAAAAAAAAAAAAAAJa3UAAAAJ5wAAABFrdQAAAQAAAAYYqAAAA1M5NwFsdQAA9AAAAAnRpwAAAAAAAAAAAAABbXUAAIVdAAAJGqgAAAnnAAAACecAAAAAAAAAAAAAAAAACW51AAAACecAAAARbnUAAAEAAAAGHqgAAARTMTA0AW91AAD0AAAACdGnAAAAAAAAAAAAAAFwdQAAhV0AAAkgqAAACecAAAAJ5wAAAAAAAAAAAAAAAAAJcXUAAAAJ5wAAABFxdQAAAQAAAAYkqAAABFMxMTEBcnUAAPQAAAAJ0acAAAAAAAAAAAAAAXN1AACFXQAACSaoAAAJ5wAAAAnnAAAAAAAAAAAAAAAAAAl0dQAAAAnnAAAAEXR1AAABAAAABiqoAAAEUzExOAF1dQAA9AAAAAnRpwAAAAAAAAAAAAABdnUAAIVdAAAJLKgAAAnnAAAACecAAAAAAAAAAAAAAAAACXd1AAAACecAAAARd3UAAAEAAAAGMKgAAARTMTI1AXh1AAD0AAAACdGnAAAAAAAAAAAAAAF5dQAAhV0AAAkyqAAACecAAAAJ5wAAAAAAAAAAAAAAAAAJenUAAAAJ5wAAABF6dQAAAQAAAAY2qAAABFMxMzIBe3UAAPQAAAAJ0acAAAAAAAAAAAAAAXx1AACFXQAACTioAAAJ5wAAAAnnAAAAAAAAAAAAAAAAAAl9dQAAAAnnAAAAEX11AAABAAAABjyoAAAEUzEzOQF+dQAA9AAAAAnRpwAAAAAAAAAAAAABf3UAAIVdAAAJPqgAAAnnAAAACecAAAAAAAAAAAAAAAAACYB1AAAACecAAAARgHUAAAEAAAAGQqgAAARTMTQ0AYF1AAD0AAAACdGnAAAAAAAAAAAAAAGCdQAAhV0AAAlEqAAACecAAAAJ5wAAAAAAAAAAAAAAAAAJg3UAAAAJ5wAAABGDdQAAAQAAAAZIqAAABFMxNTEBhHUAAPQAAAAJ0acAAAAAAAAAAAAAAYV1AACFXQAACUqoAAAJ5wAAAAnnAAAAAAAAAAAAAAAAAAmGdQAAAAnnAAAAEYZ1AAABAAAABk6oAAACUzkBh3UAAPQAAAAJ0acAAAAAAAAAAAAAAYh1AACFXQAACVCoAAAJ5wAAAAnnAAAAAAAAAAAAAAAAAAmJdQAAAAnnAAAAEYl1AAABAAAABlSoAAACUzkBinUAAPQAAAAJ0acAAAAAAAAAAAAAAYt1AACFXQAACVaoAAAJ5wAAAAnnAAAAAAAAAAAAAAAAAAmMdQAAAAnnAAAAEYx1AAABAAAABlqoAAACUzkBjXUAAPQAAAAJ0acAAAAAAAAAAAAAAY51AACFXQAACVyoAAAJ5wAAAAnnAAAAAAAAAAAAAAAAAAmPdQAAAAnnAAAAEY91AAABAAAABmCoAAACUzkBkHUAAPQAAAAJ0acAAAAAAAAAAAAAAZF1AACFXQAACWKoAAAJ5wAAAAnnAAAAAAAAAAAAAAAAAAmSdQAAAAnnAAAAEZJ1AAABAAAABmaoAAACUzkBk3UAAPQAAAAJ0acAAAAAAAAAAAAAAZR1AACFXQAACWioAAAJ5wAAAAnnAAAAAAAAAAAAAAAAAAmVdQAAAAnnAAAAEZV1AAABAAAABmyoAAACUzkBlnUAAPQAAAAJ0acAAAAAAAAAAAAAAZd1AACFXQAACW6oAAAJ5wAAAAnnAAAAAAAAAAAAAAAAAAmYdQAAAAnnAAAAEZh1AAABAAAABnKoAAACUzkBmXUAAPQAAAAJ0acAAAAAAAAAAAAAAZp1AACFXQAACXSoAAAJ5wAAAAnnAAAAAAAAAAAAAAAAAAmbdQAAAAnnAAAAEZt1AAABAAAABnioAAACUzkBnHUAAPQAAAAJ0acAAAAAAAAAAAAAAZ11AACFXQAACXqoAAAJ5wAAAAnnAAAAAAAAAAAAAAAAAAmedQAAAAnnAAAAEZ51AAABAAAABn6oAAADUzEwAZ91AAD0AAAACdGnAAAAAAAAAAAAAAGgdQAAhV0AAAmAqAAACecAAAAJ5wAAAAAAAAAAAAAAAAAJoXUAAAAJ5wAAABGhdQAAAQAAAAaEqAAAA1MxMQGidQAA9AAAAAleeQAAAAAAAAAAAAABo3UAAIVdAAAJhqgAAAnnAAAACecAAAAAAAAAAAAAAAAACaR1AAAACecAAAARpHUAAAEAAAAGiqgAAANTMTYBpXUAAPQAAAAJXnkAAAAAAAAAAAAAAaZ1AACFXQAACYyoAAAJ5wAAAAnnAAAAAAAAAAAAAAAAAAmndQAAAAnnAAAAEad1AAABAAAABpCoAAADUzIxAah1AAD0AAAACV55AAAAAAAAAAAAAAGpdQAAhV0AAAmSqAAACecAAAAJ5wAAAAAAAAAAAAAAAAAJqnUAAAAJ5wAAABGqdQAAAQAAAAaWqAAAA1MyNgGrdQAA9AAAAAleeQAAAAAAAAAAAAABrHUAAIVdAAAJmKgAAAnnAAAACecAAAAAAAAAAAAAAAAACa11AAAACecAAAARrXUAAAEAAAAGnKgAAANTMzEBrnUAAPQAAAAJXnkAAAAAAAAAAAAAAa91AACFXQAACZ6oAAAJ5wAAAAnnAAAAAAAAAAAAAAAAAAmwdQAAAAnnAAAAEbB1AAABAAAABqKoAAADUzM2AbF1AAD0AAAACV55AAAAAAAAAAAAAAGydQAAhV0AAAmkqAAACecAAAAJ5wAAAAAAAAAAAAAAAAAJs3UAAAAJ5wAAABGzdQAAAQAAAAaoqAAAA1M0MQG0dQAA9AAAAAleeQAAAAAAAAAAAAABtXUAAIVdAAAJqqgAAAnnAAAACecAAAAAAAAAAAAAAAAACbZ1AAAACecAAAARtnUAAAEAAAAGrqgAAANTNDYBt3UAAPQAAAAJXnkAAAAAAAAAAAAAAbh1AACFXQAACbCoAAAJ5wAAAAnnAAAAAAAAAAAAAAAAAAm5dQAAAAnnAAAAEbl1AAABAAAABrSoAAADUzUxAbp1AAD0AAAACV55AAAAAAAAAAAAAAG7dQAAhV0AAAm2qAAACecAAAAJ5wAAAAAAAAAAAAAAAAAJvHUAAAAJ5wAAABG8dQAAAQAAAAa6qAAAA1M1NgG9dQAA9AAAAAleeQAAAAAAAAAAAAABvnUAAIVdAAAJvKgAAAnnAAAACecAAAAAAAAAAAAAAAAACb91AAAACecAAAARv3UAAAEAAAAGwKgAAANTNjEBwHUAAPQAAAAJXnkAAAAAAAAAAAAAAcF1AACFXQAACcKoAAAJ5wAAAAnnAAAAAAAAAAAAAAAAAAnCdQAAAAnnAAAAEcJ1AAABAAAABsaoAAADUzY2AcN1AAD0AAAACV55AAAAAAAAAAAAAAHEdQAAhV0AAAnIqAAACecAAAAJ5wAAAAAAAAAAAAAAAAAJxXUAAAAJ5wAAABHFdQAAAQAAAAbMqAAAA1M3MQHGdQAA9AAAAAleeQAAAAAAAAAAAAABx3UAAIVdAAAJzqgAAAnnAAAACecAAAAAAAAAAAAAAAAACch1AAAACecAAAARyHUAAAEAAAAG0qgAAANTNzYByXUAAPQAAAAJXnkAAAAAAAAAAAAAAcp1AACFXQAACdSoAAAJ5wAAAAnnAAAAAAAAAAAAAAAAAAnLdQAAAAnnAAAAEct1AAABAAAABtioAAADUzgxAcx1AAD0AAAACV55AAAAAAAAAAAAAAHNdQAAhV0AAAnaqAAACecAAAAJ5wAAAAAAAAAAAAAAAAAJznUAAAAJ5wAAABHOdQAAAQAAAAbeqAAAAlM4Ac91AAD0AAAACV55AAAAAAAAAAAAAAHQdQAAhV0AAAngqAAACecAAAAJ5wAAAAAAAAAAAAAAAAAJ0XUAAAAJ5wAAABHRdQAAAQAAAAbkqAAAAlM4AdJ1AAD0AAAACV55AAAAAAAAAAAAAAHTdQAAhV0AAAnmqAAACecAAAAJ5wAAAAAAAAAAAAAAAAAJ1HUAAAAJ5wAAABHUdQAAAQAAAAbqqAAAAlM4AdV1AAD0AAAACV55AAAAAAAAAAAAAAHWdQAAhV0AAAnsqAAACecAAAAJ5wAAAAAAAAAAAAAAAAAJ13UAAAAJ5wAAABHXdQAAAQAAAAbwqAAAA1MyNAHYdQAA9AAAAAmrlAAAAAAAAAAAAAAB2XUAAIVdAAAJ8qgAAAnnAAAACecAAAAAAAAAAAAAAAAACdp1AAAACecAAAAR2nUAAAEAAAAG9qgAAANTMjkB23UAAPQAAAAJq5QAAAAAAAAAAAAAAdx1AACFXQAACfioAAAJ5wAAAAnnAAAAAAAAAAAAAAAAAAnddQAAAAnnAAAAEd11AAABAAAABvyoAAADUzIxAd51AAD0AAAACauUAAAAAAAAAAAAAAHfdQAAhV0AAAn+qAAACecAAAAJ5wAAAAAAAAAAAAAAAAAJ4HUAAAAJ5wAAABHgdQAAAQAAAAYCqQAAA1MyMQHhdQAA9AAAAAmrlAAAAAAAAAAAAAAB4nUAAIVdAAAJBKkAAAnnAAAACecAAAAAAAAAAAAAAAAACeN1AAAACecAAAAR43UAAAEAAAAGCKkAAANTMjEB5HUAAPQAAAAJq5QAAAAAAAAAAAAAAeV1AACFXQAACQqpAAAJ5wAAAAnnAAAAAAAAAAAAAAAAAAnmdQAAAAnnAAAAEeZ1AAABAAAABg6pAAADUzIxAed1AAD0AAAACauUAAAAAAAAAAAAAAHodQAAhV0AAAkQqQAACecAAAAJ5wAAAAAAAAAAAAAAAAAJ6XUAAAAJ5wAAABHpdQAAAQAAAAYUqQAAA1MyMQHqdQAA9AAAAAmrlAAAAAAAAAAAAAAB63UAAIVdAAAJFqkAAAnnAAAACecAAAAAAAAAAAAAAAAACex1AAAACecAAAAR7HUAAAEAAAAGGqkAAANTMjEB7XUAAPQAAAAJq5QAAAAAAAAAAAAAAe51AACFXQAACRypAAAJ5wAAAAnnAAAAAAAAAAAAAAAAAAnvdQAAAAnnAAAAEe91AAABAAAABiCpAAADUzIxAfB1AAD0AAAACauUAAAAAAAAAAAAAAHxdQAAhV0AAAkiqQAACecAAAAJ5wAAAAAAAAAAAAAAAAAJ8nUAAAAJ5wAAABHydQAAAQAAAAYmqQAAA1MyMQHzdQAA9AAAAAmrlAAAAAAAAAAAAAAB9HUAAIVdAAAJKKkAAAnnAAAACecAAAAAAAAAAAAAAAAACfV1AAAACecAAAAR9XUAAAEAAAAGLKkAAANTNDAB9nUAAPQAAAAJXnkAAAAAAAAAAAAAAfd1AACFXQAACS6pAAAJ5wAAAAnnAAAAAAAAAAAAAAAAAAn4dQAAAAnnAAAAEfh1AAABAAAABjKpAAADUzU4Afl1AAD0AAAACV55AAAAAAAAAAAAAAH6dQAAhV0AAAk0qQAACecAAAAJ5wAAAAAAAAAAAAAAAAAJ+3UAAAAJ5wAAABH7dQAAAQAAAAY4qQAAA1M5MAH8dQAA9AAAAAleeQAAAAAAAAAAAAAB/XUAAIVdAAAJOqkAAAnnAAAACecAAAAAAAAAAAAAAAAACf51AAAACecAAAAR/nUAAAEAAAAGPqkAAARTMTIyAf91AAD0AAAACV55AAAAAAAAAAAAAAEAdgAAhV0AAAlAqQAACecAAAAJ5wAAAAAAAAAAAAAAAAAJAXYAAAAJ5wAAABEBdgAAAQAAAAZEqQAABFMxNTQBAnYAAPQAAAAJXnkAAAAAAAAAAAAAAQN2AACFXQAACUapAAAJ5wAAAAnnAAAAAAAAAAAAAAAAAAkEdgAAAAnnAAAAEQR2AAABAAAABkqpAAAEUzE4NgEFdgAA9AAAAAleeQAAAAAAAAAAAAABBnYAAIVdAAAJTKkAAAnnAAAACecAAAAAAAAAAAAAAAAACQd2AAAACecAAAARB3YAAAEAAAAGUKkAAARTMjA0AQh2AAD0AAAACV55AAAAAAAAAAAAAAEJdgAAhV0AAAlSqQAACecAAAAJ5wAAAAAAAAAAAAAAAAAJCnYAAAAJ5wAAABEKdgAAAQAAAAZWqQAABFMyMzYBC3YAAPQAAAAJXnkAAAAAAAAAAAAAAQx2AACFXQAACVipAAAJ5wAAAAnnAAAAAAAAAAAAAAAAAAkNdgAAAAnnAAAAEQ12AAABAAAABlypAAAEUzI2OAEOdgAA9AAAAAleeQAAAAAAAAAAAAABD3YAAIVdAAAJXqkAAAnnAAAACecAAAAAAAAAAAAAAAAACRB2AAAACecAAAAREHYAAAEAAAAGYqkAAARTMzAwARF2AAD0AAAACV55AAAAAAAAAAAAAAESdgAAhV0AAAlkqQAACecAAAAJ5wAAAAAAAAAAAAAAAAAJE3YAAAAJ5wAAABETdgAAAQAAAAZoqQAABFMzMzIBFHYAAPQAAAAJXnkAAAAAAAAAAAAAARV2AACFXQAACWqpAAAJ5wAAAAnnAAAAAAAAAAAAAAAAAAkWdgAAAAnnAAAAERZ2AAABAAAABm6pAAAEUzM2NAEXdgAA9AAAAAleeQAAAAAAAAAAAAABGHYAAIVdAAAJcKkAAAnnAAAACecAAAAAAAAAAAAAAAAACRl2AAAACecAAAARGXYAAAEAAAAGdKkAAARTMzgyARp2AAD0AAAACV55AAAAAAAAAAAAAAEbdgAAhV0AAAl2qQAACecAAAAJ5wAAAAAAAAAAAAAAAAAJHHYAAAAJ5wAAABEcdgAAAQAAAAZ6qQAABFM0MTQBHXYAAPQAAAAJXnkAAAAAAAAAAAAAAR52AACFXQAACXypAAAJ5wAAAAnnAAAAAAAAAAAAAAAAAAkfdgAAAAnnAAAAER92AAABAAAABoCpAAAEUzQ0NgEgdgAA9AAAAAleeQAAAAAAAAAAAAABIXYAAIVdAAAJgqkAAAnnAAAACecAAAAAAAAAAAAAAAAACSJ2AAAACecAAAARInYAAAEAAAAGhqkAAARTNDc4ASN2AAD0AAAACV55AAAAAAAAAAAAAAEkdgAAhV0AAAmIqQAACecAAAAJ5wAAAAAAAAAAAAAAAAAJJXYAAAAJ5wAAABEldgAAAQAAAAaMqQAABFM1MTABJnYAAPQAAAAJXnkAAAAAAAAAAAAAASd2AACFXQAACY6pAAAJ5wAAAAnnAAAAAAAAAAAAAAAAAAkodgAAAAnnAAAAESh2AAABAAAABpKpAAAEUzU0MgEpdgAA9AAAAAleeQAAAAAAAAAAAAABKnYAAIVdAAAJlKkAAAnnAAAACecAAAAAAAAAAAAAAAAACSt2AAAACecAAAARK3YAAAEAAAAGmKkAAANTMjMBLHYAAPQAAAAJXnkAAAAAAAAAAAAAAS12AACFXQAACZqpAAAJ5wAAAAnnAAAAAAAAAAAAAAAAAAkudgAAAAnnAAAAES52AAABAAAABp6pAAADUzI0AS92AAD0AAAACV55AAAAAAAAAAAAAAEwdgAAhV0AAAmgqQAACecAAAAJ5wAAAAAAAAAAAAAAAAAJMXYAAAAJ5wAAABExdgAAAQAAAAakqQAAA1MyNQEydgAA9AAAAAleeQAAAAAAAAAAAAABM3YAAIVdAAAJpqkAAAnnAAAACecAAAAAAAAAAAAAAAAACTR2AAAACecAAAARNHYAAAEAAAAGqqkAAANTMjYBNXYAAPQAAAAJXnkAAAAAAAAAAAAAATZ2AACFXQAACaypAAAJ5wAAAAnnAAAAAAAAAAAAAAAAAAk3dgAAAAnnAAAAETd2AAABAAAABrCpAAADUzI3ATh2AAD0AAAACV55AAAAAAAAAAAAAAE5dgAAhV0AAAmyqQAACecAAAAJ5wAAAAAAAAAAAAAAAAAJOnYAAAAJ5wAAABE6dgAAAQAAAAa2qQAAA1MyOAE7dgAA9AAAAAleeQAAAAAAAAAAAAABPHYAAIVdAAAJuKkAAAnnAAAACecAAAAAAAAAAAAAAAAACT12AAAACecAAAARPXYAAAEAAAAGvKkAAANTMjkBPnYAAPQAAAAJXnkAAAAAAAAAAAAAAT92AACFXQAACb6pAAAJ5wAAAAnnAAAAAAAAAAAAAAAAAAlAdgAAAAnnAAAAEUB2AAABAAAABsKpAAADUzMwAUF2AAD0AAAACV55AAAAAAAAAAAAAAFCdgAAhV0AAAnEqQAACecAAAAJ5wAAAAAAAAAAAAAAAAAJQ3YAAAAJ5wAAABFDdgAAAQAAAAbIqQAAA1MzMQFEdgAA9AAAAAleeQAAAAAAAAAAAAABRXYAAIVdAAAJyqkAAAnnAAAACecAAAAAAAAAAAAAAAAACUZ2AAAACecAAAARRnYAAAEAAAAGzqkAAANTMzIBR3YAAPQAAAAJXnkAAAAAAAAAAAAAAUh2AACFXQAACdCpAAAJ5wAAAAnnAAAAAAAAAAAAAAAAAAlJdgAAAAnnAAAAEUl2AAABAAAABtSpAAADUzMzAUp2AAD0AAAACV55AAAAAAAAAAAAAAFLdgAAhV0AAAnWqQAACecAAAAJ5wAAAAAAAAAAAAAAAAAJTHYAAAAJ5wAAABFMdgAAAQAAAAbaqQAAA1MzNAFNdgAA9AAAAAleeQAAAAAAAAAAAAABTnYAAIVdAAAJ3KkAAAnnAAAACecAAAAAAAAAAAAAAAAACU92AAAACecAAAART3YAAAEAAAAG4KkAAANTMzUBUHYAAPQAAAAJXnkAAAAAAAAAAAAAAVF2AACFXQAACeKpAAAJ5wAAAAnnAAAAAAAAAAAAAAAAAAlSdgAAAAnnAAAAEVJ2AAABAAAABuapAAADUzM2AVN2AAD0AAAACV55AAAAAAAAAAAAAAFUdgAAhV0AAAnoqQAACecAAAAJ5wAAAAAAAAAAAAAAAAAJVXYAAAAJ5wAAABFVdgAAAQAAAAbsqQAAA1MzNwFWdgAA9AAAAAleeQAAAAAAAAAAAAABV3YAAIVdAAAJ7qkAAAnnAAAACecAAAAAAAAAAAAAAAAACVh2AAAACecAAAARWHYAAAEAAAAG8qkAAANTMjUBWXYAAPQAAAAJbnsAAAAAAAAAAAAAAVp2AACFXQAACfSpAAAJ5wAAAAnnAAAAAAAAAAAAAAAAAAlbdgAAAAnnAAAAEVt2AAABAAAABvipAAADUzMwAVx2AAD0AAAACW57AAAAAAAAAAAAAAFddgAAhV0AAAn6qQAACecAAAAJ5wAAAAAAAAAAAAAAAAAJXnYAAAAJ5wAAABFedgAAAQAAAAb+qQAAA1MzNQFfdgAA9AAAAAluewAAAAAAAAAAAAABYHYAAIVdAAAJAKoAAAnnAAAACecAAAAAAAAAAAAAAAAACWF2AAAACecAAAARYXYAAAEAAAAGBKoAAANTNDABYnYAAPQAAAAJbnsAAAAAAAAAAAAAAWN2AACFXQAACQaqAAAJ5wAAAAnnAAAAAAAAAAAAAAAAAAlkdgAAAAnnAAAAEWR2AAABAAAABgqqAAADUzQ1AWV2AAD0AAAACW57AAAAAAAAAAAAAAFmdgAAhV0AAAkMqgAACecAAAAJ5wAAAAAAAAAAAAAAAAAJZ3YAAAAJ5wAAABFndgAAAQAAAAYQqgAAA1M1MAFodgAA9AAAAAluewAAAAAAAAAAAAABaXYAAIVdAAAJEqoAAAnnAAAACecAAAAAAAAAAAAAAAAACWp2AAAACecAAAARanYAAAEAAAAGFqoAAANTNTUBa3YAAPQAAAAJbnsAAAAAAAAAAAAAAWx2AACFXQAACRiqAAAJ5wAAAAnnAAAAAAAAAAAAAAAAAAltdgAAAAnnAAAAEW12AAABAAAABhyqAAADUzYwAW52AAD0AAAACW57AAAAAAAAAAAAAAFvdgAAhV0AAAkeqgAACecAAAAJ5wAAAAAAAAAAAAAAAAAJcHYAAAAJ5wAAABFwdgAAAQAAAAYiqgAAA1MyMgFxdgAA9AAAAAluewAAAAAAAAAAAAABcnYAAIVdAAAJJKoAAAnnAAAACecAAAAAAAAAAAAAAAAACXN2AAAACecAAAARc3YAAAEAAAAGKKoAAANTNzUBdHYAAPQAAAAJbnsAAAAAAAAAAAAAAXV2AACFXQAACSqqAAAJ5wAAAAnnAAAAAAAAAAAAAAAAAAl2dgAAAAnnAAAAEXZ2AAABAAAABi6qAAADUzc1AXd2AAD0AAAACW57AAAAAAAAAAAAAAF4dgAAhV0AAAkwqgAACecAAAAJ5wAAAAAAAAAAAAAAAAAJeXYAAAAJ5wAAABF5dgAAAQAAAAY0qgAAA1M3NQF6dgAA9AAAAAluewAAAAAAAAAAAAABe3YAAIVdAAAJNqoAAAnnAAAACecAAAAAAAAAAAAAAAAACXx2AAAACecAAAARfHYAAAEAAAAGOqoAAANTODABfXYAAPQAAAAJbnsAAAAAAAAAAAAAAX52AACFXQAACTyqAAAJ5wAAAAnnAAAAAAAAAAAAAAAAAAl/dgAAAAnnAAAAEX92AAABAAAABkCqAAADUzcyAYB2AAD0AAAACW57AAAAAAAAAAAAAAGBdgAAhV0AAAlCqgAACecAAAAJ5wAAAAAAAAAAAAAAAAAJgnYAAAAJ5wAAABGCdgAAAQAAAAZGqgAAA1MyNQGDdgAA9AAAAAm3eAAAAAAAAAAAAAABhHYAAIVdAAAJSKoAAAnnAAAACecAAAAAAAAAAAAAAAAACYV2AAAACecAAAARhXYAAAEAAAAGTKoAAANTMzgBhnYAAPQAAAAJt3gAAAAAAAAAAAAAAYd2AACFXQAACU6qAAAJ5wAAAAnnAAAAAAAAAAAAAAAAAAmIdgAAAAnnAAAAEYh2AAABAAAABlKqAAADUzUxAYl2AAD0AAAACbd4AAAAAAAAAAAAAAGKdgAAhV0AAAlUqgAACecAAAAJ5wAAAAAAAAAAAAAAAAAJi3YAAAAJ5wAAABGLdgAAAQAAAAZYqgAAA1M2NAGMdgAA9AAAAAm3eAAAAAAAAAAAAAABjXYAAIVdAAAJWqoAAAnnAAAACecAAAAAAAAAAAAAAAAACY52AAAACecAAAARjnYAAAEAAAAGXqoAAANTNzcBj3YAAPQAAAAJt3gAAAAAAAAAAAAAAZB2AACFXQAACWCqAAAJ5wAAAAnnAAAAAAAAAAAAAAAAAAmRdgAAAAnnAAAAEZF2AAABAAAABmSqAAADUzkwAZJ2AAD0AAAACbd4AAAAAAAAAAAAAAGTdgAAhV0AAAlmqgAACecAAAAJ5wAAAAAAAAAAAAAAAAAJlHYAAAAJ5wAAABGUdgAAAQAAAAZqqgAABFMxMDMBlXYAAPQAAAAJt3gAAAAAAAAAAAAAAZZ2AACFXQAACWyqAAAJ5wAAAAnnAAAAAAAAAAAAAAAAAAmXdgAAAAnnAAAAEZd2AAABAAAABnCqAAAEUzExNgGYdgAA9AAAAAm3eAAAAAAAAAAAAAABmXYAAIVdAAAJcqoAAAnnAAAACecAAAAAAAAAAAAAAAAACZp2AAAACecAAAARmnYAAAEAAAAGdqoAAARTMTI5AZt2AAD0AAAACbd4AAAAAAAAAAAAAAGcdgAAhV0AAAl4qgAACecAAAAJ5wAAAAAAAAAAAAAAAAAJnXYAAAAJ5wAAABGddgAAAQAAAAZ8qgAABFMxNDIBnnYAAPQAAAAJt3gAAAAAAAAAAAAAAZ92AACFXQAACX6qAAAJ5wAAAAnnAAAAAAAAAAAAAAAAAAmgdgAAAAnnAAAAEaB2AAABAAAABoKqAAAEUzE1NQGhdgAA9AAAAAm3eAAAAAAAAAAAAAABonYAAIVdAAAJhKoAAAnnAAAACecAAAAAAAAAAAAAAAAACaN2AAAACecAAAARo3YAAAEAAAAGiKoAAARTMTY4AaR2AAD0AAAACbd4AAAAAAAAAAAAAAGldgAAhV0AAAmKqgAACecAAAAJ5wAAAAAAAAAAAAAAAAAJpnYAAAAJ5wAAABGmdgAAAQAAAAaOqgAABFMxODEBp3YAAPQAAAAJt3gAAAAAAAAAAAAAAah2AACFXQAACZCqAAAJ5wAAAAnnAAAAAAAAAAAAAAAAAAmpdgAAAAnnAAAAEal2AAABAAAABpSqAAAEUzE5NAGqdgAA9AAAAAm3eAAAAAAAAAAAAAABq3YAAIVdAAAJlqoAAAnnAAAACecAAAAAAAAAAAAAAAAACax2AAAACecAAAARrHYAAAEAAAAGmqoAAARTMjExAa12AAD0AAAACbd4AAAAAAAAAAAAAAGudgAAhV0AAAmcqgAACecAAAAJ5wAAAAAAAAAAAAAAAAAJr3YAAAAJ5wAAABGvdgAAAQAAAAagqgAABFMyMjQBsHYAAPQAAAAJt3gAAAAAAAAAAAAAAbF2AACFXQAACaKqAAAJ5wAAAAnnAAAAAAAAAAAAAAAAAAmydgAAAAnnAAAAEbJ2AAABAAAABqaqAAAEUzIzNwGzdgAA9AAAAAm3eAAAAAAAAAAAAAABtHYAAIVdAAAJqKoAAAnnAAAACecAAAAAAAAAAAAAAAAACbV2AAAACecAAAARtXYAAAEAAAAGrKoAAARTMjUwAbZ2AAD0AAAACbd4AAAAAAAAAAAAAAG3dgAAhV0AAAmuqgAACecAAAAJ5wAAAAAAAAAAAAAAAAAJuHYAAAAJ5wAAABG4dgAAAQAAAAayqgAABFMyNjMBuXYAAPQAAAAJt3gAAAAAAAAAAAAAAbp2AACFXQAACbSqAAAJ5wAAAAnnAAAAAAAAAAAAAAAAAAm7dgAAAAnnAAAAEbt2AAABAAAABriqAAAEUzI4MAG8dgAA9AAAAAm3eAAAAAAAAAAAAAABvXYAAIVdAAAJuqoAAAnnAAAACecAAAAAAAAAAAAAAAAACb52AAAACecAAAARvnYAAAEAAAAGvqoAAARTMjkzAb92AAD0AAAACbd4AAAAAAAAAAAAAAHAdgAAhV0AAAnAqgAACecAAAAJ5wAAAAAAAAAAAAAAAAAJwXYAAAAJ5wAAABHBdgAAAQAAAAbEqgAABFMzMDYBwnYAAPQAAAAJt3gAAAAAAAAAAAAAAcN2AACFXQAACcaqAAAJ5wAAAAnnAAAAAAAAAAAAAAAAAAnEdgAAAAnnAAAAEcR2AAABAAAABsqqAAAEUzMxOQHFdgAA9AAAAAm3eAAAAAAAAAAAAAABxnYAAIVdAAAJzKoAAAnnAAAACecAAAAAAAAAAAAAAAAACcd2AAAACecAAAARx3YAAAEAAAAG0KoAAARTMzMyAch2AAD0AAAACbd4AAAAAAAAAAAAAAHJdgAAhV0AAAnSqgAACecAAAAJ5wAAAAAAAAAAAAAAAAAJynYAAAAJ5wAAABHKdgAAAQAAAAbWqgAABFMzNDkBy3YAAPQAAAAJt3gAAAAAAAAAAAAAAcx2AACFXQAACdiqAAAJ5wAAAAnnAAAAAAAAAAAAAAAAAAnNdgAAAAnnAAAAEc12AAABAAAABtyqAAAEUzM2MgHOdgAA9AAAAAm3eAAAAAAAAAAAAAABz3YAAIVdAAAJ3qoAAAnnAAAACecAAAAHAAAAAQAAAAAACdB2AAAACecAAAAR0HYAAAEAAAAG4qoAAANTMTQB0XYAAPQAAAAJ46oAAAcAAAAHAAAAAdJ2AACFXQAACeSqAAAJ5wAAAAnnAAAABwAAAAEAAAAAAAnTdgAAAAnnAAAAEdN2AAABAAAABuiqAAADUzE0AdR2AAD0AAAACemqAAAHAAAABwAAAAHVdgAAhV0AAAnqqgAACecAAAAJ5wAAAAAAAAAAAAAAAAAJ1nYAAAAJ5wAAABHWdgAAAQAAAAbuqgAABFM0MTcB13YAAPQAAAAJt3gAAAAAAAAAAAAAAdh2AACFXQAACfCqAAAJ5wAAAAnnAAAAAAAAAAAAAAAAAAnZdgAAAAnnAAAAEdl2AAABAAAABvSqAAAEUzQzMAHadgAA9AAAAAm3eAAAAAAAAAAAAAAB23YAAIVdAAAJ9qoAAAnnAAAACecAAAAAAAAAAAAAAAAACdx2AAAACecAAAAR3HYAAAEAAAAG+qoAAARTNDQzAd12AAD0AAAACbd4AAAAAAAAAAAAAAHedgAAhV0AAAn8qgAACecAAAAJ5wAAAAAAAAAAAAAAAAAJ33YAAAAJ5wAAABHfdgAAAQAAAAYAqwAABFM0NTYB4HYAAPQAAAAJt3gAAAAAAAAAAAAAAeF2AACFXQAACQKrAAAJ5wAAAAnnAAAAAAAAAAAAAAAAAAnidgAAAAnnAAAAEeJ2AAABAAAABgarAAAEUzQ2OQHjdgAA9AAAAAm3eAAAAAAAAAAAAAAB5HYAAIVdAAAJCKsAAAnnAAAACecAAAAAAAAAAAAAAAAACeV2AAAACecAAAAR5XYAAAEAAAAGDKsAAARTNDgyAeZ2AAD0AAAACbd4AAAAAAAAAAAAAAHndgAAhV0AAAkOqwAACecAAAAJ5wAAAAAAAAAAAAAAAAAJ6HYAAAAJ5wAAABHodgAAAQAAAAYSqwAABFM0OTUB6XYAAPQAAAAJt3gAAAAAAAAAAAAAAep2AACFXQAACRSrAAAJ5wAAAAnnAAAAAAAAAAAAAAAAAAnrdgAAAAnnAAAAEet2AAABAAAABhirAAAEUzUwOAHsdgAA9AAAAAm3eAAAAAAAAAAAAAAB7XYAAIVdAAAJGqsAAAnnAAAACecAAAAAAAAAAAAAAAAACe52AAAACecAAAAR7nYAAAEAAAAGHqsAAARTNTIxAe92AAD0AAAACbd4AAAAAAAAAAAAAAHwdgAAhV0AAAkgqwAACecAAAAJ5wAAAAAAAAAAAAAAAAAJ8XYAAAAJ5wAAABHxdgAAAQAAAAYkqwAABFM1MzQB8nYAAPQAAAAJt3gAAAAAAAAAAAAAAfN2AACFXQAACSarAAAJ5wAAAAnnAAAAAAAAAAAAAAAAAAn0dgAAAAnnAAAAEfR2AAABAAAABiqrAAAEUzU0NwH1dgAA9AAAAAm3eAAAAAAAAAAAAAAB9nYAAIVdAAAJLKsAAAnnAAAACecAAAAAAAAAAAAAAAAACfd2AAAACecAAAAR93YAAAEAAAAGMKsAAARTNTYwAfh2AAD0AAAACbd4AAAAAAAAAAAAAAH5dgAAhV0AAAkyqwAACecAAAAJ5wAAAAAAAAAAAAAAAAAJ+nYAAAAJ5wAAABH6dgAAAQAAAAY2qwAABFM1NzMB+3YAAPQAAAAJt3gAAAAAAAAAAAAAAfx2AACFXQAACTirAAAJ5wAAAAnnAAAAAAAAAAAAAAAAAAn9dgAAAAnnAAAAEf12AAABAAAABjyrAAAEUzU4NgH+dgAA9AAAAAm3eAAAAAAAAAAAAAAB/3YAAIVdAAAJPqsAAAnnAAAACecAAAAAAAAAAAAAAAAACQB3AAAACecAAAARAHcAAAEAAAAGQqsAAARTNjAzAQF3AAD0AAAACbd4AAAAAAAAAAAAAAECdwAAhV0AAAlEqwAACecAAAAJ5wAAAAAAAAAAAAAAAAAJA3cAAAAJ5wAAABEDdwAAAQAAAAZIqwAABFM2MTYBBHcAAPQAAAAJt3gAAAAAAAAAAAAAAQV3AACFXQAACUqrAAAJ5wAAAAnnAAAAAAAAAAAAAAAAAAkGdwAAAAnnAAAAEQZ3AAABAAAABk6rAAAEUzYyOQEHdwAA9AAAAAm3eAAAAAAAAAAAAAABCHcAAIVdAAAJUKsAAAnnAAAACecAAAAAAAAAAAAAAAAACQl3AAAACecAAAARCXcAAAEAAAAGVKsAAARTNjQyAQp3AAD0AAAACbd4AAAAAAAAAAAAAAELdwAAhV0AAAlWqwAACecAAAAJ5wAAAAAAAAAAAAAAAAAJDHcAAAAJ5wAAABEMdwAAAQAAAAZaqwAABFM2NTUBDXcAAPQAAAAJt3gAAAAAAAAAAAAAAQ53AACFXQAACVyrAAAJ5wAAAAnnAAAAAAAAAAAAAAAAAAkPdwAAAAnnAAAAEQ93AAABAAAABmCrAAAEUzY3MgEQdwAA9AAAAAm3eAAAAAAAAAAAAAABEXcAAIVdAAAJYqsAAAnnAAAACecAAAAAAAAAAAAAAAAACRJ3AAAACecAAAAREncAAAEAAAAGZqsAAARTNjg1ARN3AAD0AAAACbd4AAAAAAAAAAAAAAEUdwAAhV0AAAloqwAACecAAAAJ5wAAAAAAAAAAAAAAAAAJFXcAAAAJ5wAAABEVdwAAAQAAAAZsqwAABFM2OTgBFncAAPQAAAAJt3gAAAAAAAAAAAAAARd3AACFXQAACW6rAAAJ5wAAAAnnAAAABwAAAAEAAAAAAAkYdwAAAAnnAAAAERh3AAABAAAABnKrAAAEUzQwNgEZdwAA9AAAAAlzqwAABwAAAAcAAAABGncAAIVdAAAJdKsAAAnnAAAACecAAAAHAAAAAQAAAAAACRt3AAAACecAAAARG3cAAAEAAAAGeKsAAARTNDA2ARx3AAD0AAAACXmrAAAHAAAABwAAAAEddwAAhV0AAAl6qwAACecAAAAJ5wAAAAAAAAAAAAAAAAAJHncAAAAJ5wAAABEedwAAAQAAAAZ+qwAABFM3MzUBH3cAAPQAAAAJt3gAAAAAAAAAAAAAASB3AACFXQAACYCrAAAJ5wAAAAnnAAAAAAAAAAAAAAAAAAkhdwAAAAnnAAAAESF3AAABAAAABoSrAAAEUzc0OAEidwAA9AAAAAm3eAAAAAAAAAAAAAABI3cAAIVdAAAJhqsAAAnnAAAACecAAAAAAAAAAAAAAAAACSR3AAAACecAAAARJHcAAAEAAAAGiqsAAARTNzYxASV3AAD0AAAACbd4AAAAAAAAAAAAAAEmdwAAhV0AAAmMqwAACecAAAAJ5wAAAAAAAAAAAAAAAAAJJ3cAAAAJ5wAAABEndwAAAQAAAAaQqwAABFM3NzgBKHcAAPQAAAAJt3gAAAAAAAAAAAAAASl3AACFXQAACZKrAAAJ5wAAAAnnAAAAAAAAAAAAAAAAAAkqdwAAAAnnAAAAESp3AAABAAAABparAAAEUzc5MQErdwAA9AAAAAm3eAAAAAAAAAAAAAABLHcAAIVdAAAJmKsAAAnnAAAACecAAAAHAAAAAQAAAAAACS13AAAACecAAAARLXcAAAEAAAAGnKsAAARTNzI0AS53AAD0AAAACZ2rAAAHAAAABwAAAAEvdwAAhV0AAAmeqwAACecAAAAJ5wAAAAcAAAABAAAAAAAJMHcAAAAJ5wAAABEwdwAAAQAAAAaiqwAABFM3MjQBMXcAAPQAAAAJo6sAAAcAAAAHAAAAATJ3AACFXQAACaSrAAAJ5wAAAAnnAAAAAAAAAAAAAAAAAAkzdwAAAAnnAAAAETN3AAABAAAABqirAAADUzEyATR3AAD0AAAACbd4AAAAAAAAAAAAAAE1dwAAhV0AAAmqqwAACecAAAAJ5wAAAAAAAAAAAAAAAAAJNncAAAAJ5wAAABE2dwAAAQAAAAauqwAAA1MxNwE3dwAA9AAAAAm3eAAAAAAAAAAAAAABOHcAAIVdAAAJsKsAAAnnAAAACecAAAAAAAAAAAAAAAAACTl3AAAACecAAAAROXcAAAEAAAAGtKsAAANTMTcBOncAAPQAAAAJt3gAAAAAAAAAAAAAATt3AACFXQAACbarAAAJ5wAAAAnnAAAAAAAAAAAAAAAAAAk8dwAAAAnnAAAAETx3AAABAAAABrqrAAACUzkBPXcAAPQAAAAJt3gAAAAAAAAAAAAAAT53AACFXQAACbyrAAAJ5wAAAAnnAAAAAAAAAAAAAAAAAAk/dwAAAAnnAAAAET93AAABAAAABsCrAAACUzkBQHcAAPQAAAAJt3gAAAAAAAAAAAAAAUF3AACFXQAACcKrAAAJ5wAAAAnnAAAAAAAAAAAAAAAAAAlCdwAAAAnnAAAAEUJ3AAABAAAABsarAAACUzkBQ3cAAPQAAAAJt3gAAAAAAAAAAAAAAUR3AACFXQAACcirAAAJ5wAAAAnnAAAAAAAAAAAAAAAAAAlFdwAAAAnnAAAAEUV3AAABAAAABsyrAAACUzkBRncAAPQAAAAJt3gAAAAAAAAAAAAAAUd3AACFXQAACc6rAAAJ5wAAAAnnAAAAAAAAAAAAAAAAAAlIdwAAAAnnAAAAEUh3AAABAAAABtKrAAACUzkBSXcAAPQAAAAJt3gAAAAAAAAAAAAAAUp3AACFXQAACdSrAAAJ5wAAAAnnAAAAAAAAAAAAAAAAAAlLdwAAAAnnAAAAEUt3AAABAAAABtirAAADUzI4AUx3AAD0AAAACbd4AAAAAAAAAAAAAAFNdwAAhV0AAAnaqwAACecAAAAJ5wAAAAAAAAAAAAAAAAAJTncAAAAJ5wAAABFOdwAAAQAAAAbeqwAAA1MzMwFPdwAA9AAAAAm3eAAAAAAAAAAAAAABUHcAAIVdAAAJ4KsAAAnnAAAACecAAAAAAAAAAAAAAAAACVF3AAAACecAAAARUXcAAAEAAAAG5KsAAANTMzMBUncAAPQAAAAJt3gAAAAAAAAAAAAAAVN3AACFXQAACearAAAJ5wAAAAnnAAAAAAAAAAAAAAAAAAlUdwAAAAnnAAAAEVR3AAABAAAABuqrAAADUzI1AVV3AAD0AAAACbd4AAAAAAAAAAAAAAFWdwAAhV0AAAnsqwAACecAAAAJ5wAAAAAAAAAAAAAAAAAJV3cAAAAJ5wAAABFXdwAAAQAAAAbwqwAAA1MyNQFYdwAA9AAAAAm3eAAAAAAAAAAAAAABWXcAAIVdAAAJ8qsAAAnnAAAACecAAAAAAAAAAAAAAAAACVp3AAAACecAAAARWncAAAEAAAAG9qsAAANTMjUBW3cAAPQAAAAJt3gAAAAAAAAAAAAAAVx3AACFXQAACfirAAAJ5wAAAAnnAAAAAAAAAAAAAAAAAAlddwAAAAnnAAAAEV13AAABAAAABvyrAAADUzI1AV53AAD0AAAACbd4AAAAAAAAAAAAAAFfdwAAhV0AAAn+qwAACecAAAAJ5wAAAAAAAAAAAAAAAAAJYHcAAAAJ5wAAABFgdwAAAQAAAAYCrAAAA1MyNQFhdwAA9AAAAAm3eAAAAAAAAAAAAAABYncAAIVdAAAJBKwAAAnnAAAACecAAAAAAAAAAAAAAAAACWN3AAAACecAAAARY3cAAAEAAAAGCKwAAANTNDMBZHcAAPQAAAAJt3gAAAAAAAAAAAAAAWV3AACFXQAACQqsAAAJ5wAAAAnnAAAAAAAAAAAAAAAAAAlmdwAAAAnnAAAAEWZ3AAABAAAABg6sAAADUzQ4AWd3AAD0AAAACbd4AAAAAAAAAAAAAAFodwAAhV0AAAkQrAAACecAAAAJ5wAAAAAAAAAAAAAAAAAJaXcAAAAJ5wAAABFpdwAAAQAAAAYUrAAAA1M1MwFqdwAA9AAAAAm3eAAAAAAAAAAAAAABa3cAAIVdAAAJFqwAAAnnAAAACecAAAAAAAAAAAAAAAAACWx3AAAACecAAAARbHcAAAEAAAAGGqwAAANTNTgBbXcAAPQAAAAJt3gAAAAAAAAAAAAAAW53AACFXQAACRysAAAJ5wAAAAnnAAAAAAAAAAAAAAAAAAlvdwAAAAnnAAAAEW93AAABAAAABiCsAAADUzYzAXB3AAD0AAAACbd4AAAAAAAAAAAAAAFxdwAAhV0AAAkirAAACecAAAAJ5wAAAAAAAAAAAAAAAAAJcncAAAAJ5wAAABFydwAAAQAAAAYmrAAAA1M2OAFzdwAA9AAAAAm3eAAAAAAAAAAAAAABdHcAAIVdAAAJKKwAAAnnAAAACecAAAAAAAAAAAAAAAAACXV3AAAACecAAAARdXcAAAEAAAAGLKwAAANTNzMBdncAAPQAAAAJt3gAAAAAAAAAAAAAAXd3AACFXQAACS6sAAAJ5wAAAAnnAAAAAAAAAAAAAAAAAAl4dwAAAAnnAAAAEXh3AAABAAAABjKsAAADUzQwAXl3AAD0AAAACbd4AAAAAAAAAAAAAAF6dwAAhV0AAAk0rAAACecAAAAJ5wAAAAAAAAAAAAAAAAAJe3cAAAAJ5wAAABF7dwAAAQAAAAY4rAAAA1M0MAF8dwAA9AAAAAm3eAAAAAAAAAAAAAABfXcAAIVdAAAJOqwAAAnnAAAACecAAAAAAAAAAAAAAAAACX53AAAACecAAAARfncAAAEAAAAGPqwAAANTNDABf3cAAPQAAAAJt3gAAAAAAAAAAAAAAYB3AACFXQAACUCsAAAJ5wAAAAnnAAAAAAAAAAAAAAAAAAmBdwAAAAnnAAAAEYF3AAABAAAABkSsAAADUzQwAYJ3AAD0AAAACbd4AAAAAAAAAAAAAAGDdwAAhV0AAAlGrAAACecAAAAJ5wAAAAAAAAAAAAAAAAAJhHcAAAAJ5wAAABGEdwAAAQAAAAZKrAAAA1M0MAGFdwAA9AAAAAm3eAAAAAAAAAAAAAABhncAAIVdAAAJTKwAAAnnAAAACecAAAAAAAAAAAAAAAAACYd3AAAACecAAAARh3cAAAEAAAAGUKwAAANTMTUBiHcAAPQAAAAJXnkAAAAAAAAAAAAAAYl3AACFXQAACVKsAAAJ5wAAAAnnAAAAAAAAAAAAAAAAAAmKdwAAAAnnAAAAEYp3AAABAAAABlasAAADUzI0AYt3AAD0AAAACV55AAAAAAAAAAAAAAGMdwAAhV0AAAlYrAAACecAAAAJ5wAAAAAAAAAAAAAAAAAJjXcAAAAJ5wAAABGNdwAAAQAAAAZcrAAAA1MzMwGOdwAA9AAAAAleeQAAAAAAAAAAAAABj3cAAIVdAAAJXqwAAAnnAAAACecAAAAAAAAAAAAAAAAACZB3AAAACecAAAARkHcAAAEAAAAGYqwAAANTNDIBkXcAAPQAAAAJXnkAAAAAAAAAAAAAAZJ3AACFXQAACWSsAAAJ5wAAAAnnAAAAAAAAAAAAAAAAAAmTdwAAAAnnAAAAEZN3AAABAAAABmisAAADUzUxAZR3AAD0AAAACV55AAAAAAAAAAAAAAGVdwAAhV0AAAlqrAAACecAAAAJ5wAAAAAAAAAAAAAAAAAJlncAAAAJ5wAAABGWdwAAAQAAAAZurAAAA1M2MAGXdwAA9AAAAAleeQAAAAAAAAAAAAABmHcAAIVdAAAJcKwAAAnnAAAACecAAAAAAAAAAAAAAAAACZl3AAAACecAAAARmXcAAAEAAAAGdKwAAANTNjkBmncAAPQAAAAJXnkAAAAAAAAAAAAAAZt3AACFXQAACXasAAAJ5wAAAAnnAAAAAAAAAAAAAAAAAAmcdwAAAAnnAAAAEZx3AAABAAAABnqsAAADUzc4AZ13AAD0AAAACV55AAAAAAAAAAAAAAGedwAAhV0AAAl8rAAACecAAAAJ5wAAAAAAAAAAAAAAAAAJn3cAAAAJ5wAAABGfdwAAAQAAAAaArAAAA1M4NwGgdwAA9AAAAAleeQAAAAAAAAAAAAABoXcAAIVdAAAJgqwAAAnnAAAACecAAAAAAAAAAAAAAAAACaJ3AAAACecAAAARoncAAAEAAAAGhqwAAANTOTYBo3cAAPQAAAAJXnkAAAAAAAAAAAAAAaR3AACFXQAACYisAAAJ5wAAAAnnAAAAAAAAAAAAAAAAAAmldwAAAAnnAAAAEaV3AAABAAAABoysAAAEUzEwNQGmdwAA9AAAAAleeQAAAAAAAAAAAAABp3cAAIVdAAAJjqwAAAnnAAAACecAAAAAAAAAAAAAAAAACah3AAAACecAAAARqHcAAAEAAAAGkqwAAARTMTE0Aal3AAD0AAAACV55AAAAAAAAAAAAAAGqdwAAhV0AAAmUrAAACecAAAAJ5wAAAAAAAAAAAAAAAAAJq3cAAAAJ5wAAABGrdwAAAQAAAAaYrAAABFMxMjMBrHcAAPQAAAAJXnkAAAAAAAAAAAAAAa13AACFXQAACZqsAAAJ5wAAAAnnAAAAAAAAAAAAAAAAAAmudwAAAAnnAAAAEa53AAABAAAABp6sAAAEUzEzMgGvdwAA9AAAAAleeQAAAAAAAAAAAAABsHcAAIVdAAAJoKwAAAnnAAAACecAAAAAAAAAAAAAAAAACbF3AAAACecAAAARsXcAAAEAAAAGpKwAAARTMTQxAbJ3AAD0AAAACV55AAAAAAAAAAAAAAGzdwAAhV0AAAmmrAAACecAAAAJ5wAAAAAAAAAAAAAAAAAJtHcAAAAJ5wAAABG0dwAAAQAAAAaqrAAABFMxNTABtXcAAPQAAAAJXnkAAAAAAAAAAAAAAbZ3AACFXQAACaysAAAJ5wAAAAnnAAAAAAAAAAAAAAAAAAm3dwAAAAnnAAAAEbd3AAABAAAABrCsAAAEUzE1OQG4dwAA9AAAAAleeQAAAAAAAAAAAAABuXcAAIVdAAAJsqwAAAnnAAAACecAAAAAAAAAAAAAAAAACbp3AAAACecAAAARuncAAAEAAAAGtqwAAARTMTY4Abt3AAD0AAAACV55AAAAAAAAAAAAAAG8dwAAhV0AAAm4rAAACecAAAAJ5wAAAAAAAAAAAAAAAAAJvXcAAAAJ5wAAABG9dwAAAQAAAAa8rAAABFMxNzcBvncAAPQAAAAJXnkAAAAAAAAAAAAAAb93AACFXQAACb6sAAAJ5wAAAAnnAAAAAAAAAAAAAAAAAAnAdwAAAAnnAAAAEcB3AAABAAAABsKsAAAEUzE4NgHBdwAA9AAAAAleeQAAAAAAAAAAAAABwncAAIVdAAAJxKwAAAnnAAAACecAAAAAAAAAAAAAAAAACcN3AAAACecAAAARw3cAAAEAAAAGyKwAAARTMTk1AcR3AAD0AAAACV55AAAAAAAAAAAAAAHFdwAAhV0AAAnKrAAACecAAAAJ5wAAAAAAAAAAAAAAAAAJxncAAAAJ5wAAABHGdwAAAQAAAAbOrAAABFMyMDQBx3cAAPQAAAAJXnkAAAAAAAAAAAAAAch3AACFXQAACdCsAAAJ5wAAAAnnAAAAAAAAAAAAAAAAAAnJdwAAAAnnAAAAEcl3AAABAAAABtSsAAAEUzIxMwHKdwAA9AAAAAleeQAAAAAAAAAAAAABy3cAAIVdAAAJ1qwAAAnnAAAACecAAAAAAAAAAAAAAAAACcx3AAAACecAAAARzHcAAAEAAAAG2qwAAARTMjIyAc13AAD0AAAACV55AAAAAAAAAAAAAAHOdwAAhV0AAAncrAAACecAAAAJ5wAAAAAAAAAAAAAAAAAJz3cAAAAJ5wAAABHPdwAAAQAAAAbgrAAABFMyMzEB0HcAAPQAAAAJXnkAAAAAAAAAAAAAAdF3AACFXQAACeKsAAAJ5wAAAAnnAAAAAAAAAAAAAAAAAAnSdwAAAAnnAAAAEdJ3AAABAAAABuasAAAEUzI0MQHTdwAA9AAAAAleeQAAAAAAAAAAAAAB1HcAAIVdAAAJ6KwAAAnnAAAACecAAAAAAAAAAAAAAAAACdV3AAAACecAAAAR1XcAAAEAAAAG7KwAAANTMTAB1ncAAPQAAAAJXnkAAAAAAAAAAAAAAdd3AACFXQAACe6sAAAJ5wAAAAnnAAAAAAAAAAAAAAAAAAnYdwAAAAnnAAAAEdh3AAABAAAABvKsAAADUzExAdl3AAD0AAAACV55AAAAAAAAAAAAAAHadwAAhV0AAAn0rAAACecAAAAJ5wAAAAAAAAAAAAAAAAAJ23cAAAAJ5wAAABHbdwAAAQAAAAb4rAAAA1MxMQHcdwAA9AAAAAleeQAAAAAAAAAAAAAB3XcAAIVdAAAJ+qwAAAnnAAAACecAAAAAAAAAAAAAAAAACd53AAAACecAAAAR3ncAAAEAAAAG/qwAAANTMTEB33cAAPQAAAAJXnkAAAAAAAAAAAAAAeB3AACFXQAACQCtAAAJ5wAAAAnnAAAAAAAAAAAAAAAAAAnhdwAAAAnnAAAAEeF3AAABAAAABgStAAADUzExAeJ3AAD0AAAACV55AAAAAAAAAAAAAAHjdwAAhV0AAAkGrQAACecAAAAJ5wAAAAAAAAAAAAAAAAAJ5HcAAAAJ5wAAABHkdwAAAQAAAAYKrQAAA1MxMgHldwAA9AAAAAleeQAAAAAAAAAAAAAB5ncAAIVdAAAJDK0AAAnnAAAACecAAAAAAAAAAAAAAAAACed3AAAACecAAAAR53cAAAEAAAAGEK0AAARTMjc5Aeh3AAD0AAAACV55AAAAAAAAAAAAAAHpdwAAhV0AAAkSrQAACecAAAAJ5wAAAAAAAAAAAAAAAAAJ6ncAAAAJ5wAAABHqdwAAAQAAAAYWrQAABFMyODgB63cAAPQAAAAJXnkAAAAAAAAAAAAAAex3AACFXQAACRitAAAJ5wAAAAnnAAAAAAAAAAAAAAAAAAntdwAAAAnnAAAAEe13AAABAAAABhytAAAEUzI5NwHudwAA9AAAAAleeQAAAAAAAAAAAAAB73cAAIVdAAAJHq0AAAnnAAAACecAAAAAAAAAAAAAAAAACfB3AAAACecAAAAR8HcAAAEAAAAGIq0AAARTMzA2AfF3AAD0AAAACV55AAAAAAAAAAAAAAHydwAAhV0AAAkkrQAACecAAAAJ5wAAAAAAAAAAAAAAAAAJ83cAAAAJ5wAAABHzdwAAAQAAAAYorQAABFMzMTUB9HcAAPQAAAAJXnkAAAAAAAAAAAAAAfV3AACFXQAACSqtAAAJ5wAAAAnnAAAAAAAAAAAAAAAAAAn2dwAAAAnnAAAAEfZ3AAABAAAABi6tAAAEUzMyNAH3dwAA9AAAAAleeQAAAAAAAAAAAAAB+HcAAIVdAAAJMK0AAAnnAAAACecAAAAAAAAAAAAAAAAACfl3AAAACecAAAAR+XcAAAEAAAAGNK0AAARTMzMzAfp3AAD0AAAACV55AAAAAAAAAAAAAAH7dwAAhV0AAAk2rQAACecAAAAJ5wAAAAAAAAAAAAAAAAAJ/HcAAAAJ5wAAABH8dwAAAQAAAAY6rQAABFMzNDIB/XcAAPQAAAAJXnkAAAAAAAAAAAAAAf53AACFXQAACTytAAAJ5wAAAAnnAAAAAAAAAAAAAAAAAAn/dwAAAAnnAAAAEf93AAABAAAABkCtAAAEUzM1MQEAeAAA9AAAAAleeQAAAAAAAAAAAAABAXgAAIVdAAAJQq0AAAnnAAAACecAAAAAAAAAAAAAAAAACQJ4AAAACecAAAARAngAAAEAAAAGRq0AAARTMzYwAQN4AAD0AAAACV55AAAAAAAAAAAAAAEEeAAAhV0AAAlIrQAACecAAAAJ5wAAAAAAAAAAAAAAAAAJBXgAAAAJ5wAAABEFeAAAAQAAAAZMrQAABFMzNjkBBngAAPQAAAAJXnkAAAAAAAAAAAAAAQd4AACFXQAACU6tAAAJ5wAAAAnnAAAAAAAAAAAAAAAAAAkIeAAAAAnnAAAAEQh4AAABAAAABlKtAAAEUzM3OAEJeAAA9AAAAAleeQAAAAAAAAAAAAABCngAAIVdAAAJVK0AAAnnAAAACecAAAAAAAAAAAAAAAAACQt4AAAACecAAAARC3gAAAEAAAAGWK0AAARTMzg3AQx4AAD0AAAACV55AAAAAAAAAAAAAAENeAAAhV0AAAlarQAACecAAAAJ5wAAAAAAAAAAAAAAAAAJDngAAAAJ5wAAABEOeAAAAQAAAAZerQAABFMzOTYBD3gAAPQAAAAJXnkAAAAAAAAAAAAAARB4AACFXQAACWCtAAAJ5wAAAAnnAAAAAAAAAAAAAAAAAAkReAAAAAnnAAAAERF4AAABAAAABmStAAAEUzQwNQESeAAA9AAAAAleeQAAAAAAAAAAAAABE3gAAIVdAAAJZq0AAAnnAAAACecAAAAAAAAAAAAAAAAACRR4AAAACecAAAARFHgAAAEAAAAGaq0AAARTNDE0ARV4AAD0AAAACV55AAAAAAAAAAAAAAEWeAAAhV0AAAlsrQAACecAAAAJ5wAAAAAAAAAAAAAAAAAJF3gAAAAJ5wAAABEXeAAAAQAAAAZwrQAABFM0MjMBGHgAAPQAAAAJXnkAAAAAAAAAAAAAARl4AACFXQAACXKtAAAJ5wAAAAnnAAAAAAAAAAAAAAAAAAkaeAAAAAnnAAAAERp4AAABAAAABnatAAAEUzQzMgEbeAAA9AAAAAleeQAAAAAAAAAAAAABHHgAAIVdAAAJeK0AAAnnAAAACecAAAAAAAAAAAAAAAAACR14AAAACecAAAARHXgAAAEAAAAGfK0AAARTNDQxAR54AAD0AAAACV55AAAAAAAAAAAAAAEfeAAAhV0AAAl+rQAACecAAAAJ5wAAAAAAAAAAAAAAAAAJIHgAAAAJ5wAAABEgeAAAAQAAAAaCrQAABFM0NTABIXgAAPQAAAAJXnkAAAAAAAAAAAAAASJ4AACFXQAACYStAAAJ5wAAAAnnAAAAAAAAAAAAAAAAAAkjeAAAAAnnAAAAESN4AAABAAAABoitAAAEUzQ1OQEkeAAA9AAAAAleeQAAAAAAAAAAAAABJXgAAIVdAAAJiq0AAAnnAAAACecAAAAAAAAAAAAAAAAACSZ4AAAACecAAAARJngAAAEAAAAGjq0AAARTNDY4ASd4AAD0AAAACV55AAAAAAAAAAAAAAEoeAAAhV0AAAmQrQAACecAAAAJ5wAAAAAAAAAAAAAAAAAJKXgAAAAJ5wAAABEpeAAAAQAAAAaUrQAABFM0NzcBKngAAPQAAAAJXnkAAAAAAAAAAAAAASt4AACFXQAACZatAAAJ5wAAAAnnAAAAAAAAAAAAAAAAAAkseAAAAAnnAAAAESx4AAABAAAABpqtAAAEUzQ4NgEteAAA9AAAAAleeQAAAAAAAAAAAAABLngAAIVdAAAJnK0AAAnnAAAACecAAAAAAAAAAAAAAAAACS94AAAACecAAAARL3gAAAEAAAAGoK0AAARTMjc0ATB4AAD0AAAACV55AAAAAAAAAAAAAAExeAAAhV0AAAmirQAACecAAAAJ5wAAAAAAAAAAAAAAAAAJMngAAAAJ5wAAABEyeAAAAQAAAAamrQAABFMyNzUBM3gAAPQAAAAJXnkAAAAAAAAAAAAAATR4AACFXQAACaitAAAJ5wAAAAnnAAAAAAAAAAAAAAAAAAk1eAAAAAnnAAAAETV4AAABAAAABqytAAAEUzI3NQE2eAAA9AAAAAleeQAAAAAAAAAAAAABN3gAAIVdAAAJrq0AAAnnAAAACecAAAAAAAAAAAAAAAAACTh4AAAACecAAAAROHgAAAEAAAAGsq0AAARTMjc1ATl4AAD0AAAACV55AAAAAAAAAAAAAAE6eAAAhV0AAAm0rQAACecAAAAJ5wAAAAAAAAAAAAAAAAAJO3gAAAAJ5wAAABE7eAAAAQAAAAa4rQAABFMyNzUBPHgAAPQAAAAJXnkAAAAAAAAAAAAAAT14AACFXQAACbqtAAAJ5wAAAAnnAAAAAAAAAAAAAAAAAAk+eAAAAAnnAAAAET54AAABAAAABr6tAAAEUzI3NgE/eAAA9AAAAAleeQAAAAAAAAAAAAABQHgAAIVdAAAJwK0AAAnnAAAACecAAAAAAAAAAAAAAAAACUF4AAAACecAAAARQXgAAAEAAAAGxK0AAARTNTA1AUJ4AAD0AAAACV55AAAAAAAAAAAAAAFDeAAAhV0AAAnGrQAACecAAAAJ5wAAAAAAAAAAAAAAAAAJRHgAAAAJ5wAAABFEeAAAAQAAAAbKrQAABFM1MTQBRXgAAPQAAAAJXnkAAAAAAAAAAAAAAUZ4AACFXQAACcytAAAJ5wAAAAnnAAAAAAAAAAAAAAAAAAlHeAAAAAnnAAAAEUd4AAABAAAABtCtAAAEUzUwMAFIeAAA9AAAAAleeQAAAAAAAAAAAAABSXgAAIVdAAAJ0q0AAAnnAAAACecAAAAAAAAAAAAAAAAACUp4AAAACecAAAARSngAAAEAAAAG1q0AAARTNTAxAUt4AAD0AAAACV55AAAAAAAAAAAAAAFMeAAAhV0AAAnYrQAACecAAAAJ5wAAAAAAAAAAAAAAAAAJTXgAAAAJ5wAAABFNeAAAAQAAAAbcrQAABFM1MDEBTngAAPQAAAAJXnkAAAAAAAAAAAAAAU94AACFXQAACd6tAAAJ5wAAAAnnAAAAAAAAAAAAAAAAAAlQeAAAAAnnAAAAEVB4AAABAAAABuKtAAAEUzUwMQFReAAA9AAAAAleeQAAAAAAAAAAAAABUngAAIVdAAAJ5K0AAAnnAAAACecAAAAAAAAAAAAAAAAACVN4AAAACecAAAARU3gAAAEAAAAG6K0AAARTNTAxAVR4AAD0AAAACV55AAAAAAAAAAAAAAFVeAAAhV0AAAnqrQAACecAAAAJ5wAAAAAAAAAAAAAAAAAJVngAAAAJ5wAAABFWeAAAAQAAAAburQAABFM1MDIBV3gAAPQAAAAJXnkAAAAAAAAAAAAAB1h4AAAAAQAAAAEAAAAEKUNvZ25vcy5DT0MuRGF0YVNvdXJjZS5SZXBvcnREYXRhLkNlbGxQYXJ05AAAAAnwrQAAEF14AAAAAAAAB154AAAAAQAAAAEAAAAEKUNvZ25vcy5DT0MuRGF0YVNvdXJjZS5SZXBvcnREYXRhLkNlbGxQYXJ05AAAAAnxrQAAB2R4AAAAAQAAAAEAAAAEKUNvZ25vcy5DT0MuRGF0YVNvdXJjZS5SZXBvcnREYXRhLkNlbGxQYXJ05AAAAAnyrQAAB2p4AAAAAQAAAAEAAAAEKUNvZ25vcy5DT0MuRGF0YVNvdXJjZS5SZXBvcnREYXRhLkNlbGxQYXJ05AAAAAnzrQAAB3B4AAAAAQAAAAEAAAAEKUNvZ25vcy5DT0MuRGF0YVNvdXJjZS5SZXBvcnREYXRhLkNlbGxQYXJ05AAAAAn0rQAAB3Z4AAAAAQAAAAEAAAAEKUNvZ25vcy5DT0MuRGF0YVNvdXJjZS5SZXBvcnREYXRhLkNlbGxQYXJ05AAAAAn1rQAAB3x4AAAAAQAAAAEAAAAEKUNvZ25vcy5DT0MuRGF0YVNvdXJjZS5SZXBvcnREYXRhLkNlbGxQYXJ05AAAAAn2rQAAB4J4AAAAAQAAAAEAAAAEKUNvZ25vcy5DT0MuRGF0YVNvdXJjZS5SZXBvcnREYXRhLkNlbGxQYXJ05AAAAAn3rQAAB4h4AAAAAQAAAAEAAAAEKUNvZ25vcy5DT0MuRGF0YVNvdXJjZS5SZXBvcnREYXRhLkNlbGxQYXJ05AAAAAn4rQAAB454AAAAAQAAAAEAAAAEKUNvZ25vcy5DT0MuRGF0YVNvdXJjZS5SZXBvcnREYXRhLkNlbGxQYXJ05AAAAAn5rQAAB5R4AAAAAQAAAAEAAAAEKUNvZ25vcy5DT0MuRGF0YVNvdXJjZS5SZXBvcnREYXRhLkNlbGxQYXJ05AAAAAn6rQAAB5p4AAAAAQAAAAEAAAAEKUNvZ25vcy5DT0MuRGF0YVNvdXJjZS5SZXBvcnREYXRhLkNlbGxQYXJ05AAAAAn7rQAAB6B4AAAAAQAAAAEAAAAEKUNvZ25vcy5DT0MuRGF0YVNvdXJjZS5SZXBvcnREYXRhLkNlbGxQYXJ05AAAAAn8rQAAB6Z4AAAAAQAAAAEAAAAEKUNvZ25vcy5DT0MuRGF0YVNvdXJjZS5SZXBvcnREYXRhLkNlbGxQYXJ05AAAAAn9rQAAB6x4AAAAAQAAAAEAAAAEKUNvZ25vcy5DT0MuRGF0YVNvdXJjZS5SZXBvcnREYXRhLkNlbGxQYXJ05AAAAAn+rQAAB7J4AAAAAQAAAAEAAAAEKUNvZ25vcy5DT0MuRGF0YVNvdXJjZS5SZXBvcnREYXRhLkNlbGxQYXJ05AAAAAn/rQAAELd4AAAAAAAAB7h4AAAAAQAAAAEAAAAEKUNvZ25vcy5DT0MuRGF0YVNvdXJjZS5SZXBvcnREYXRhLkNlbGxQYXJ05AAAAAkArgAAB754AAAAAQAAAAEAAAAEKUNvZ25vcy5DT0MuRGF0YVNvdXJjZS5SZXBvcnREYXRhLkNlbGxQYXJ05AAAAAkBrgAAB8R4AAAAAQAAAAEAAAAEKUNvZ25vcy5DT0MuRGF0YVNvdXJjZS5SZXBvcnREYXRhLkNlbGxQYXJ05AAAAAkCrgAAB8p4AAAAAQAAAAEAAAAEKUNvZ25vcy5DT0MuRGF0YVNvdXJjZS5SZXBvcnREYXRhLkNlbGxQYXJ05AAAAAkDrgAAB9B4AAAAAQAAAAEAAAAEKUNvZ25vcy5DT0MuRGF0YVNvdXJjZS5SZXBvcnREYXRhLkNlbGxQYXJ05AAAAAkErgAAB9Z4AAAAAQAAAAEAAAAEKUNvZ25vcy5DT0MuRGF0YVNvdXJjZS5SZXBvcnREYXRhLkNlbGxQYXJ05AAAAAkFrgAAB9x4AAAAAQAAAAEAAAAEKUNvZ25vcy5DT0MuRGF0YVNvdXJjZS5SZXBvcnREYXRhLkNlbGxQYXJ05AAAAAkGrgAAB+J4AAAAAQAAAAEAAAAEKUNvZ25vcy5DT0MuRGF0YVNvdXJjZS5SZXBvcnREYXRhLkNlbGxQYXJ05AAAAAkHrgAAB+h4AAAAAQAAAAEAAAAEKUNvZ25vcy5DT0MuRGF0YVNvdXJjZS5SZXBvcnREYXRhLkNlbGxQYXJ05AAAAAkIrgAAB+54AAAAAQAAAAEAAAAEKUNvZ25vcy5DT0MuRGF0YVNvdXJjZS5SZXBvcnREYXRhLkNlbGxQYXJ05AAAAAkJrgAAB/R4AAAAAQAAAAEAAAAEKUNvZ25vcy5DT0MuRGF0YVNvdXJjZS5SZXBvcnREYXRhLkNlbGxQYXJ05AAAAAkKrgAAB/p4AAAAAQAAAAEAAAAEKUNvZ25vcy5DT0MuRGF0YVNvdXJjZS5SZXBvcnREYXRhLkNlbGxQYXJ05AAAAAkLrgAABwB5AAAAAQAAAAEAAAAEKUNvZ25vcy5DT0MuRGF0YVNvdXJjZS5SZXBvcnREYXRhLkNlbGxQYXJ05AAAAAkMrgAABwZ5AAAAAQAAAAEAAAAEKUNvZ25vcy5DT0MuRGF0YVNvdXJjZS5SZXBvcnREYXRhLkNlbGxQYXJ05AAAAAkNrgAABwx5AAAAAQAAAAEAAAAEKUNvZ25vcy5DT0MuRGF0YVNvdXJjZS5SZXBvcnREYXRhLkNlbGxQYXJ05AAAAAkOrgAABxJ5AAAAAQAAAAEAAAAEKUNvZ25vcy5DT0MuRGF0YVNvdXJjZS5SZXBvcnREYXRhLkNlbGxQYXJ05AAAAAkPrgAABxh5AAAAAQAAAAEAAAAEKUNvZ25vcy5DT0MuRGF0YVNvdXJjZS5SZXBvcnREYXRhLkNlbGxQYXJ05AAAAAkQrgAABx55AAAAAQAAAAEAAAAEKUNvZ25vcy5DT0MuRGF0YVNvdXJjZS5SZXBvcnREYXRhLkNlbGxQYXJ05AAAAAkRrgAAByR5AAAAAQAAAAEAAAAEKUNvZ25vcy5DT0MuRGF0YVNvdXJjZS5SZXBvcnREYXRhLkNlbGxQYXJ05AAAAAkSrgAAByp5AAAAAQAAAAEAAAAEKUNvZ25vcy5DT0MuRGF0YVNvdXJjZS5SZXBvcnREYXRhLkNlbGxQYXJ05AAAAAkTrgAABzB5AAAAAQAAAAEAAAAEKUNvZ25vcy5DT0MuRGF0YVNvdXJjZS5SZXBvcnREYXRhLkNlbGxQYXJ05AAAAAkUrgAABzZ5AAAAAQAAAAEAAAAEKUNvZ25vcy5DT0MuRGF0YVNvdXJjZS5SZXBvcnREYXRhLkNlbGxQYXJ05AAAAAkVrgAABzx5AAAAAQAAAAEAAAAEKUNvZ25vcy5DT0MuRGF0YVNvdXJjZS5SZXBvcnREYXRhLkNlbGxQYXJ05AAAAAkWrgAAB0J5AAAAAQAAAAEAAAAEKUNvZ25vcy5DT0MuRGF0YVNvdXJjZS5SZXBvcnREYXRhLkNlbGxQYXJ05AAAAAkXrgAAB0h5AAAAAQAAAAEAAAAEKUNvZ25vcy5DT0MuRGF0YVNvdXJjZS5SZXBvcnREYXRhLkNlbGxQYXJ05AAAAAkYrgAAB055AAAAAQAAAAEAAAAEKUNvZ25vcy5DT0MuRGF0YVNvdXJjZS5SZXBvcnREYXRhLkNlbGxQYXJ05AAAAAkZrgAAB1R5AAAAAQAAAAEAAAAEKUNvZ25vcy5DT0MuRGF0YVNvdXJjZS5SZXBvcnREYXRhLkNlbGxQYXJ05AAAAAkargAAEF55AAAAAAAAEGN5AAAEAAAACRuuAAAJHK4AAA0CEGh5AAAEAAAACR2uAAAJHq4AAA0CEG15AAAEAAAACR+uAAAJIK4AAA0CB255AAAAAQAAAAEAAAAEKUNvZ25vcy5DT0MuRGF0YVNvdXJjZS5SZXBvcnREYXRhLkNlbGxQYXJ05AAAAAkhrgAAB3l5AAAAAQAAAAEAAAAEKUNvZ25vcy5DT0MuRGF0YVNvdXJjZS5SZXBvcnREYXRhLkNlbGxQYXJ05AAAAAkirgAAB4R5AAAAAQAAAAEAAAAEKUNvZ25vcy5DT0MuRGF0YVNvdXJjZS5SZXBvcnREYXRhLkNlbGxQYXJ05AAAAAkjrgAAB495AAAAAQAAAAEAAAAEKUNvZ25vcy5DT0MuRGF0YVNvdXJjZS5SZXBvcnREYXRhLkNlbGxQYXJ05AAAAAkkrgAAB5V5AAAAAQAAAAEAAAAEKUNvZ25vcy5DT0MuRGF0YVNvdXJjZS5SZXBvcnREYXRhLkNlbGxQYXJ05AAAAAklrgAAB5t5AAAAAQAAAAEAAAAEKUNvZ25vcy5DT0MuRGF0YVNvdXJjZS5SZXBvcnREYXRhLkNlbGxQYXJ05AAAAAkmrgAAB6F5AAAAAQAAAAEAAAAEKUNvZ25vcy5DT0MuRGF0YVNvdXJjZS5SZXBvcnREYXRhLkNlbGxQYXJ05AAAAAknrgAAB6d5AAAAAQAAAAEAAAAEKUNvZ25vcy5DT0MuRGF0YVNvdXJjZS5SZXBvcnREYXRhLkNlbGxQYXJ05AAAAAkorgAAB615AAAAAQAAAAEAAAAEKUNvZ25vcy5DT0MuRGF0YVNvdXJjZS5SZXBvcnREYXRhLkNlbGxQYXJ05AAAAAkprgAAB7N5AAAAAQAAAAEAAAAEKUNvZ25vcy5DT0MuRGF0YVNvdXJjZS5SZXBvcnREYXRhLkNlbGxQYXJ05AAAAAkqrgAAB7l5AAAAAQAAAAEAAAAEKUNvZ25vcy5DT0MuRGF0YVNvdXJjZS5SZXBvcnREYXRhLkNlbGxQYXJ05AAAAAkrrgAAB795AAAAAQAAAAEAAAAEKUNvZ25vcy5DT0MuRGF0YVNvdXJjZS5SZXBvcnREYXRhLkNlbGxQYXJ05AAAAAksrgAAB8V5AAAAAQAAAAEAAAAEKUNvZ25vcy5DT0MuRGF0YVNvdXJjZS5SZXBvcnREYXRhLkNlbGxQYXJ05AAAAAktrgAAB8t5AAAAAQAAAAEAAAAEKUNvZ25vcy5DT0MuRGF0YVNvdXJjZS5SZXBvcnREYXRhLkNlbGxQYXJ05AAAAAkurgAAB9F5AAAAAQAAAAEAAAAEKUNvZ25vcy5DT0MuRGF0YVNvdXJjZS5SZXBvcnREYXRhLkNlbGxQYXJ05AAAAAkvrgAAB9d5AAAAAQAAAAEAAAAEKUNvZ25vcy5DT0MuRGF0YVNvdXJjZS5SZXBvcnREYXRhLkNlbGxQYXJ05AAAAAkwrgAAB915AAAAAQAAAAEAAAAEKUNvZ25vcy5DT0MuRGF0YVNvdXJjZS5SZXBvcnREYXRhLkNlbGxQYXJ05AAAAAkxrgAAB+N5AAAAAQAAAAEAAAAEKUNvZ25vcy5DT0MuRGF0YVNvdXJjZS5SZXBvcnREYXRhLkNlbGxQYXJ05AAAAAkyrgAAB+l5AAAAAQAAAAEAAAAEKUNvZ25vcy5DT0MuRGF0YVNvdXJjZS5SZXBvcnREYXRhLkNlbGxQYXJ05AAAAAkzrgAAB+95AAAAAQAAAAEAAAAEKUNvZ25vcy5DT0MuRGF0YVNvdXJjZS5SZXBvcnREYXRhLkNlbGxQYXJ05AAAAAk0rgAAB/V5AAAAAQAAAAEAAAAEKUNvZ25vcy5DT0MuRGF0YVNvdXJjZS5SZXBvcnREYXRhLkNlbGxQYXJ05AAAAAk1rgAAB/t5AAAAAQAAAAEAAAAEKUNvZ25vcy5DT0MuRGF0YVNvdXJjZS5SZXBvcnREYXRhLkNlbGxQYXJ05AAAAAk2rgAABwF6AAAAAQAAAAEAAAAEKUNvZ25vcy5DT0MuRGF0YVNvdXJjZS5SZXBvcnREYXRhLkNlbGxQYXJ05AAAAAk3rgAABwd6AAAAAQAAAAEAAAAEKUNvZ25vcy5DT0MuRGF0YVNvdXJjZS5SZXBvcnREYXRhLkNlbGxQYXJ05AAAAAk4rgAABw16AAAAAQAAAAEAAAAEKUNvZ25vcy5DT0MuRGF0YVNvdXJjZS5SZXBvcnREYXRhLkNlbGxQYXJ05AAAAAk5rgAABxN6AAAAAQAAAAEAAAAEKUNvZ25vcy5DT0MuRGF0YVNvdXJjZS5SZXBvcnREYXRhLkNlbGxQYXJ05AAAAAk6rgAABxl6AAAAAQAAAAEAAAAEKUNvZ25vcy5DT0MuRGF0YVNvdXJjZS5SZXBvcnREYXRhLkNlbGxQYXJ05AAAAAk7rgAABx96AAAAAQAAAAEAAAAEKUNvZ25vcy5DT0MuRGF0YVNvdXJjZS5SZXBvcnREYXRhLkNlbGxQYXJ05AAAAAk8rgAAECR6AAAEAAAACT2uAAANAwclegAAAAEAAAABAAAABClDb2dub3MuQ09DLkRhdGFTb3VyY2UuUmVwb3J0RGF0YS5DZWxsUGFydOQAAAAJPq4AABAqegAABAAAAAk/rgAADQMHK3oAAAABAAAAAQAAAAQpQ29nbm9zLkNPQy5EYXRhU291cmNlLlJlcG9ydERhdGEuQ2VsbFBhcnTkAAAACUCuAAAQMHoAAAQAAAAJQa4AAA0DBzF6AAAAAQAAAAEAAAAEKUNvZ25vcy5DT0MuRGF0YVNvdXJjZS5SZXBvcnREYXRhLkNlbGxQYXJ05AAAAAlCrgAAEDZ6AAAEAAAACUOuAAANAwc3egAAAAEAAAABAAAABClDb2dub3MuQ09DLkRhdGFTb3VyY2UuUmVwb3J0RGF0YS5DZWxsUGFydOQAAAAJRK4AABA8egAAAAAAAAc9egAAAAEAAAABAAAABClDb2dub3MuQ09DLkRhdGFTb3VyY2UuUmVwb3J0RGF0YS5DZWxsUGFydOQAAAAJRa4AAAdDegAAAAEAAAABAAAABClDb2dub3MuQ09DLkRhdGFTb3VyY2UuUmVwb3J0RGF0YS5DZWxsUGFydOQAAAAJRq4AAAdJegAAAAEAAAABAAAABClDb2dub3MuQ09DLkRhdGFTb3VyY2UuUmVwb3J0RGF0YS5DZWxsUGFydOQAAAAJR64AAAdPegAAAAEAAAABAAAABClDb2dub3MuQ09DLkRhdGFTb3VyY2UuUmVwb3J0RGF0YS5DZWxsUGFydOQAAAAJSK4AAAdVegAAAAEAAAABAAAABClDb2dub3MuQ09DLkRhdGFTb3VyY2UuUmVwb3J0RGF0YS5DZWxsUGFydOQAAAAJSa4AAAdbegAAAAEAAAABAAAABClDb2dub3MuQ09DLkRhdGFTb3VyY2UuUmVwb3J0RGF0YS5DZWxsUGFydOQAAAAJSq4AAAdhegAAAAEAAAABAAAABClDb2dub3MuQ09DLkRhdGFTb3VyY2UuUmVwb3J0RGF0YS5DZWxsUGFydOQAAAAJS64AAAdnegAAAAEAAAABAAAABClDb2dub3MuQ09DLkRhdGFTb3VyY2UuUmVwb3J0RGF0YS5DZWxsUGFydOQAAAAJTK4AAAdtegAAAAEAAAABAAAABClDb2dub3MuQ09DLkRhdGFTb3VyY2UuUmVwb3J0RGF0YS5DZWxsUGFydOQAAAAJTa4AAAdzegAAAAEAAAABAAAABClDb2dub3MuQ09DLkRhdGFTb3VyY2UuUmVwb3J0RGF0YS5DZWxsUGFydOQAAAAJTq4AAAd5egAAAAEAAAABAAAABClDb2dub3MuQ09DLkRhdGFTb3VyY2UuUmVwb3J0RGF0YS5DZWxsUGFydOQAAAAJT64AAAd/egAAAAEAAAABAAAABClDb2dub3MuQ09DLkRhdGFTb3VyY2UuUmVwb3J0RGF0YS5DZWxsUGFydOQAAAAJUK4AAAeFegAAAAEAAAABAAAABClDb2dub3MuQ09DLkRhdGFTb3VyY2UuUmVwb3J0RGF0YS5DZWxsUGFydOQAAAAJUa4AAAeLegAAAAEAAAABAAAABClDb2dub3MuQ09DLkRhdGFTb3VyY2UuUmVwb3J0RGF0YS5DZWxsUGFydOQAAAAJUq4AAAeRegAAAAEAAAABAAAABClDb2dub3MuQ09DLkRhdGFTb3VyY2UuUmVwb3J0RGF0YS5DZWxsUGFydOQAAAAJU64AAAeXegAAAAEAAAABAAAABClDb2dub3MuQ09DLkRhdGFTb3VyY2UuUmVwb3J0RGF0YS5DZWxsUGFydOQAAAAJVK4AAAedegAAAAEAAAABAAAABClDb2dub3MuQ09DLkRhdGFTb3VyY2UuUmVwb3J0RGF0YS5DZWxsUGFydOQAAAAJVa4AAAejegAAAAEAAAABAAAABClDb2dub3MuQ09DLkRhdGFTb3VyY2UuUmVwb3J0RGF0YS5DZWxsUGFydOQAAAAJVq4AAAepegAAAAEAAAABAAAABClDb2dub3MuQ09DLkRhdGFTb3VyY2UuUmVwb3J0RGF0YS5DZWxsUGFydOQAAAAJV64AAAevegAAAAEAAAABAAAABClDb2dub3MuQ09DLkRhdGFTb3VyY2UuUmVwb3J0RGF0YS5DZWxsUGFydOQAAAAJWK4AAAe1egAAAAEAAAABAAAABClDb2dub3MuQ09DLkRhdGFTb3VyY2UuUmVwb3J0RGF0YS5DZWxsUGFydOQAAAAJWa4AABC6egAAAAAAAAe7egAAAAEAAAABAAAABClDb2dub3MuQ09DLkRhdGFTb3VyY2UuUmVwb3J0RGF0YS5DZWxsUGFydOQAAAAJWq4AAAfBegAAAAEAAAABAAAABClDb2dub3MuQ09DLkRhdGFTb3VyY2UuUmVwb3J0RGF0YS5DZWxsUGFydOQAAAAJW64AAAfHegAAAAEAAAABAAAABClDb2dub3MuQ09DLkRhdGFTb3VyY2UuUmVwb3J0RGF0YS5DZWxsUGFydOQAAAAJXK4AAAfNegAAAAEAAAABAAAABClDb2dub3MuQ09DLkRhdGFTb3VyY2UuUmVwb3J0RGF0YS5DZWxsUGFydOQAAAAJXa4AAAfTegAAAAEAAAABAAAABClDb2dub3MuQ09DLkRhdGFTb3VyY2UuUmVwb3J0RGF0YS5DZWxsUGFydOQAAAAJXq4AAAfZegAAAAEAAAABAAAABClDb2dub3MuQ09DLkRhdGFTb3VyY2UuUmVwb3J0RGF0YS5DZWxsUGFydOQAAAAJX64AAAffegAAAAEAAAABAAAABClDb2dub3MuQ09DLkRhdGFTb3VyY2UuUmVwb3J0RGF0YS5DZWxsUGFydOQAAAAJYK4AAAflegAAAAEAAAABAAAABClDb2dub3MuQ09DLkRhdGFTb3VyY2UuUmVwb3J0RGF0YS5DZWxsUGFydOQAAAAJYa4AAAfregAAAAEAAAABAAAABClDb2dub3MuQ09DLkRhdGFTb3VyY2UuUmVwb3J0RGF0YS5DZWxsUGFydOQAAAAJYq4AAAfxegAAAAEAAAABAAAABClDb2dub3MuQ09DLkRhdGFTb3VyY2UuUmVwb3J0RGF0YS5DZWxsUGFydOQAAAAJY64AAAf3egAAAAEAAAABAAAABClDb2dub3MuQ09DLkRhdGFTb3VyY2UuUmVwb3J0RGF0YS5DZWxsUGFydOQAAAAJZK4AAAf9egAAAAEAAAABAAAABClDb2dub3MuQ09DLkRhdGFTb3VyY2UuUmVwb3J0RGF0YS5DZWxsUGFydOQAAAAJZa4AAAcDewAAAAEAAAABAAAABClDb2dub3MuQ09DLkRhdGFTb3VyY2UuUmVwb3J0RGF0YS5DZWxsUGFydOQAAAAJZq4AAAcJewAAAAEAAAABAAAABClDb2dub3MuQ09DLkRhdGFTb3VyY2UuUmVwb3J0RGF0YS5DZWxsUGFydOQAAAAJZ64AAAcPewAAAAEAAAABAAAABClDb2dub3MuQ09DLkRhdGFTb3VyY2UuUmVwb3J0RGF0YS5DZWxsUGFydOQAAAAJaK4AAAcVewAAAAEAAAABAAAABClDb2dub3MuQ09DLkRhdGFTb3VyY2UuUmVwb3J0RGF0YS5DZWxsUGFydOQAAAAJaa4AAAcbewAAAAEAAAABAAAABClDb2dub3MuQ09DLkRhdGFTb3VyY2UuUmVwb3J0RGF0YS5DZWxsUGFydOQAAAAJaq4AAAchewAAAAEAAAABAAAABClDb2dub3MuQ09DLkRhdGFTb3VyY2UuUmVwb3J0RGF0YS5DZWxsUGFydOQAAAAJa64AAAcnewAAAAEAAAABAAAABClDb2dub3MuQ09DLkRhdGFTb3VyY2UuUmVwb3J0RGF0YS5DZWxsUGFydOQAAAAJbK4AAActewAAAAEAAAABAAAABClDb2dub3MuQ09DLkRhdGFTb3VyY2UuUmVwb3J0RGF0YS5DZWxsUGFydOQAAAAJba4AAAczewAAAAEAAAABAAAABClDb2dub3MuQ09DLkRhdGFTb3VyY2UuUmVwb3J0RGF0YS5DZWxsUGFydOQAAAAJbq4AAAc5ewAAAAEAAAABAAAABClDb2dub3MuQ09DLkRhdGFTb3VyY2UuUmVwb3J0RGF0YS5DZWxsUGFydOQAAAAJb64AAAc/ewAAAAEAAAABAAAABClDb2dub3MuQ09DLkRhdGFTb3VyY2UuUmVwb3J0RGF0YS5DZWxsUGFydOQAAAAJcK4AAAdFewAAAAEAAAABAAAABClDb2dub3MuQ09DLkRhdGFTb3VyY2UuUmVwb3J0RGF0YS5DZWxsUGFydOQAAAAJca4AAAdLewAAAAEAAAABAAAABClDb2dub3MuQ09DLkRhdGFTb3VyY2UuUmVwb3J0RGF0YS5DZWxsUGFydOQAAAAJcq4AAAdRewAAAAEAAAABAAAABClDb2dub3MuQ09DLkRhdGFTb3VyY2UuUmVwb3J0RGF0YS5DZWxsUGFydOQAAAAJc64AAAdXewAAAAEAAAABAAAABClDb2dub3MuQ09DLkRhdGFTb3VyY2UuUmVwb3J0RGF0YS5DZWxsUGFydOQAAAAJdK4AAAddewAAAAEAAAABAAAABClDb2dub3MuQ09DLkRhdGFTb3VyY2UuUmVwb3J0RGF0YS5DZWxsUGFydOQAAAAJda4AAAdjewAAAAEAAAABAAAABClDb2dub3MuQ09DLkRhdGFTb3VyY2UuUmVwb3J0RGF0YS5DZWxsUGFydOQAAAAJdq4AAAdpewAAAAEAAAABAAAABClDb2dub3MuQ09DLkRhdGFTb3VyY2UuUmVwb3J0RGF0YS5DZWxsUGFydOQAAAAJd64AABBuewAAAAAAAAdvewAAAAEAAAABAAAABClDb2dub3MuQ09DLkRhdGFTb3VyY2UuUmVwb3J0RGF0YS5DZWxsUGFydOQAAAAJeK4AAAd1ewAAAAEAAAABAAAABClDb2dub3MuQ09DLkRhdGFTb3VyY2UuUmVwb3J0RGF0YS5DZWxsUGFydOQAAAAJea4AAAd7ewAAAAEAAAABAAAABClDb2dub3MuQ09DLkRhdGFTb3VyY2UuUmVwb3J0RGF0YS5DZWxsUGFydOQAAAAJeq4AAAeBewAAAAEAAAABAAAABClDb2dub3MuQ09DLkRhdGFTb3VyY2UuUmVwb3J0RGF0YS5DZWxsUGFydOQAAAAJe64AAAeHewAAAAEAAAABAAAABClDb2dub3MuQ09DLkRhdGFTb3VyY2UuUmVwb3J0RGF0YS5DZWxsUGFydOQAAAAJfK4AAAeNewAAAAEAAAABAAAABClDb2dub3MuQ09DLkRhdGFTb3VyY2UuUmVwb3J0RGF0YS5DZWxsUGFydOQAAAAJfa4AAAeTewAAAAEAAAABAAAABClDb2dub3MuQ09DLkRhdGFTb3VyY2UuUmVwb3J0RGF0YS5DZWxsUGFydOQAAAAJfq4AAAeZewAAAAEAAAABAAAABClDb2dub3MuQ09DLkRhdGFTb3VyY2UuUmVwb3J0RGF0YS5DZWxsUGFydOQAAAAJf64AAAefewAAAAEAAAABAAAABClDb2dub3MuQ09DLkRhdGFTb3VyY2UuUmVwb3J0RGF0YS5DZWxsUGFydOQAAAAJgK4AAAelewAAAAEAAAABAAAABClDb2dub3MuQ09DLkRhdGFTb3VyY2UuUmVwb3J0RGF0YS5DZWxsUGFydOQAAAAJga4AAAerewAAAAEAAAABAAAABClDb2dub3MuQ09DLkRhdGFTb3VyY2UuUmVwb3J0RGF0YS5DZWxsUGFydOQAAAAJgq4AAAexewAAAAEAAAABAAAABClDb2dub3MuQ09DLkRhdGFTb3VyY2UuUmVwb3J0RGF0YS5DZWxsUGFydOQAAAAJg64AAAe3ewAAAAEAAAABAAAABClDb2dub3MuQ09DLkRhdGFTb3VyY2UuUmVwb3J0RGF0YS5DZWxsUGFydOQAAAAJhK4AAAe9ewAAAAEAAAABAAAABClDb2dub3MuQ09DLkRhdGFTb3VyY2UuUmVwb3J0RGF0YS5DZWxsUGFydOQAAAAJha4AAAfDewAAAAEAAAABAAAABClDb2dub3MuQ09DLkRhdGFTb3VyY2UuUmVwb3J0RGF0YS5DZWxsUGFydOQAAAAJhq4AAAfJewAAAAEAAAABAAAABClDb2dub3MuQ09DLkRhdGFTb3VyY2UuUmVwb3J0RGF0YS5DZWxsUGFydOQAAAAJh64AAAfPewAAAAEAAAABAAAABClDb2dub3MuQ09DLkRhdGFTb3VyY2UuUmVwb3J0RGF0YS5DZWxsUGFydOQAAAAJiK4AAAfVewAAAAEAAAABAAAABClDb2dub3MuQ09DLkRhdGFTb3VyY2UuUmVwb3J0RGF0YS5DZWxsUGFydOQAAAAJia4AAAfbewAAAAEAAAABAAAABClDb2dub3MuQ09DLkRhdGFTb3VyY2UuUmVwb3J0RGF0YS5DZWxsUGFydOQAAAAJiq4AAAfhewAAAAEAAAABAAAABClDb2dub3MuQ09DLkRhdGFTb3VyY2UuUmVwb3J0RGF0YS5DZWxsUGFydOQAAAAJi64AAAfnewAAAAEAAAABAAAABClDb2dub3MuQ09DLkRhdGFTb3VyY2UuUmVwb3J0RGF0YS5DZWxsUGFydOQAAAAJjK4AAAftewAAAAEAAAABAAAABClDb2dub3MuQ09DLkRhdGFTb3VyY2UuUmVwb3J0RGF0YS5DZWxsUGFydOQAAAAJja4AAAfzewAAAAEAAAABAAAABClDb2dub3MuQ09DLkRhdGFTb3VyY2UuUmVwb3J0RGF0YS5DZWxsUGFydOQAAAAJjq4AAAf5ewAAAAEAAAABAAAABClDb2dub3MuQ09DLkRhdGFTb3VyY2UuUmVwb3J0RGF0YS5DZWxsUGFydOQAAAAJj64AAAf/ewAAAAEAAAABAAAABClDb2dub3MuQ09DLkRhdGFTb3VyY2UuUmVwb3J0RGF0YS5DZWxsUGFydOQAAAAJkK4AAAcFfAAAAAEAAAABAAAABClDb2dub3MuQ09DLkRhdGFTb3VyY2UuUmVwb3J0RGF0YS5DZWxsUGFydOQAAAAJka4AAAcLfAAAAAEAAAABAAAABClDb2dub3MuQ09DLkRhdGFTb3VyY2UuUmVwb3J0RGF0YS5DZWxsUGFydOQAAAAJkq4AAAcRfAAAAAEAAAABAAAABClDb2dub3MuQ09DLkRhdGFTb3VyY2UuUmVwb3J0RGF0YS5DZWxsUGFydOQAAAAJk64AAAcXfAAAAAEAAAABAAAABClDb2dub3MuQ09DLkRhdGFTb3VyY2UuUmVwb3J0RGF0YS5DZWxsUGFydOQAAAAJlK4AAAcdfAAAAAEAAAABAAAABClDb2dub3MuQ09DLkRhdGFTb3VyY2UuUmVwb3J0RGF0YS5DZWxsUGFydOQAAAAJla4AAAcjfAAAAAEAAAABAAAABClDb2dub3MuQ09DLkRhdGFTb3VyY2UuUmVwb3J0RGF0YS5DZWxsUGFydOQAAAAJlq4AAAcpfAAAAAEAAAABAAAABClDb2dub3MuQ09DLkRhdGFTb3VyY2UuUmVwb3J0RGF0YS5DZWxsUGFydOQAAAAJl64AAAcvfAAAAAEAAAABAAAABClDb2dub3MuQ09DLkRhdGFTb3VyY2UuUmVwb3J0RGF0YS5DZWxsUGFydOQAAAAJmK4AAAc1fAAAAAEAAAABAAAABClDb2dub3MuQ09DLkRhdGFTb3VyY2UuUmVwb3J0RGF0YS5DZWxsUGFydOQAAAAJma4AAAc7fAAAAAEAAAABAAAABClDb2dub3MuQ09DLkRhdGFTb3VyY2UuUmVwb3J0RGF0YS5DZWxsUGFydOQAAAAJmq4AAAdBfAAAAAEAAAABAAAABClDb2dub3MuQ09DLkRhdGFTb3VyY2UuUmVwb3J0RGF0YS5DZWxsUGFydOQAAAAJm64AAAdHfAAAAAEAAAABAAAABClDb2dub3MuQ09DLkRhdGFTb3VyY2UuUmVwb3J0RGF0YS5DZWxsUGFydOQAAAAJnK4AAAdNfAAAAAEAAAABAAAABClDb2dub3MuQ09DLkRhdGFTb3VyY2UuUmVwb3J0RGF0YS5DZWxsUGFydOQAAAAJna4AAAdTfAAAAAEAAAABAAAABClDb2dub3MuQ09DLkRhdGFTb3VyY2UuUmVwb3J0RGF0YS5DZWxsUGFydOQAAAAJnq4AAAdZfAAAAAEAAAABAAAABClDb2dub3MuQ09DLkRhdGFTb3VyY2UuUmVwb3J0RGF0YS5DZWxsUGFydOQAAAAJn64AAAdffAAAAAEAAAABAAAABClDb2dub3MuQ09DLkRhdGFTb3VyY2UuUmVwb3J0RGF0YS5DZWxsUGFydOQAAAAJoK4AAAdlfAAAAAEAAAABAAAABClDb2dub3MuQ09DLkRhdGFTb3VyY2UuUmVwb3J0RGF0YS5DZWxsUGFydOQAAAAJoa4AAAdrfAAAAAEAAAABAAAABClDb2dub3MuQ09DLkRhdGFTb3VyY2UuUmVwb3J0RGF0YS5DZWxsUGFydOQAAAAJoq4AAAdxfAAAAAEAAAABAAAABClDb2dub3MuQ09DLkRhdGFTb3VyY2UuUmVwb3J0RGF0YS5DZWxsUGFydOQAAAAJo64AAAd3fAAAAAEAAAABAAAABClDb2dub3MuQ09DLkRhdGFTb3VyY2UuUmVwb3J0RGF0YS5DZWxsUGFydOQAAAAJpK4AAAd9fAAAAAEAAAABAAAABClDb2dub3MuQ09DLkRhdGFTb3VyY2UuUmVwb3J0RGF0YS5DZWxsUGFydOQAAAAJpa4AAAeDfAAAAAEAAAABAAAABClDb2dub3MuQ09DLkRhdGFTb3VyY2UuUmVwb3J0RGF0YS5DZWxsUGFydOQAAAAJpq4AAAeJfAAAAAEAAAABAAAABClDb2dub3MuQ09DLkRhdGFTb3VyY2UuUmVwb3J0RGF0YS5DZWxsUGFydOQAAAAJp64AAAePfAAAAAEAAAABAAAABClDb2dub3MuQ09DLkRhdGFTb3VyY2UuUmVwb3J0RGF0YS5DZWxsUGFydOQAAAAJqK4AAAeVfAAAAAEAAAABAAAABClDb2dub3MuQ09DLkRhdGFTb3VyY2UuUmVwb3J0RGF0YS5DZWxsUGFydOQAAAAJqa4AAAebfAAAAAEAAAABAAAABClDb2dub3MuQ09DLkRhdGFTb3VyY2UuUmVwb3J0RGF0YS5DZWxsUGFydOQAAAAJqq4AAAehfAAAAAEAAAABAAAABClDb2dub3MuQ09DLkRhdGFTb3VyY2UuUmVwb3J0RGF0YS5DZWxsUGFydOQAAAAJq64AAAenfAAAAAEAAAABAAAABClDb2dub3MuQ09DLkRhdGFTb3VyY2UuUmVwb3J0RGF0YS5DZWxsUGFydOQAAAAJrK4AAAetfAAAAAEAAAABAAAABClDb2dub3MuQ09DLkRhdGFTb3VyY2UuUmVwb3J0RGF0YS5DZWxsUGFydOQAAAAJra4AAAezfAAAAAEAAAABAAAABClDb2dub3MuQ09DLkRhdGFTb3VyY2UuUmVwb3J0RGF0YS5DZWxsUGFydOQAAAAJrq4AAAe5fAAAAAEAAAABAAAABClDb2dub3MuQ09DLkRhdGFTb3VyY2UuUmVwb3J0RGF0YS5DZWxsUGFydOQAAAAJr64AAAe/fAAAAAEAAAABAAAABClDb2dub3MuQ09DLkRhdGFTb3VyY2UuUmVwb3J0RGF0YS5DZWxsUGFydOQAAAAJsK4AAAfFfAAAAAEAAAABAAAABClDb2dub3MuQ09DLkRhdGFTb3VyY2UuUmVwb3J0RGF0YS5DZWxsUGFydOQAAAAJsa4AAAfLfAAAAAEAAAABAAAABClDb2dub3MuQ09DLkRhdGFTb3VyY2UuUmVwb3J0RGF0YS5DZWxsUGFydOQAAAAJsq4AAAfRfAAAAAEAAAACAAAABClDb2dub3MuQ09DLkRhdGFTb3VyY2UuUmVwb3J0RGF0YS5DZWxsUGFydOQAAAAJs64AAAm0rgAAB9d8AAAAAQAAAAIAAAAEKUNvZ25vcy5DT0MuRGF0YVNvdXJjZS5SZXBvcnREYXRhLkNlbGxQYXJ05AAAAAm1rgAACbauAAAH3XwAAAABAAAAAgAAAAQpQ29nbm9zLkNPQy5EYXRhU291cmNlLlJlcG9ydERhdGEuQ2VsbFBhcnTkAAAACbeuAAAJuK4AAAfjfAAAAAEAAAACAAAABClDb2dub3MuQ09DLkRhdGFTb3VyY2UuUmVwb3J0RGF0YS5DZWxsUGFydOQAAAAJua4AAAm6rgAAB+l8AAAAAQAAAAIAAAAEKUNvZ25vcy5DT0MuRGF0YVNvdXJjZS5SZXBvcnREYXRhLkNlbGxQYXJ05AAAAAm7rgAACbyuAAAH73wAAAABAAAAAgAAAAQpQ29nbm9zLkNPQy5EYXRhU291cmNlLlJlcG9ydERhdGEuQ2VsbFBhcnTkAAAACb2uAAAJvq4AAAf1fAAAAAEAAAACAAAABClDb2dub3MuQ09DLkRhdGFTb3VyY2UuUmVwb3J0RGF0YS5DZWxsUGFydOQAAAAJv64AAAnArgAAB/t8AAAAAQAAAAIAAAAEKUNvZ25vcy5DT0MuRGF0YVNvdXJjZS5SZXBvcnREYXRhLkNlbGxQYXJ05AAAAAnBrgAACcKuAAAHAX0AAAABAAAAAgAAAAQpQ29nbm9zLkNPQy5EYXRhU291cmNlLlJlcG9ydERhdGEuQ2VsbFBhcnTkAAAACcOuAAAJxK4AAAcHfQAAAAEAAAACAAAABClDb2dub3MuQ09DLkRhdGFTb3VyY2UuUmVwb3J0RGF0YS5DZWxsUGFydOQAAAAJxa4AAAnGrgAABw19AAAAAQAAAAIAAAAEKUNvZ25vcy5DT0MuRGF0YVNvdXJjZS5SZXBvcnREYXRhLkNlbGxQYXJ05AAAAAnHrgAACciuAAAHE30AAAABAAAAAgAAAAQpQ29nbm9zLkNPQy5EYXRhU291cmNlLlJlcG9ydERhdGEuQ2VsbFBhcnTkAAAACcmuAAAJyq4AAAcZfQAAAAEAAAACAAAABClDb2dub3MuQ09DLkRhdGFTb3VyY2UuUmVwb3J0RGF0YS5DZWxsUGFydOQAAAAJy64AAAnMrgAABx99AAAAAQAAAAIAAAAEKUNvZ25vcy5DT0MuRGF0YVNvdXJjZS5SZXBvcnREYXRhLkNlbGxQYXJ05AAAAAnNrgAACc6uAAAHJX0AAAABAAAAAQAAAAQpQ29nbm9zLkNPQy5EYXRhU291cmNlLlJlcG9ydERhdGEuQ2VsbFBhcnTkAAAACc+uAAAHK30AAAABAAAAAQAAAAQpQ29nbm9zLkNPQy5EYXRhU291cmNlLlJlcG9ydERhdGEuQ2VsbFBhcnTkAAAACdCuAAAHMX0AAAABAAAAAQAAAAQpQ29nbm9zLkNPQy5EYXRhU291cmNlLlJlcG9ydERhdGEuQ2VsbFBhcnTkAAAACdGuAAAHN30AAAABAAAAAQAAAAQpQ29nbm9zLkNPQy5EYXRhU291cmNlLlJlcG9ydERhdGEuQ2VsbFBhcnTkAAAACdKuAAAHPX0AAAABAAAAAQAAAAQpQ29nbm9zLkNPQy5EYXRhU291cmNlLlJlcG9ydERhdGEuQ2VsbFBhcnTkAAAACdOuAAAHQ30AAAABAAAAAQAAAAQpQ29nbm9zLkNPQy5EYXRhU291cmNlLlJlcG9ydERhdGEuQ2VsbFBhcnTkAAAACdSuAAAHSX0AAAABAAAAAQAAAAQpQ29nbm9zLkNPQy5EYXRhU291cmNlLlJlcG9ydERhdGEuQ2VsbFBhcnTkAAAACdWuAAAHT30AAAABAAAAAQAAAAQpQ29nbm9zLkNPQy5EYXRhU291cmNlLlJlcG9ydERhdGEuQ2VsbFBhcnTkAAAACdauAAAHVX0AAAABAAAAAQAAAAQpQ29nbm9zLkNPQy5EYXRhU291cmNlLlJlcG9ydERhdGEuQ2VsbFBhcnTkAAAACdeuAAAHW30AAAABAAAAAQAAAAQpQ29nbm9zLkNPQy5EYXRhU291cmNlLlJlcG9ydERhdGEuQ2VsbFBhcnTkAAAACdiuAAAHYX0AAAABAAAAAQAAAAQpQ29nbm9zLkNPQy5EYXRhU291cmNlLlJlcG9ydERhdGEuQ2VsbFBhcnTkAAAACdmuAAAHZ30AAAABAAAAAQAAAAQpQ29nbm9zLkNPQy5EYXRhU291cmNlLlJlcG9ydERhdGEuQ2VsbFBhcnTkAAAACdquAAAHbX0AAAABAAAAAQAAAAQpQ29nbm9zLkNPQy5EYXRhU291cmNlLlJlcG9ydERhdGEuQ2VsbFBhcnTkAAAACduuAAAHc30AAAABAAAAAQAAAAQpQ29nbm9zLkNPQy5EYXRhU291cmNlLlJlcG9ydERhdGEuQ2VsbFBhcnTkAAAACdyuAAAHeX0AAAABAAAAAQAAAAQpQ29nbm9zLkNPQy5EYXRhU291cmNlLlJlcG9ydERhdGEuQ2VsbFBhcnTkAAAACd2uAAAHf30AAAABAAAAAQAAAAQpQ29nbm9zLkNPQy5EYXRhU291cmNlLlJlcG9ydERhdGEuQ2VsbFBhcnTkAAAACd6uAAAHhX0AAAABAAAAAQAAAAQpQ29nbm9zLkNPQy5EYXRhU291cmNlLlJlcG9ydERhdGEuQ2VsbFBhcnTkAAAACd+uAAAHi30AAAABAAAAAQAAAAQpQ29nbm9zLkNPQy5EYXRhU291cmNlLlJlcG9ydERhdGEuQ2VsbFBhcnTkAAAACeCuAAAHkX0AAAABAAAAAQAAAAQpQ29nbm9zLkNPQy5EYXRhU291cmNlLlJlcG9ydERhdGEuQ2VsbFBhcnTkAAAACeGuAAAHl30AAAABAAAAAQAAAAQpQ29nbm9zLkNPQy5EYXRhU291cmNlLlJlcG9ydERhdGEuQ2VsbFBhcnTkAAAACeKuAAAHnX0AAAABAAAAAQAAAAQpQ29nbm9zLkNPQy5EYXRhU291cmNlLlJlcG9ydERhdGEuQ2VsbFBhcnTkAAAACeOuAAAHo30AAAABAAAAAQAAAAQpQ29nbm9zLkNPQy5EYXRhU291cmNlLlJlcG9ydERhdGEuQ2VsbFBhcnTkAAAACeSuAAAHqX0AAAABAAAAAQAAAAQpQ29nbm9zLkNPQy5EYXRhU291cmNlLlJlcG9ydERhdGEuQ2VsbFBhcnTkAAAACeWuAAAHr30AAAABAAAAAQAAAAQpQ29nbm9zLkNPQy5EYXRhU291cmNlLlJlcG9ydERhdGEuQ2VsbFBhcnTkAAAACeauAAAHtX0AAAABAAAAAQAAAAQpQ29nbm9zLkNPQy5EYXRhU291cmNlLlJlcG9ydERhdGEuQ2VsbFBhcnTkAAAACeeuAAAHu30AAAABAAAAAQAAAAQpQ29nbm9zLkNPQy5EYXRhU291cmNlLlJlcG9ydERhdGEuQ2VsbFBhcnTkAAAACeiuAAAHwX0AAAABAAAAAQAAAAQpQ29nbm9zLkNPQy5EYXRhU291cmNlLlJlcG9ydERhdGEuQ2VsbFBhcnTkAAAACemuAAAHx30AAAABAAAAAQAAAAQpQ29nbm9zLkNPQy5EYXRhU291cmNlLlJlcG9ydERhdGEuQ2VsbFBhcnTkAAAACequAAAHzX0AAAABAAAAAQAAAAQpQ29nbm9zLkNPQy5EYXRhU291cmNlLlJlcG9ydERhdGEuQ2VsbFBhcnTkAAAACeuuAAAH030AAAABAAAAAQAAAAQpQ29nbm9zLkNPQy5EYXRhU291cmNlLlJlcG9ydERhdGEuQ2VsbFBhcnTkAAAACeyuAAAH2X0AAAABAAAAAQAAAAQpQ29nbm9zLkNPQy5EYXRhU291cmNlLlJlcG9ydERhdGEuQ2VsbFBhcnTkAAAACe2uAAAH330AAAABAAAAAQAAAAQpQ29nbm9zLkNPQy5EYXRhU291cmNlLlJlcG9ydERhdGEuQ2VsbFBhcnTkAAAACe6uAAAH5X0AAAABAAAAAQAAAAQpQ29nbm9zLkNPQy5EYXRhU291cmNlLlJlcG9ydERhdGEuQ2VsbFBhcnTkAAAACe+uAAAH630AAAABAAAAAQAAAAQpQ29nbm9zLkNPQy5EYXRhU291cmNlLlJlcG9ydERhdGEuQ2VsbFBhcnTkAAAACfCuAAAH8X0AAAABAAAAAQAAAAQpQ29nbm9zLkNPQy5EYXRhU291cmNlLlJlcG9ydERhdGEuQ2VsbFBhcnTkAAAACfGuAAAH930AAAABAAAAAQAAAAQpQ29nbm9zLkNPQy5EYXRhU291cmNlLlJlcG9ydERhdGEuQ2VsbFBhcnTkAAAACfKuAAAH/X0AAAABAAAAAQAAAAQpQ29nbm9zLkNPQy5EYXRhU291cmNlLlJlcG9ydERhdGEuQ2VsbFBhcnTkAAAACfOuAAAHA34AAAABAAAAAQAAAAQpQ29nbm9zLkNPQy5EYXRhU291cmNlLlJlcG9ydERhdGEuQ2VsbFBhcnTkAAAACfSuAAAHCX4AAAABAAAAAQAAAAQpQ29nbm9zLkNPQy5EYXRhU291cmNlLlJlcG9ydERhdGEuQ2VsbFBhcnTkAAAACfWuAAAHD34AAAABAAAAAQAAAAQpQ29nbm9zLkNPQy5EYXRhU291cmNlLlJlcG9ydERhdGEuQ2VsbFBhcnTkAAAACfauAAAHFX4AAAABAAAAAQAAAAQpQ29nbm9zLkNPQy5EYXRhU291cmNlLlJlcG9ydERhdGEuQ2VsbFBhcnTkAAAACfeuAAAHG34AAAABAAAAAQAAAAQpQ29nbm9zLkNPQy5EYXRhU291cmNlLlJlcG9ydERhdGEuQ2VsbFBhcnTkAAAACfiuAAAHIX4AAAABAAAAAgAAAAQpQ29nbm9zLkNPQy5EYXRhU291cmNlLlJlcG9ydERhdGEuQ2VsbFBhcnTkAAAACfmuAAAJ+q4AAAcnfgAAAAEAAAABAAAABClDb2dub3MuQ09DLkRhdGFTb3VyY2UuUmVwb3J0RGF0YS5DZWxsUGFydOQAAAAJ+64AAActfgAAAAEAAAABAAAABClDb2dub3MuQ09DLkRhdGFTb3VyY2UuUmVwb3J0RGF0YS5DZWxsUGFydOQAAAAJ/K4AAAczfgAAAAEAAAABAAAABClDb2dub3MuQ09DLkRhdGFTb3VyY2UuUmVwb3J0RGF0YS5DZWxsUGFydOQAAAAJ/a4AAAc5fgAAAAEAAAABAAAABClDb2dub3MuQ09DLkRhdGFTb3VyY2UuUmVwb3J0RGF0YS5DZWxsUGFydOQAAAAJ/q4AAAc/fgAAAAEAAAABAAAABClDb2dub3MuQ09DLkRhdGFTb3VyY2UuUmVwb3J0RGF0YS5DZWxsUGFydOQAAAAJ/64AAAdFfgAAAAEAAAABAAAABClDb2dub3MuQ09DLkRhdGFTb3VyY2UuUmVwb3J0RGF0YS5DZWxsUGFydOQAAAAJAK8AAAdLfgAAAAEAAAABAAAABClDb2dub3MuQ09DLkRhdGFTb3VyY2UuUmVwb3J0RGF0YS5DZWxsUGFydOQAAAAJAa8AAAdRfgAAAAEAAAABAAAABClDb2dub3MuQ09DLkRhdGFTb3VyY2UuUmVwb3J0RGF0YS5DZWxsUGFydOQAAAAJAq8AAAdXfgAAAAEAAAABAAAABClDb2dub3MuQ09DLkRhdGFTb3VyY2UuUmVwb3J0RGF0YS5DZWxsUGFydOQAAAAJA68AAAddfgAAAAEAAAABAAAABClDb2dub3MuQ09DLkRhdGFTb3VyY2UuUmVwb3J0RGF0YS5DZWxsUGFydOQAAAAJBK8AAAdjfgAAAAEAAAABAAAABClDb2dub3MuQ09DLkRhdGFTb3VyY2UuUmVwb3J0RGF0YS5DZWxsUGFydOQAAAAJBa8AAAdpfgAAAAEAAAABAAAABClDb2dub3MuQ09DLkRhdGFTb3VyY2UuUmVwb3J0RGF0YS5DZWxsUGFydOQAAAAJBq8AAAdvfgAAAAEAAAABAAAABClDb2dub3MuQ09DLkRhdGFTb3VyY2UuUmVwb3J0RGF0YS5DZWxsUGFydOQAAAAJB68AAAd1fgAAAAEAAAABAAAABClDb2dub3MuQ09DLkRhdGFTb3VyY2UuUmVwb3J0RGF0YS5DZWxsUGFydOQAAAAJCK8AAAd7fgAAAAEAAAABAAAABClDb2dub3MuQ09DLkRhdGFTb3VyY2UuUmVwb3J0RGF0YS5DZWxsUGFydOQAAAAJCa8AAAeBfgAAAAEAAAABAAAABClDb2dub3MuQ09DLkRhdGFTb3VyY2UuUmVwb3J0RGF0YS5DZWxsUGFydOQAAAAJCq8AAAeHfgAAAAEAAAABAAAABClDb2dub3MuQ09DLkRhdGFTb3VyY2UuUmVwb3J0RGF0YS5DZWxsUGFydOQAAAAJC68AAAeNfgAAAAEAAAABAAAABClDb2dub3MuQ09DLkRhdGFTb3VyY2UuUmVwb3J0RGF0YS5DZWxsUGFydOQAAAAJDK8AAAeTfgAAAAEAAAABAAAABClDb2dub3MuQ09DLkRhdGFTb3VyY2UuUmVwb3J0RGF0YS5DZWxsUGFydOQAAAAJDa8AAAeZfgAAAAEAAAABAAAABClDb2dub3MuQ09DLkRhdGFTb3VyY2UuUmVwb3J0RGF0YS5DZWxsUGFydOQAAAAJDq8AAAeffgAAAAEAAAABAAAABClDb2dub3MuQ09DLkRhdGFTb3VyY2UuUmVwb3J0RGF0YS5DZWxsUGFydOQAAAAJD68AAAelfgAAAAEAAAABAAAABClDb2dub3MuQ09DLkRhdGFTb3VyY2UuUmVwb3J0RGF0YS5DZWxsUGFydOQAAAAJEK8AAAerfgAAAAEAAAABAAAABClDb2dub3MuQ09DLkRhdGFTb3VyY2UuUmVwb3J0RGF0YS5DZWxsUGFydOQAAAAJEa8AAAexfgAAAAEAAAABAAAABClDb2dub3MuQ09DLkRhdGFTb3VyY2UuUmVwb3J0RGF0YS5DZWxsUGFydOQAAAAJEq8AAAe3fgAAAAEAAAABAAAABClDb2dub3MuQ09DLkRhdGFTb3VyY2UuUmVwb3J0RGF0YS5DZWxsUGFydOQAAAAJE68AAAe9fgAAAAEAAAABAAAABClDb2dub3MuQ09DLkRhdGFTb3VyY2UuUmVwb3J0RGF0YS5DZWxsUGFydOQAAAAJFK8AAAfDfgAAAAEAAAABAAAABClDb2dub3MuQ09DLkRhdGFTb3VyY2UuUmVwb3J0RGF0YS5DZWxsUGFydOQAAAAJFa8AAAfJfgAAAAEAAAABAAAABClDb2dub3MuQ09DLkRhdGFTb3VyY2UuUmVwb3J0RGF0YS5DZWxsUGFydOQAAAAJFq8AAAfPfgAAAAEAAAABAAAABClDb2dub3MuQ09DLkRhdGFTb3VyY2UuUmVwb3J0RGF0YS5DZWxsUGFydOQAAAAJF68AAAfVfgAAAAEAAAABAAAABClDb2dub3MuQ09DLkRhdGFTb3VyY2UuUmVwb3J0RGF0YS5DZWxsUGFydOQAAAAJGK8AAAfbfgAAAAEAAAABAAAABClDb2dub3MuQ09DLkRhdGFTb3VyY2UuUmVwb3J0RGF0YS5DZWxsUGFydOQAAAAJGa8AAAfhfgAAAAEAAAABAAAABClDb2dub3MuQ09DLkRhdGFTb3VyY2UuUmVwb3J0RGF0YS5DZWxsUGFydOQAAAAJGq8AAAfnfgAAAAEAAAABAAAABClDb2dub3MuQ09DLkRhdGFTb3VyY2UuUmVwb3J0RGF0YS5DZWxsUGFydOQAAAAJG68AAAftfgAAAAEAAAABAAAABClDb2dub3MuQ09DLkRhdGFTb3VyY2UuUmVwb3J0RGF0YS5DZWxsUGFydOQAAAAJHK8AAAfzfgAAAAEAAAABAAAABClDb2dub3MuQ09DLkRhdGFTb3VyY2UuUmVwb3J0RGF0YS5DZWxsUGFydOQAAAAJHa8AAAf5fgAAAAEAAAABAAAABClDb2dub3MuQ09DLkRhdGFTb3VyY2UuUmVwb3J0RGF0YS5DZWxsUGFydOQAAAAJHq8AAAf/fgAAAAEAAAABAAAABClDb2dub3MuQ09DLkRhdGFTb3VyY2UuUmVwb3J0RGF0YS5DZWxsUGFydOQAAAAJH68AAAcFfwAAAAEAAAABAAAABClDb2dub3MuQ09DLkRhdGFTb3VyY2UuUmVwb3J0RGF0YS5DZWxsUGFydOQAAAAJIK8AAAcLfwAAAAEAAAABAAAABClDb2dub3MuQ09DLkRhdGFTb3VyY2UuUmVwb3J0RGF0YS5DZWxsUGFydOQAAAAJIa8AAAcRfwAAAAEAAAABAAAABClDb2dub3MuQ09DLkRhdGFTb3VyY2UuUmVwb3J0RGF0YS5DZWxsUGFydOQAAAAJIq8AAAcXfwAAAAEAAAABAAAABClDb2dub3MuQ09DLkRhdGFTb3VyY2UuUmVwb3J0RGF0YS5DZWxsUGFydOQAAAAJI68AAAcdfwAAAAEAAAABAAAABClDb2dub3MuQ09DLkRhdGFTb3VyY2UuUmVwb3J0RGF0YS5DZWxsUGFydOQAAAAJJK8AAAcjfwAAAAEAAAABAAAABClDb2dub3MuQ09DLkRhdGFTb3VyY2UuUmVwb3J0RGF0YS5DZWxsUGFydOQAAAAJJa8AAAcpfwAAAAEAAAABAAAABClDb2dub3MuQ09DLkRhdGFTb3VyY2UuUmVwb3J0RGF0YS5DZWxsUGFydOQAAAAJJq8AAAcvfwAAAAEAAAABAAAABClDb2dub3MuQ09DLkRhdGFTb3VyY2UuUmVwb3J0RGF0YS5DZWxsUGFydOQAAAAJJ68AAAc1fwAAAAEAAAABAAAABClDb2dub3MuQ09DLkRhdGFTb3VyY2UuUmVwb3J0RGF0YS5DZWxsUGFydOQAAAAJKK8AAAc7fwAAAAEAAAABAAAABClDb2dub3MuQ09DLkRhdGFTb3VyY2UuUmVwb3J0RGF0YS5DZWxsUGFydOQAAAAJKa8AAAdBfwAAAAEAAAABAAAABClDb2dub3MuQ09DLkRhdGFTb3VyY2UuUmVwb3J0RGF0YS5DZWxsUGFydOQAAAAJKq8AAAdHfwAAAAEAAAABAAAABClDb2dub3MuQ09DLkRhdGFTb3VyY2UuUmVwb3J0RGF0YS5DZWxsUGFydOQAAAAJK68AAAdNfwAAAAEAAAABAAAABClDb2dub3MuQ09DLkRhdGFTb3VyY2UuUmVwb3J0RGF0YS5DZWxsUGFydOQAAAAJLK8AAAdTfwAAAAEAAAABAAAABClDb2dub3MuQ09DLkRhdGFTb3VyY2UuUmVwb3J0RGF0YS5DZWxsUGFydOQAAAAJLa8AAAdZfwAAAAEAAAABAAAABClDb2dub3MuQ09DLkRhdGFTb3VyY2UuUmVwb3J0RGF0YS5DZWxsUGFydOQAAAAJLq8AAAdffwAAAAEAAAABAAAABClDb2dub3MuQ09DLkRhdGFTb3VyY2UuUmVwb3J0RGF0YS5DZWxsUGFydOQAAAAJL68AAAdlfwAAAAEAAAABAAAABClDb2dub3MuQ09DLkRhdGFTb3VyY2UuUmVwb3J0RGF0YS5DZWxsUGFydOQAAAAJMK8AAAdrfwAAAAEAAAABAAAABClDb2dub3MuQ09DLkRhdGFTb3VyY2UuUmVwb3J0RGF0YS5DZWxsUGFydOQAAAAJMa8AAAdxfwAAAAEAAAABAAAABClDb2dub3MuQ09DLkRhdGFTb3VyY2UuUmVwb3J0RGF0YS5DZWxsUGFydOQAAAAJMq8AAAd3fwAAAAEAAAABAAAABClDb2dub3MuQ09DLkRhdGFTb3VyY2UuUmVwb3J0RGF0YS5DZWxsUGFydOQAAAAJM68AAAd9fwAAAAEAAAABAAAABClDb2dub3MuQ09DLkRhdGFTb3VyY2UuUmVwb3J0RGF0YS5DZWxsUGFydOQAAAAJNK8AAAeDfwAAAAEAAAABAAAABClDb2dub3MuQ09DLkRhdGFTb3VyY2UuUmVwb3J0RGF0YS5DZWxsUGFydOQAAAAJNa8AAAeJfwAAAAEAAAABAAAABClDb2dub3MuQ09DLkRhdGFTb3VyY2UuUmVwb3J0RGF0YS5DZWxsUGFydOQAAAAJNq8AAAePfwAAAAEAAAABAAAABClDb2dub3MuQ09DLkRhdGFTb3VyY2UuUmVwb3J0RGF0YS5DZWxsUGFydOQAAAAJN68AAAeVfwAAAAEAAAABAAAABClDb2dub3MuQ09DLkRhdGFTb3VyY2UuUmVwb3J0RGF0YS5DZWxsUGFydOQAAAAJOK8AAAebfwAAAAEAAAABAAAABClDb2dub3MuQ09DLkRhdGFTb3VyY2UuUmVwb3J0RGF0YS5DZWxsUGFydOQAAAAJOa8AAAehfwAAAAEAAAABAAAABClDb2dub3MuQ09DLkRhdGFTb3VyY2UuUmVwb3J0RGF0YS5DZWxsUGFydOQAAAAJOq8AAAenfwAAAAEAAAABAAAABClDb2dub3MuQ09DLkRhdGFTb3VyY2UuUmVwb3J0RGF0YS5DZWxsUGFydOQAAAAJO68AAAetfwAAAAEAAAABAAAABClDb2dub3MuQ09DLkRhdGFTb3VyY2UuUmVwb3J0RGF0YS5DZWxsUGFydOQAAAAJPK8AAAezfwAAAAEAAAABAAAABClDb2dub3MuQ09DLkRhdGFTb3VyY2UuUmVwb3J0RGF0YS5DZWxsUGFydOQAAAAJPa8AAAe5fwAAAAEAAAABAAAABClDb2dub3MuQ09DLkRhdGFTb3VyY2UuUmVwb3J0RGF0YS5DZWxsUGFydOQAAAAJPq8AAAe/fwAAAAEAAAABAAAABClDb2dub3MuQ09DLkRhdGFTb3VyY2UuUmVwb3J0RGF0YS5DZWxsUGFydOQAAAAJP68AAAfFfwAAAAEAAAABAAAABClDb2dub3MuQ09DLkRhdGFTb3VyY2UuUmVwb3J0RGF0YS5DZWxsUGFydOQAAAAJQK8AAAfLfwAAAAEAAAABAAAABClDb2dub3MuQ09DLkRhdGFTb3VyY2UuUmVwb3J0RGF0YS5DZWxsUGFydOQAAAAJQa8AAAfRfwAAAAEAAAABAAAABClDb2dub3MuQ09DLkRhdGFTb3VyY2UuUmVwb3J0RGF0YS5DZWxsUGFydOQAAAAJQq8AAAfXfwAAAAEAAAABAAAABClDb2dub3MuQ09DLkRhdGFTb3VyY2UuUmVwb3J0RGF0YS5DZWxsUGFydOQAAAAJQ68AAAfdfwAAAAEAAAABAAAABClDb2dub3MuQ09DLkRhdGFTb3VyY2UuUmVwb3J0RGF0YS5DZWxsUGFydOQAAAAJRK8AAAfjfwAAAAEAAAABAAAABClDb2dub3MuQ09DLkRhdGFTb3VyY2UuUmVwb3J0RGF0YS5DZWxsUGFydOQAAAAJRa8AAAfpfwAAAAEAAAABAAAABClDb2dub3MuQ09DLkRhdGFTb3VyY2UuUmVwb3J0RGF0YS5DZWxsUGFydOQAAAAJRq8AAAfvfwAAAAEAAAABAAAABClDb2dub3MuQ09DLkRhdGFTb3VyY2UuUmVwb3J0RGF0YS5DZWxsUGFydOQAAAAJR68AAAf1fwAAAAEAAAABAAAABClDb2dub3MuQ09DLkRhdGFTb3VyY2UuUmVwb3J0RGF0YS5DZWxsUGFydOQAAAAJSK8AAAf7fwAAAAEAAAABAAAABClDb2dub3MuQ09DLkRhdGFTb3VyY2UuUmVwb3J0RGF0YS5DZWxsUGFydOQAAAAJSa8AAAcBgAAAAAEAAAABAAAABClDb2dub3MuQ09DLkRhdGFTb3VyY2UuUmVwb3J0RGF0YS5DZWxsUGFydOQAAAAJSq8AAAcHgAAAAAEAAAABAAAABClDb2dub3MuQ09DLkRhdGFTb3VyY2UuUmVwb3J0RGF0YS5DZWxsUGFydOQAAAAJS68AAAcNgAAAAAEAAAABAAAABClDb2dub3MuQ09DLkRhdGFTb3VyY2UuUmVwb3J0RGF0YS5DZWxsUGFydOQAAAAJTK8AAAcTgAAAAAEAAAABAAAABClDb2dub3MuQ09DLkRhdGFTb3VyY2UuUmVwb3J0RGF0YS5DZWxsUGFydOQAAAAJTa8AAAcZgAAAAAEAAAABAAAABClDb2dub3MuQ09DLkRhdGFTb3VyY2UuUmVwb3J0RGF0YS5DZWxsUGFydOQAAAAJTq8AAAcfgAAAAAEAAAABAAAABClDb2dub3MuQ09DLkRhdGFTb3VyY2UuUmVwb3J0RGF0YS5DZWxsUGFydOQAAAAJT68AAAclgAAAAAEAAAABAAAABClDb2dub3MuQ09DLkRhdGFTb3VyY2UuUmVwb3J0RGF0YS5DZWxsUGFydOQAAAAJUK8AAAcrgAAAAAEAAAABAAAABClDb2dub3MuQ09DLkRhdGFTb3VyY2UuUmVwb3J0RGF0YS5DZWxsUGFydOQAAAAJUa8AAAcxgAAAAAEAAAABAAAABClDb2dub3MuQ09DLkRhdGFTb3VyY2UuUmVwb3J0RGF0YS5DZWxsUGFydOQAAAAJUq8AAAc3gAAAAAEAAAABAAAABClDb2dub3MuQ09DLkRhdGFTb3VyY2UuUmVwb3J0RGF0YS5DZWxsUGFydOQAAAAJU68AAAc9gAAAAAEAAAABAAAABClDb2dub3MuQ09DLkRhdGFTb3VyY2UuUmVwb3J0RGF0YS5DZWxsUGFydOQAAAAJVK8AAAdDgAAAAAEAAAACAAAABClDb2dub3MuQ09DLkRhdGFTb3VyY2UuUmVwb3J0RGF0YS5DZWxsUGFydOQAAAAJVa8AAAlWrwAAB0mAAAAAAQAAAAIAAAAEKUNvZ25vcy5DT0MuRGF0YVNvdXJjZS5SZXBvcnREYXRhLkNlbGxQYXJ05AAAAAlXrwAACVivAAAHT4AAAAABAAAAAgAAAAQpQ29nbm9zLkNPQy5EYXRhU291cmNlLlJlcG9ydERhdGEuQ2VsbFBhcnTkAAAACVmvAAAJWq8AAAdVgAAAAAEAAAACAAAABClDb2dub3MuQ09DLkRhdGFTb3VyY2UuUmVwb3J0RGF0YS5DZWxsUGFydOQAAAAJW68AAAlcrwAAB1uAAAAAAQAAAAIAAAAEKUNvZ25vcy5DT0MuRGF0YVNvdXJjZS5SZXBvcnREYXRhLkNlbGxQYXJ05AAAAAldrwAACV6vAAAHYYAAAAABAAAAAgAAAAQpQ29nbm9zLkNPQy5EYXRhU291cmNlLlJlcG9ydERhdGEuQ2VsbFBhcnTkAAAACV+vAAAJYK8AAAdngAAAAAEAAAACAAAABClDb2dub3MuQ09DLkRhdGFTb3VyY2UuUmVwb3J0RGF0YS5DZWxsUGFydOQAAAAJYa8AAAlirwAAB22AAAAAAQAAAAIAAAAEKUNvZ25vcy5DT0MuRGF0YVNvdXJjZS5SZXBvcnREYXRhLkNlbGxQYXJ05AAAAAljrwAACWSvAAAHc4AAAAABAAAAAQAAAAQpQ29nbm9zLkNPQy5EYXRhU291cmNlLlJlcG9ydERhdGEuQ2VsbFBhcnTkAAAACWWvAAAHeYAAAAABAAAAAQAAAAQpQ29nbm9zLkNPQy5EYXRhU291cmNlLlJlcG9ydERhdGEuQ2VsbFBhcnTkAAAACWavAAAHf4AAAAABAAAAAQAAAAQpQ29nbm9zLkNPQy5EYXRhU291cmNlLlJlcG9ydERhdGEuQ2VsbFBhcnTkAAAACWevAAAHhYAAAAABAAAAAQAAAAQpQ29nbm9zLkNPQy5EYXRhU291cmNlLlJlcG9ydERhdGEuQ2VsbFBhcnTkAAAACWivAAAHi4AAAAABAAAAAQAAAAQpQ29nbm9zLkNPQy5EYXRhU291cmNlLlJlcG9ydERhdGEuQ2VsbFBhcnTkAAAACWmvAAAHkYAAAAABAAAAAQAAAAQpQ29nbm9zLkNPQy5EYXRhU291cmNlLlJlcG9ydERhdGEuQ2VsbFBhcnTkAAAACWqvAAAHl4AAAAABAAAAAQAAAAQpQ29nbm9zLkNPQy5EYXRhU291cmNlLlJlcG9ydERhdGEuQ2VsbFBhcnTkAAAACWuvAAAHnYAAAAABAAAAAQAAAAQpQ29nbm9zLkNPQy5EYXRhU291cmNlLlJlcG9ydERhdGEuQ2VsbFBhcnTkAAAACWyvAAAHo4AAAAABAAAAAQAAAAQpQ29nbm9zLkNPQy5EYXRhU291cmNlLlJlcG9ydERhdGEuQ2VsbFBhcnTkAAAACW2vAAAHqYAAAAABAAAAAQAAAAQpQ29nbm9zLkNPQy5EYXRhU291cmNlLlJlcG9ydERhdGEuQ2VsbFBhcnTkAAAACW6vAAAHr4AAAAABAAAAAQAAAAQpQ29nbm9zLkNPQy5EYXRhU291cmNlLlJlcG9ydERhdGEuQ2VsbFBhcnTkAAAACW+vAAAHtYAAAAABAAAAAQAAAAQpQ29nbm9zLkNPQy5EYXRhU291cmNlLlJlcG9ydERhdGEuQ2VsbFBhcnTkAAAACXCvAAAHu4AAAAABAAAAAQAAAAQpQ29nbm9zLkNPQy5EYXRhU291cmNlLlJlcG9ydERhdGEuQ2VsbFBhcnTkAAAACXGvAAAHwYAAAAABAAAAAQAAAAQpQ29nbm9zLkNPQy5EYXRhU291cmNlLlJlcG9ydERhdGEuQ2VsbFBhcnTkAAAACXKvAAAHx4AAAAABAAAAAQAAAAQpQ29nbm9zLkNPQy5EYXRhU291cmNlLlJlcG9ydERhdGEuQ2VsbFBhcnTkAAAACXOvAAAHzYAAAAABAAAAAQAAAAQpQ29nbm9zLkNPQy5EYXRhU291cmNlLlJlcG9ydERhdGEuQ2VsbFBhcnTkAAAACXSvAAAH04AAAAABAAAAAQAAAAQpQ29nbm9zLkNPQy5EYXRhU291cmNlLlJlcG9ydERhdGEuQ2VsbFBhcnTkAAAACXWvAAAH2YAAAAABAAAAAQAAAAQpQ29nbm9zLkNPQy5EYXRhU291cmNlLlJlcG9ydERhdGEuQ2VsbFBhcnTkAAAACXavAAAH34AAAAABAAAAAQAAAAQpQ29nbm9zLkNPQy5EYXRhU291cmNlLlJlcG9ydERhdGEuQ2VsbFBhcnTkAAAACXevAAAH5YAAAAABAAAAAQAAAAQpQ29nbm9zLkNPQy5EYXRhU291cmNlLlJlcG9ydERhdGEuQ2VsbFBhcnTkAAAACXivAAAH64AAAAABAAAAAQAAAAQpQ29nbm9zLkNPQy5EYXRhU291cmNlLlJlcG9ydERhdGEuQ2VsbFBhcnTkAAAACXmvAAAH8YAAAAABAAAAAQAAAAQpQ29nbm9zLkNPQy5EYXRhU291cmNlLlJlcG9ydERhdGEuQ2VsbFBhcnTkAAAACXqvAAAH94AAAAABAAAAAQAAAAQpQ29nbm9zLkNPQy5EYXRhU291cmNlLlJlcG9ydERhdGEuQ2VsbFBhcnTkAAAACXuvAAAH/YAAAAABAAAAAQAAAAQpQ29nbm9zLkNPQy5EYXRhU291cmNlLlJlcG9ydERhdGEuQ2VsbFBhcnTkAAAACXyvAAAHA4EAAAABAAAAAQAAAAQpQ29nbm9zLkNPQy5EYXRhU291cmNlLlJlcG9ydERhdGEuQ2VsbFBhcnTkAAAACX2vAAAHCYEAAAABAAAAAQAAAAQpQ29nbm9zLkNPQy5EYXRhU291cmNlLlJlcG9ydERhdGEuQ2VsbFBhcnTkAAAACX6vAAAHD4EAAAABAAAAAQAAAAQpQ29nbm9zLkNPQy5EYXRhU291cmNlLlJlcG9ydERhdGEuQ2VsbFBhcnTkAAAACX+vAAAHFYEAAAABAAAAAQAAAAQpQ29nbm9zLkNPQy5EYXRhU291cmNlLlJlcG9ydERhdGEuQ2VsbFBhcnTkAAAACYCvAAAHG4EAAAABAAAAAQAAAAQpQ29nbm9zLkNPQy5EYXRhU291cmNlLlJlcG9ydERhdGEuQ2VsbFBhcnTkAAAACYGvAAAHIYEAAAABAAAAAQAAAAQpQ29nbm9zLkNPQy5EYXRhU291cmNlLlJlcG9ydERhdGEuQ2VsbFBhcnTkAAAACYKvAAAHJ4EAAAABAAAAAQAAAAQpQ29nbm9zLkNPQy5EYXRhU291cmNlLlJlcG9ydERhdGEuQ2VsbFBhcnTkAAAACYOvAAAHLYEAAAABAAAAAQAAAAQpQ29nbm9zLkNPQy5EYXRhU291cmNlLlJlcG9ydERhdGEuQ2VsbFBhcnTkAAAACYSvAAAHM4EAAAABAAAAAQAAAAQpQ29nbm9zLkNPQy5EYXRhU291cmNlLlJlcG9ydERhdGEuQ2VsbFBhcnTkAAAACYWvAAAHOYEAAAABAAAAAQAAAAQpQ29nbm9zLkNPQy5EYXRhU291cmNlLlJlcG9ydERhdGEuQ2VsbFBhcnTkAAAACYavAAAHP4EAAAABAAAAAQAAAAQpQ29nbm9zLkNPQy5EYXRhU291cmNlLlJlcG9ydERhdGEuQ2VsbFBhcnTkAAAACYevAAAHRYEAAAABAAAAAQAAAAQpQ29nbm9zLkNPQy5EYXRhU291cmNlLlJlcG9ydERhdGEuQ2VsbFBhcnTkAAAACYivAAAHS4EAAAABAAAAAQAAAAQpQ29nbm9zLkNPQy5EYXRhU291cmNlLlJlcG9ydERhdGEuQ2VsbFBhcnTkAAAACYmvAAAHUYEAAAABAAAAAQAAAAQpQ29nbm9zLkNPQy5EYXRhU291cmNlLlJlcG9ydERhdGEuQ2VsbFBhcnTkAAAACYqvAAAHV4EAAAABAAAAAQAAAAQpQ29nbm9zLkNPQy5EYXRhU291cmNlLlJlcG9ydERhdGEuQ2VsbFBhcnTkAAAACYuvAAAHXYEAAAABAAAAAQAAAAQpQ29nbm9zLkNPQy5EYXRhU291cmNlLlJlcG9ydERhdGEuQ2VsbFBhcnTkAAAACYyvAAAHY4EAAAABAAAAAQAAAAQpQ29nbm9zLkNPQy5EYXRhU291cmNlLlJlcG9ydERhdGEuQ2VsbFBhcnTkAAAACY2vAAAHaYEAAAABAAAAAQAAAAQpQ29nbm9zLkNPQy5EYXRhU291cmNlLlJlcG9ydERhdGEuQ2VsbFBhcnTkAAAACY6vAAAHb4EAAAABAAAAAQAAAAQpQ29nbm9zLkNPQy5EYXRhU291cmNlLlJlcG9ydERhdGEuQ2VsbFBhcnTkAAAACY+vAAAHdYEAAAABAAAAAQAAAAQpQ29nbm9zLkNPQy5EYXRhU291cmNlLlJlcG9ydERhdGEuQ2VsbFBhcnTkAAAACZCvAAAHe4EAAAABAAAAAQAAAAQpQ29nbm9zLkNPQy5EYXRhU291cmNlLlJlcG9ydERhdGEuQ2VsbFBhcnTkAAAACZGvAAAHgYEAAAABAAAAAQAAAAQpQ29nbm9zLkNPQy5EYXRhU291cmNlLlJlcG9ydERhdGEuQ2VsbFBhcnTkAAAACZKvAAAHh4EAAAABAAAAAQAAAAQpQ29nbm9zLkNPQy5EYXRhU291cmNlLlJlcG9ydERhdGEuQ2VsbFBhcnTkAAAACZOvAAAHjYEAAAABAAAAAQAAAAQpQ29nbm9zLkNPQy5EYXRhU291cmNlLlJlcG9ydERhdGEuQ2VsbFBhcnTkAAAACZSvAAAHk4EAAAABAAAAAQAAAAQpQ29nbm9zLkNPQy5EYXRhU291cmNlLlJlcG9ydERhdGEuQ2VsbFBhcnTkAAAACZWvAAAHmYEAAAABAAAAAQAAAAQpQ29nbm9zLkNPQy5EYXRhU291cmNlLlJlcG9ydERhdGEuQ2VsbFBhcnTkAAAACZavAAAHn4EAAAABAAAAAQAAAAQpQ29nbm9zLkNPQy5EYXRhU291cmNlLlJlcG9ydERhdGEuQ2VsbFBhcnTkAAAACZevAAAHpYEAAAABAAAAAQAAAAQpQ29nbm9zLkNPQy5EYXRhU291cmNlLlJlcG9ydERhdGEuQ2VsbFBhcnTkAAAACZivAAAHq4EAAAABAAAAAQAAAAQpQ29nbm9zLkNPQy5EYXRhU291cmNlLlJlcG9ydERhdGEuQ2VsbFBhcnTkAAAACZmvAAAHsYEAAAABAAAAAQAAAAQpQ29nbm9zLkNPQy5EYXRhU291cmNlLlJlcG9ydERhdGEuQ2VsbFBhcnTkAAAACZqvAAAHt4EAAAABAAAAAQAAAAQpQ29nbm9zLkNPQy5EYXRhU291cmNlLlJlcG9ydERhdGEuQ2VsbFBhcnTkAAAACZuvAAAHvYEAAAABAAAAAQAAAAQpQ29nbm9zLkNPQy5EYXRhU291cmNlLlJlcG9ydERhdGEuQ2VsbFBhcnTkAAAACZyvAAAHw4EAAAABAAAAAQAAAAQpQ29nbm9zLkNPQy5EYXRhU291cmNlLlJlcG9ydERhdGEuQ2VsbFBhcnTkAAAACZ2vAAAHyYEAAAABAAAAAQAAAAQpQ29nbm9zLkNPQy5EYXRhU291cmNlLlJlcG9ydERhdGEuQ2VsbFBhcnTkAAAACZ6vAAAHz4EAAAABAAAAAQAAAAQpQ29nbm9zLkNPQy5EYXRhU291cmNlLlJlcG9ydERhdGEuQ2VsbFBhcnTkAAAACZ+vAAAH1YEAAAABAAAAAQAAAAQpQ29nbm9zLkNPQy5EYXRhU291cmNlLlJlcG9ydERhdGEuQ2VsbFBhcnTkAAAACaCvAAAH24EAAAABAAAAAQAAAAQpQ29nbm9zLkNPQy5EYXRhU291cmNlLlJlcG9ydERhdGEuQ2VsbFBhcnTkAAAACaGvAAAH4YEAAAABAAAAAQAAAAQpQ29nbm9zLkNPQy5EYXRhU291cmNlLlJlcG9ydERhdGEuQ2VsbFBhcnTkAAAACaKvAAAH54EAAAABAAAAAQAAAAQpQ29nbm9zLkNPQy5EYXRhU291cmNlLlJlcG9ydERhdGEuQ2VsbFBhcnTkAAAACaOvAAAH7YEAAAABAAAAAQAAAAQpQ29nbm9zLkNPQy5EYXRhU291cmNlLlJlcG9ydERhdGEuQ2VsbFBhcnTkAAAACaSvAAAH84EAAAABAAAAAQAAAAQpQ29nbm9zLkNPQy5EYXRhU291cmNlLlJlcG9ydERhdGEuQ2VsbFBhcnTkAAAACaWvAAAH+YEAAAABAAAAAQAAAAQpQ29nbm9zLkNPQy5EYXRhU291cmNlLlJlcG9ydERhdGEuQ2VsbFBhcnTkAAAACaavAAAH/4EAAAABAAAAAQAAAAQpQ29nbm9zLkNPQy5EYXRhU291cmNlLlJlcG9ydERhdGEuQ2VsbFBhcnTkAAAACaevAAAHBYIAAAABAAAAAQAAAAQpQ29nbm9zLkNPQy5EYXRhU291cmNlLlJlcG9ydERhdGEuQ2VsbFBhcnTkAAAACaivAAAHC4IAAAABAAAAAQAAAAQpQ29nbm9zLkNPQy5EYXRhU291cmNlLlJlcG9ydERhdGEuQ2VsbFBhcnTkAAAACamvAAAHEYIAAAABAAAAAQAAAAQpQ29nbm9zLkNPQy5EYXRhU291cmNlLlJlcG9ydERhdGEuQ2VsbFBhcnTkAAAACaqvAAAHF4IAAAABAAAAAQAAAAQpQ29nbm9zLkNPQy5EYXRhU291cmNlLlJlcG9ydERhdGEuQ2VsbFBhcnTkAAAACauvAAAHHYIAAAABAAAAAQAAAAQpQ29nbm9zLkNPQy5EYXRhU291cmNlLlJlcG9ydERhdGEuQ2VsbFBhcnTkAAAACayvAAAHI4IAAAABAAAAAQAAAAQpQ29nbm9zLkNPQy5EYXRhU291cmNlLlJlcG9ydERhdGEuQ2VsbFBhcnTkAAAACa2vAAAHKYIAAAABAAAAAQAAAAQpQ29nbm9zLkNPQy5EYXRhU291cmNlLlJlcG9ydERhdGEuQ2VsbFBhcnTkAAAACa6vAAAHL4IAAAABAAAAAQAAAAQpQ29nbm9zLkNPQy5EYXRhU291cmNlLlJlcG9ydERhdGEuQ2VsbFBhcnTkAAAACa+vAAAHNYIAAAABAAAAAQAAAAQpQ29nbm9zLkNPQy5EYXRhU291cmNlLlJlcG9ydERhdGEuQ2VsbFBhcnTkAAAACbCvAAAHO4IAAAABAAAAAQAAAAQpQ29nbm9zLkNPQy5EYXRhU291cmNlLlJlcG9ydERhdGEuQ2VsbFBhcnTkAAAACbGvAAAHQYIAAAABAAAAAQAAAAQpQ29nbm9zLkNPQy5EYXRhU291cmNlLlJlcG9ydERhdGEuQ2VsbFBhcnTkAAAACbKvAAAHR4IAAAABAAAAAQAAAAQpQ29nbm9zLkNPQy5EYXRhU291cmNlLlJlcG9ydERhdGEuQ2VsbFBhcnTkAAAACbOvAAAHTYIAAAABAAAAAQAAAAQpQ29nbm9zLkNPQy5EYXRhU291cmNlLlJlcG9ydERhdGEuQ2VsbFBhcnTkAAAACbSvAAAHU4IAAAABAAAAAQAAAAQpQ29nbm9zLkNPQy5EYXRhU291cmNlLlJlcG9ydERhdGEuQ2VsbFBhcnTkAAAACbWvAAAHWYIAAAABAAAAAQAAAAQpQ29nbm9zLkNPQy5EYXRhU291cmNlLlJlcG9ydERhdGEuQ2VsbFBhcnTkAAAACbavAAAHX4IAAAABAAAAAQAAAAQpQ29nbm9zLkNPQy5EYXRhU291cmNlLlJlcG9ydERhdGEuQ2VsbFBhcnTkAAAACbevAAAHZYIAAAABAAAAAQAAAAQpQ29nbm9zLkNPQy5EYXRhU291cmNlLlJlcG9ydERhdGEuQ2VsbFBhcnTkAAAACbivAAAHa4IAAAABAAAAAQAAAAQpQ29nbm9zLkNPQy5EYXRhU291cmNlLlJlcG9ydERhdGEuQ2VsbFBhcnTkAAAACbmvAAAHcYIAAAABAAAAAQAAAAQpQ29nbm9zLkNPQy5EYXRhU291cmNlLlJlcG9ydERhdGEuQ2VsbFBhcnTkAAAACbqvAAAQgIIAAAQAAAAJu68AAAm8rwAADQIQhYIAAAQAAAAJva8AAAm+rwAADQIQioIAAAQAAAAJv68AAAnArwAADQIHi4IAAAABAAAAAQAAAAQpQ29nbm9zLkNPQy5EYXRhU291cmNlLlJlcG9ydERhdGEuQ2VsbFBhcnTkAAAACcGvAAAHloIAAAABAAAAAQAAAAQpQ29nbm9zLkNPQy5EYXRhU291cmNlLlJlcG9ydERhdGEuQ2VsbFBhcnTkAAAACcKvAAAHoYIAAAABAAAAAQAAAAQpQ29nbm9zLkNPQy5EYXRhU291cmNlLlJlcG9ydERhdGEuQ2VsbFBhcnTkAAAACcOvAAAHrIIAAAABAAAAAQAAAAQpQ29nbm9zLkNPQy5EYXRhU291cmNlLlJlcG9ydERhdGEuQ2VsbFBhcnTkAAAACcSvAAAHsoIAAAABAAAAAQAAAAQpQ29nbm9zLkNPQy5EYXRhU291cmNlLlJlcG9ydERhdGEuQ2VsbFBhcnTkAAAACcWvAAAHuIIAAAABAAAAAQAAAAQpQ29nbm9zLkNPQy5EYXRhU291cmNlLlJlcG9ydERhdGEuQ2VsbFBhcnTkAAAACcavAAAHvoIAAAABAAAAAQAAAAQpQ29nbm9zLkNPQy5EYXRhU291cmNlLlJlcG9ydERhdGEuQ2VsbFBhcnTkAAAACcevAAAHxIIAAAABAAAAAQAAAAQpQ29nbm9zLkNPQy5EYXRhU291cmNlLlJlcG9ydERhdGEuQ2VsbFBhcnTkAAAACcivAAAHyoIAAAABAAAAAQAAAAQpQ29nbm9zLkNPQy5EYXRhU291cmNlLlJlcG9ydERhdGEuQ2VsbFBhcnTkAAAACcmvAAAH0IIAAAABAAAAAQAAAAQpQ29nbm9zLkNPQy5EYXRhU291cmNlLlJlcG9ydERhdGEuQ2VsbFBhcnTkAAAACcqvAAAH1oIAAAABAAAAAQAAAAQpQ29nbm9zLkNPQy5EYXRhU291cmNlLlJlcG9ydERhdGEuQ2VsbFBhcnTkAAAACcuvAAAH3IIAAAABAAAAAQAAAAQpQ29nbm9zLkNPQy5EYXRhU291cmNlLlJlcG9ydERhdGEuQ2VsbFBhcnTkAAAACcyvAAAH4oIAAAABAAAAAQAAAAQpQ29nbm9zLkNPQy5EYXRhU291cmNlLlJlcG9ydERhdGEuQ2VsbFBhcnTkAAAACc2vAAAH6IIAAAABAAAAAQAAAAQpQ29nbm9zLkNPQy5EYXRhU291cmNlLlJlcG9ydERhdGEuQ2VsbFBhcnTkAAAACc6vAAAH7oIAAAABAAAAAQAAAAQpQ29nbm9zLkNPQy5EYXRhU291cmNlLlJlcG9ydERhdGEuQ2VsbFBhcnTkAAAACc+vAAAH9IIAAAABAAAAAQAAAAQpQ29nbm9zLkNPQy5EYXRhU291cmNlLlJlcG9ydERhdGEuQ2VsbFBhcnTkAAAACdCvAAAH+oIAAAABAAAAAQAAAAQpQ29nbm9zLkNPQy5EYXRhU291cmNlLlJlcG9ydERhdGEuQ2VsbFBhcnTkAAAACdGvAAAHAIMAAAABAAAAAQAAAAQpQ29nbm9zLkNPQy5EYXRhU291cmNlLlJlcG9ydERhdGEuQ2VsbFBhcnTkAAAACdKvAAAHBoMAAAABAAAAAQAAAAQpQ29nbm9zLkNPQy5EYXRhU291cmNlLlJlcG9ydERhdGEuQ2VsbFBhcnTkAAAACdOvAAAHDIMAAAABAAAAAQAAAAQpQ29nbm9zLkNPQy5EYXRhU291cmNlLlJlcG9ydERhdGEuQ2VsbFBhcnTkAAAACdSvAAAHEoMAAAABAAAAAQAAAAQpQ29nbm9zLkNPQy5EYXRhU291cmNlLlJlcG9ydERhdGEuQ2VsbFBhcnTkAAAACdWvAAAHGIMAAAABAAAAAQAAAAQpQ29nbm9zLkNPQy5EYXRhU291cmNlLlJlcG9ydERhdGEuQ2VsbFBhcnTkAAAACdavAAAHHoMAAAABAAAAAQAAAAQpQ29nbm9zLkNPQy5EYXRhU291cmNlLlJlcG9ydERhdGEuQ2VsbFBhcnTkAAAACdevAAAHJIMAAAABAAAAAQAAAAQpQ29nbm9zLkNPQy5EYXRhU291cmNlLlJlcG9ydERhdGEuQ2VsbFBhcnTkAAAACdivAAAHKoMAAAABAAAAAQAAAAQpQ29nbm9zLkNPQy5EYXRhU291cmNlLlJlcG9ydERhdGEuQ2VsbFBhcnTkAAAACdmvAAAHMIMAAAABAAAAAQAAAAQpQ29nbm9zLkNPQy5EYXRhU291cmNlLlJlcG9ydERhdGEuQ2VsbFBhcnTkAAAACdqvAAAHNoMAAAABAAAAAQAAAAQpQ29nbm9zLkNPQy5EYXRhU291cmNlLlJlcG9ydERhdGEuQ2VsbFBhcnTkAAAACduvAAAHPIMAAAABAAAAAQAAAAQpQ29nbm9zLkNPQy5EYXRhU291cmNlLlJlcG9ydERhdGEuQ2VsbFBhcnTkAAAACdyvAAAHQoMAAAABAAAAAQAAAAQpQ29nbm9zLkNPQy5EYXRhU291cmNlLlJlcG9ydERhdGEuQ2VsbFBhcnTkAAAACd2vAAAHSIMAAAABAAAAAQAAAAQpQ29nbm9zLkNPQy5EYXRhU291cmNlLlJlcG9ydERhdGEuQ2VsbFBhcnTkAAAACd6vAAAHToMAAAABAAAAAQAAAAQpQ29nbm9zLkNPQy5EYXRhU291cmNlLlJlcG9ydERhdGEuQ2VsbFBhcnTkAAAACd+vAAAHVIMAAAABAAAAAQAAAAQpQ29nbm9zLkNPQy5EYXRhU291cmNlLlJlcG9ydERhdGEuQ2VsbFBhcnTkAAAACeCvAAAHWoMAAAABAAAAAQAAAAQpQ29nbm9zLkNPQy5EYXRhU291cmNlLlJlcG9ydERhdGEuQ2VsbFBhcnTkAAAACeGvAAAHYIMAAAABAAAAAQAAAAQpQ29nbm9zLkNPQy5EYXRhU291cmNlLlJlcG9ydERhdGEuQ2VsbFBhcnTkAAAACeKvAAAHZoMAAAABAAAAAQAAAAQpQ29nbm9zLkNPQy5EYXRhU291cmNlLlJlcG9ydERhdGEuQ2VsbFBhcnTkAAAACeOvAAAHbIMAAAABAAAAAQAAAAQpQ29nbm9zLkNPQy5EYXRhU291cmNlLlJlcG9ydERhdGEuQ2VsbFBhcnTkAAAACeSvAAAHcoMAAAABAAAAAQAAAAQpQ29nbm9zLkNPQy5EYXRhU291cmNlLlJlcG9ydERhdGEuQ2VsbFBhcnTkAAAACeWvAAAHeIMAAAABAAAAAQAAAAQpQ29nbm9zLkNPQy5EYXRhU291cmNlLlJlcG9ydERhdGEuQ2VsbFBhcnTkAAAACeavAAAHfoMAAAABAAAAAQAAAAQpQ29nbm9zLkNPQy5EYXRhU291cmNlLlJlcG9ydERhdGEuQ2VsbFBhcnTkAAAACeevAAAHhIMAAAABAAAAAQAAAAQpQ29nbm9zLkNPQy5EYXRhU291cmNlLlJlcG9ydERhdGEuQ2VsbFBhcnTkAAAACeivAAAHioMAAAABAAAAAQAAAAQpQ29nbm9zLkNPQy5EYXRhU291cmNlLlJlcG9ydERhdGEuQ2VsbFBhcnTkAAAACemvAAAHkIMAAAABAAAAAQAAAAQpQ29nbm9zLkNPQy5EYXRhU291cmNlLlJlcG9ydERhdGEuQ2VsbFBhcnTkAAAACeqvAAAHloMAAAABAAAAAQAAAAQpQ29nbm9zLkNPQy5EYXRhU291cmNlLlJlcG9ydERhdGEuQ2VsbFBhcnTkAAAACeuvAAAHnIMAAAABAAAAAQAAAAQpQ29nbm9zLkNPQy5EYXRhU291cmNlLlJlcG9ydERhdGEuQ2VsbFBhcnTkAAAACeyvAAAHooMAAAABAAAAAQAAAAQpQ29nbm9zLkNPQy5EYXRhU291cmNlLlJlcG9ydERhdGEuQ2VsbFBhcnTkAAAACe2vAAAHqIMAAAABAAAAAQAAAAQpQ29nbm9zLkNPQy5EYXRhU291cmNlLlJlcG9ydERhdGEuQ2VsbFBhcnTkAAAACe6vAAAHroMAAAABAAAAAQAAAAQpQ29nbm9zLkNPQy5EYXRhU291cmNlLlJlcG9ydERhdGEuQ2VsbFBhcnTkAAAACe+vAAAHtIMAAAABAAAAAQAAAAQpQ29nbm9zLkNPQy5EYXRhU291cmNlLlJlcG9ydERhdGEuQ2VsbFBhcnTkAAAACfCvAAAHuoMAAAABAAAAAQAAAAQpQ29nbm9zLkNPQy5EYXRhU291cmNlLlJlcG9ydERhdGEuQ2VsbFBhcnTkAAAACfGvAAAHwIMAAAABAAAAAQAAAAQpQ29nbm9zLkNPQy5EYXRhU291cmNlLlJlcG9ydERhdGEuQ2VsbFBhcnTkAAAACfKvAAAHxoMAAAABAAAAAQAAAAQpQ29nbm9zLkNPQy5EYXRhU291cmNlLlJlcG9ydERhdGEuQ2VsbFBhcnTkAAAACfOvAAAHzIMAAAABAAAAAQAAAAQpQ29nbm9zLkNPQy5EYXRhU291cmNlLlJlcG9ydERhdGEuQ2VsbFBhcnTkAAAACfSvAAAH0oMAAAABAAAAAQAAAAQpQ29nbm9zLkNPQy5EYXRhU291cmNlLlJlcG9ydERhdGEuQ2VsbFBhcnTkAAAACfWvAAAH2IMAAAABAAAAAQAAAAQpQ29nbm9zLkNPQy5EYXRhU291cmNlLlJlcG9ydERhdGEuQ2VsbFBhcnTkAAAACfavAAAH3oMAAAABAAAAAQAAAAQpQ29nbm9zLkNPQy5EYXRhU291cmNlLlJlcG9ydERhdGEuQ2VsbFBhcnTkAAAACfevAAAH5IMAAAABAAAAAQAAAAQpQ29nbm9zLkNPQy5EYXRhU291cmNlLlJlcG9ydERhdGEuQ2VsbFBhcnTkAAAACfivAAAQ6YMAAAgAAAAJ+a8AAAn6rwAACfuvAAAJ/K8AAAn9rwAACf6vAAAJ/68AAAoH6oMAAAABAAAAAQAAAAQpQ29nbm9zLkNPQy5EYXRhU291cmNlLlJlcG9ydERhdGEuQ2VsbFBhcnTkAAAACQCwAAAQ74MAAAgAAAAJAbAAAAkCsAAACQOwAAAJBLAAAAkFsAAACQawAAAJB7AAAAoH8IMAAAABAAAAAQAAAAQpQ29nbm9zLkNPQy5EYXRhU291cmNlLlJlcG9ydERhdGEuQ2VsbFBhcnTkAAAACQiwAAAH9oMAAAABAAAAAQAAAAQpQ29nbm9zLkNPQy5EYXRhU291cmNlLlJlcG9ydERhdGEuQ2VsbFBhcnTkAAAACQmwAAAH/IMAAAABAAAAAQAAAAQpQ29nbm9zLkNPQy5EYXRhU291cmNlLlJlcG9ydERhdGEuQ2VsbFBhcnTkAAAACQqwAAAHAoQAAAABAAAAAQAAAAQpQ29nbm9zLkNPQy5EYXRhU291cmNlLlJlcG9ydERhdGEuQ2VsbFBhcnTkAAAACQuwAAAHCIQAAAABAAAAAQAAAAQpQ29nbm9zLkNPQy5EYXRhU291cmNlLlJlcG9ydERhdGEuQ2VsbFBhcnTkAAAACQywAAAHDoQAAAABAAAAAQAAAAQpQ29nbm9zLkNPQy5EYXRhU291cmNlLlJlcG9ydERhdGEuQ2VsbFBhcnTkAAAACQ2wAAAHFIQAAAABAAAAAQAAAAQpQ29nbm9zLkNPQy5EYXRhU291cmNlLlJlcG9ydERhdGEuQ2VsbFBhcnTkAAAACQ6wAAAHGoQAAAABAAAAAQAAAAQpQ29nbm9zLkNPQy5EYXRhU291cmNlLlJlcG9ydERhdGEuQ2VsbFBhcnTkAAAACQ+wAAAHIIQAAAABAAAAAQAAAAQpQ29nbm9zLkNPQy5EYXRhU291cmNlLlJlcG9ydERhdGEuQ2VsbFBhcnTkAAAACRCwAAAHJoQAAAABAAAAAQAAAAQpQ29nbm9zLkNPQy5EYXRhU291cmNlLlJlcG9ydERhdGEuQ2VsbFBhcnTkAAAACRGwAAAHLIQAAAABAAAAAQAAAAQpQ29nbm9zLkNPQy5EYXRhU291cmNlLlJlcG9ydERhdGEuQ2VsbFBhcnTkAAAACRKwAAAHMoQAAAABAAAAAQAAAAQpQ29nbm9zLkNPQy5EYXRhU291cmNlLlJlcG9ydERhdGEuQ2VsbFBhcnTkAAAACROwAAAHOIQAAAABAAAAAQAAAAQpQ29nbm9zLkNPQy5EYXRhU291cmNlLlJlcG9ydERhdGEuQ2VsbFBhcnTkAAAACRSwAAAHPoQAAAABAAAAAQAAAAQpQ29nbm9zLkNPQy5EYXRhU291cmNlLlJlcG9ydERhdGEuQ2VsbFBhcnTkAAAACRWwAAAHRIQAAAABAAAAAQAAAAQpQ29nbm9zLkNPQy5EYXRhU291cmNlLlJlcG9ydERhdGEuQ2VsbFBhcnTkAAAACRawAAAHSoQAAAABAAAAAQAAAAQpQ29nbm9zLkNPQy5EYXRhU291cmNlLlJlcG9ydERhdGEuQ2VsbFBhcnTkAAAACRewAAAHUIQAAAABAAAAAQAAAAQpQ29nbm9zLkNPQy5EYXRhU291cmNlLlJlcG9ydERhdGEuQ2VsbFBhcnTkAAAACRiwAAAHVoQAAAABAAAAAQAAAAQpQ29nbm9zLkNPQy5EYXRhU291cmNlLlJlcG9ydERhdGEuQ2VsbFBhcnTkAAAACRmwAAAHXIQAAAABAAAAAQAAAAQpQ29nbm9zLkNPQy5EYXRhU291cmNlLlJlcG9ydERhdGEuQ2VsbFBhcnTkAAAACRqwAAAHYoQAAAABAAAAAQAAAAQpQ29nbm9zLkNPQy5EYXRhU291cmNlLlJlcG9ydERhdGEuQ2VsbFBhcnTkAAAACRuwAAAHaIQAAAABAAAAAQAAAAQpQ29nbm9zLkNPQy5EYXRhU291cmNlLlJlcG9ydERhdGEuQ2VsbFBhcnTkAAAACRywAAAHboQAAAABAAAAAQAAAAQpQ29nbm9zLkNPQy5EYXRhU291cmNlLlJlcG9ydERhdGEuQ2VsbFBhcnTkAAAACR2wAAAHdIQAAAABAAAAAQAAAAQpQ29nbm9zLkNPQy5EYXRhU291cmNlLlJlcG9ydERhdGEuQ2VsbFBhcnTkAAAACR6wAAAHeoQAAAABAAAAAQAAAAQpQ29nbm9zLkNPQy5EYXRhU291cmNlLlJlcG9ydERhdGEuQ2VsbFBhcnTkAAAACR+wAAAHgIQAAAABAAAAAQAAAAQpQ29nbm9zLkNPQy5EYXRhU291cmNlLlJlcG9ydERhdGEuQ2VsbFBhcnTkAAAACSCwAAAQhYQAAAgAAAAJIbAAAAkisAAACSOwAAAJJLAAAAklsAAACSawAAAJJ7AAAAoHhoQAAAABAAAAAQAAAAQpQ29nbm9zLkNPQy5EYXRhU291cmNlLlJlcG9ydERhdGEuQ2VsbFBhcnTkAAAACSiwAAAQi4QAAAgAAAAJKbAAAAkqsAAACSuwAAAJLLAAAAktsAAACS6wAAAJL7AAAAoHjIQAAAABAAAAAQAAAAQpQ29nbm9zLkNPQy5EYXRhU291cmNlLlJlcG9ydERhdGEuQ2VsbFBhcnTkAAAACTCwAAAHkoQAAAABAAAAAQAAAAQpQ29nbm9zLkNPQy5EYXRhU291cmNlLlJlcG9ydERhdGEuQ2VsbFBhcnTkAAAACTGwAAAHmIQAAAABAAAAAQAAAAQpQ29nbm9zLkNPQy5EYXRhU291cmNlLlJlcG9ydERhdGEuQ2VsbFBhcnTkAAAACTKwAAAHnoQAAAABAAAAAQAAAAQpQ29nbm9zLkNPQy5EYXRhU291cmNlLlJlcG9ydERhdGEuQ2VsbFBhcnTkAAAACTOwAAAHpIQAAAABAAAAAQAAAAQpQ29nbm9zLkNPQy5EYXRhU291cmNlLlJlcG9ydERhdGEuQ2VsbFBhcnTkAAAACTSwAAAHqoQAAAABAAAAAQAAAAQpQ29nbm9zLkNPQy5EYXRhU291cmNlLlJlcG9ydERhdGEuQ2VsbFBhcnTkAAAACTWwAAAQr4QAAAgAAAAJNrAAAAk3sAAACTiwAAAJObAAAAk6sAAACTuwAAAJPLAAAAoHsIQAAAABAAAAAQAAAAQpQ29nbm9zLkNPQy5EYXRhU291cmNlLlJlcG9ydERhdGEuQ2VsbFBhcnTkAAAACT2wAAAQtYQAAAgAAAAJPrAAAAk/sAAACUCwAAAJQbAAAAlCsAAACUOwAAAJRLAAAAoHtoQAAAABAAAAAQAAAAQpQ29nbm9zLkNPQy5EYXRhU291cmNlLlJlcG9ydERhdGEuQ2VsbFBhcnTkAAAACUWwAAAHvIQAAAABAAAAAQAAAAQpQ29nbm9zLkNPQy5EYXRhU291cmNlLlJlcG9ydERhdGEuQ2VsbFBhcnTkAAAACUawAAAHwoQAAAABAAAAAQAAAAQpQ29nbm9zLkNPQy5EYXRhU291cmNlLlJlcG9ydERhdGEuQ2VsbFBhcnTkAAAACUewAAAHyIQAAAABAAAAAQAAAAQpQ29nbm9zLkNPQy5EYXRhU291cmNlLlJlcG9ydERhdGEuQ2VsbFBhcnTkAAAACUiwAAAHzoQAAAABAAAAAQAAAAQpQ29nbm9zLkNPQy5EYXRhU291cmNlLlJlcG9ydERhdGEuQ2VsbFBhcnTkAAAACUmwAAAH1IQAAAABAAAAAQAAAAQpQ29nbm9zLkNPQy5EYXRhU291cmNlLlJlcG9ydERhdGEuQ2VsbFBhcnTkAAAACUqwAAAH2oQAAAABAAAAAQAAAAQpQ29nbm9zLkNPQy5EYXRhU291cmNlLlJlcG9ydERhdGEuQ2VsbFBhcnTkAAAACUuwAAAH4IQAAAABAAAAAQAAAAQpQ29nbm9zLkNPQy5EYXRhU291cmNlLlJlcG9ydERhdGEuQ2VsbFBhcnTkAAAACUywAAAH5oQAAAABAAAAAQAAAAQpQ29nbm9zLkNPQy5EYXRhU291cmNlLlJlcG9ydERhdGEuQ2VsbFBhcnTkAAAACU2wAAAH7IQAAAABAAAAAQAAAAQpQ29nbm9zLkNPQy5EYXRhU291cmNlLlJlcG9ydERhdGEuQ2VsbFBhcnTkAAAACU6wAAAH8oQAAAABAAAAAQAAAAQpQ29nbm9zLkNPQy5EYXRhU291cmNlLlJlcG9ydERhdGEuQ2VsbFBhcnTkAAAACU+wAAAH+IQAAAABAAAAAQAAAAQpQ29nbm9zLkNPQy5EYXRhU291cmNlLlJlcG9ydERhdGEuQ2VsbFBhcnTkAAAACVCwAAAH/oQAAAABAAAAAQAAAAQpQ29nbm9zLkNPQy5EYXRhU291cmNlLlJlcG9ydERhdGEuQ2VsbFBhcnTkAAAACVGwAAAHBIUAAAABAAAAAQAAAAQpQ29nbm9zLkNPQy5EYXRhU291cmNlLlJlcG9ydERhdGEuQ2VsbFBhcnTkAAAACVKwAAAHCoUAAAABAAAAAQAAAAQpQ29nbm9zLkNPQy5EYXRhU291cmNlLlJlcG9ydERhdGEuQ2VsbFBhcnTkAAAACVOwAAAHEIUAAAABAAAAAQAAAAQpQ29nbm9zLkNPQy5EYXRhU291cmNlLlJlcG9ydERhdGEuQ2VsbFBhcnTkAAAACVSwAAAHFoUAAAABAAAAAQAAAAQpQ29nbm9zLkNPQy5EYXRhU291cmNlLlJlcG9ydERhdGEuQ2VsbFBhcnTkAAAACVWwAAAHHIUAAAABAAAAAQAAAAQpQ29nbm9zLkNPQy5EYXRhU291cmNlLlJlcG9ydERhdGEuQ2VsbFBhcnTkAAAACVawAAAHIoUAAAABAAAAAQAAAAQpQ29nbm9zLkNPQy5EYXRhU291cmNlLlJlcG9ydERhdGEuQ2VsbFBhcnTkAAAACVewAAAHKIUAAAABAAAAAQAAAAQpQ29nbm9zLkNPQy5EYXRhU291cmNlLlJlcG9ydERhdGEuQ2VsbFBhcnTkAAAACViwAAAHLoUAAAABAAAAAQAAAAQpQ29nbm9zLkNPQy5EYXRhU291cmNlLlJlcG9ydERhdGEuQ2VsbFBhcnTkAAAACVmwAAAHNIUAAAABAAAAAQAAAAQpQ29nbm9zLkNPQy5EYXRhU291cmNlLlJlcG9ydERhdGEuQ2VsbFBhcnTkAAAACVqwAAAHOoUAAAABAAAAAQAAAAQpQ29nbm9zLkNPQy5EYXRhU291cmNlLlJlcG9ydERhdGEuQ2VsbFBhcnTkAAAACVuwAAAHQIUAAAABAAAAAQAAAAQpQ29nbm9zLkNPQy5EYXRhU291cmNlLlJlcG9ydERhdGEuQ2VsbFBhcnTkAAAACVywAAAHRoUAAAABAAAAAQAAAAQpQ29nbm9zLkNPQy5EYXRhU291cmNlLlJlcG9ydERhdGEuQ2VsbFBhcnTkAAAACV2wAAAHTIUAAAABAAAAAQAAAAQpQ29nbm9zLkNPQy5EYXRhU291cmNlLlJlcG9ydERhdGEuQ2VsbFBhcnTkAAAACV6wAAAHUoUAAAABAAAAAQAAAAQpQ29nbm9zLkNPQy5EYXRhU291cmNlLlJlcG9ydERhdGEuQ2VsbFBhcnTkAAAACV+wAAAHWIUAAAABAAAAAQAAAAQpQ29nbm9zLkNPQy5EYXRhU291cmNlLlJlcG9ydERhdGEuQ2VsbFBhcnTkAAAACWCwAAAHXoUAAAABAAAAAQAAAAQpQ29nbm9zLkNPQy5EYXRhU291cmNlLlJlcG9ydERhdGEuQ2VsbFBhcnTkAAAACWGwAAAHZIUAAAABAAAAAQAAAAQpQ29nbm9zLkNPQy5EYXRhU291cmNlLlJlcG9ydERhdGEuQ2VsbFBhcnTkAAAACWKwAAAHaoUAAAABAAAAAQAAAAQpQ29nbm9zLkNPQy5EYXRhU291cmNlLlJlcG9ydERhdGEuQ2VsbFBhcnTkAAAACWOwAAAHcIUAAAABAAAAAQAAAAQpQ29nbm9zLkNPQy5EYXRhU291cmNlLlJlcG9ydERhdGEuQ2VsbFBhcnTkAAAACWSwAAAHdoUAAAABAAAAAQAAAAQpQ29nbm9zLkNPQy5EYXRhU291cmNlLlJlcG9ydERhdGEuQ2VsbFBhcnTkAAAACWWwAAAHfIUAAAABAAAAAQAAAAQpQ29nbm9zLkNPQy5EYXRhU291cmNlLlJlcG9ydERhdGEuQ2VsbFBhcnTkAAAACWawAAAHgoUAAAABAAAAAQAAAAQpQ29nbm9zLkNPQy5EYXRhU291cmNlLlJlcG9ydERhdGEuQ2VsbFBhcnTkAAAACWewAAAHiIUAAAABAAAAAQAAAAQpQ29nbm9zLkNPQy5EYXRhU291cmNlLlJlcG9ydERhdGEuQ2VsbFBhcnTkAAAACWiwAAAHjoUAAAABAAAAAQAAAAQpQ29nbm9zLkNPQy5EYXRhU291cmNlLlJlcG9ydERhdGEuQ2VsbFBhcnTkAAAACWmwAAAHlIUAAAABAAAAAQAAAAQpQ29nbm9zLkNPQy5EYXRhU291cmNlLlJlcG9ydERhdGEuQ2VsbFBhcnTkAAAACWqwAAAHmoUAAAABAAAAAQAAAAQpQ29nbm9zLkNPQy5EYXRhU291cmNlLlJlcG9ydERhdGEuQ2VsbFBhcnTkAAAACWuwAAAHoIUAAAABAAAAAQAAAAQpQ29nbm9zLkNPQy5EYXRhU291cmNlLlJlcG9ydERhdGEuQ2VsbFBhcnTkAAAACWywAAAHpoUAAAABAAAAAQAAAAQpQ29nbm9zLkNPQy5EYXRhU291cmNlLlJlcG9ydERhdGEuQ2VsbFBhcnTkAAAACW2wAAAHrIUAAAABAAAAAQAAAAQpQ29nbm9zLkNPQy5EYXRhU291cmNlLlJlcG9ydERhdGEuQ2VsbFBhcnTkAAAACW6wAAAHsoUAAAABAAAAAQAAAAQpQ29nbm9zLkNPQy5EYXRhU291cmNlLlJlcG9ydERhdGEuQ2VsbFBhcnTkAAAACW+wAAAHuIUAAAABAAAAAQAAAAQpQ29nbm9zLkNPQy5EYXRhU291cmNlLlJlcG9ydERhdGEuQ2VsbFBhcnTkAAAACXCwAAAHvoUAAAABAAAAAQAAAAQpQ29nbm9zLkNPQy5EYXRhU291cmNlLlJlcG9ydERhdGEuQ2VsbFBhcnTkAAAACXGwAAAHxIUAAAABAAAAAQAAAAQpQ29nbm9zLkNPQy5EYXRhU291cmNlLlJlcG9ydERhdGEuQ2VsbFBhcnTkAAAACXKwAAAHyoUAAAABAAAAAQAAAAQpQ29nbm9zLkNPQy5EYXRhU291cmNlLlJlcG9ydERhdGEuQ2VsbFBhcnTkAAAACXOwAAAH0IUAAAABAAAAAQAAAAQpQ29nbm9zLkNPQy5EYXRhU291cmNlLlJlcG9ydERhdGEuQ2VsbFBhcnTkAAAACXSwAAAH1oUAAAABAAAAAQAAAAQpQ29nbm9zLkNPQy5EYXRhU291cmNlLlJlcG9ydERhdGEuQ2VsbFBhcnTkAAAACXWwAAAH3IUAAAABAAAAAQAAAAQpQ29nbm9zLkNPQy5EYXRhU291cmNlLlJlcG9ydERhdGEuQ2VsbFBhcnTkAAAACXawAAAH4oUAAAABAAAAAQAAAAQpQ29nbm9zLkNPQy5EYXRhU291cmNlLlJlcG9ydERhdGEuQ2VsbFBhcnTkAAAACXewAAAH6IUAAAABAAAAAQAAAAQpQ29nbm9zLkNPQy5EYXRhU291cmNlLlJlcG9ydERhdGEuQ2VsbFBhcnTkAAAACXiwAAAH7oUAAAABAAAAAQAAAAQpQ29nbm9zLkNPQy5EYXRhU291cmNlLlJlcG9ydERhdGEuQ2VsbFBhcnTkAAAACXmwAAAH9IUAAAABAAAAAQAAAAQpQ29nbm9zLkNPQy5EYXRhU291cmNlLlJlcG9ydERhdGEuQ2VsbFBhcnTkAAAACXqwAAAH+oUAAAABAAAAAQAAAAQpQ29nbm9zLkNPQy5EYXRhU291cmNlLlJlcG9ydERhdGEuQ2VsbFBhcnTkAAAACXuwAAAHAIYAAAABAAAAAQAAAAQpQ29nbm9zLkNPQy5EYXRhU291cmNlLlJlcG9ydERhdGEuQ2VsbFBhcnTkAAAACXywAAAQBYYAAAgAAAAJfbAAAAl+sAAACX+wAAAJgLAAAAmBsAAACYKwAAAJg7AAAAmEsAAABwaGAAAAAQAAAAEAAAAEKUNvZ25vcy5DT0MuRGF0YVNvdXJjZS5SZXBvcnREYXRhLkNlbGxQYXJ05AAAAAmFsAAABwyGAAAAAQAAAAEAAAAEKUNvZ25vcy5DT0MuRGF0YVNvdXJjZS5SZXBvcnREYXRhLkNlbGxQYXJ05AAAAAmGsAAAEBGGAAAIAAAACYewAAAJiLAAAAmJsAAACYqwAAAJi7AAAAmMsAAACY2wAAAJjrAAAAcShgAAAAEAAAABAAAABClDb2dub3MuQ09DLkRhdGFTb3VyY2UuUmVwb3J0RGF0YS5DZWxsUGFydOQAAAAJj7AAAAcYhgAAAAEAAAABAAAABClDb2dub3MuQ09DLkRhdGFTb3VyY2UuUmVwb3J0RGF0YS5DZWxsUGFydOQAAAAJkLAAAAcehgAAAAEAAAABAAAABClDb2dub3MuQ09DLkRhdGFTb3VyY2UuUmVwb3J0RGF0YS5DZWxsUGFydOQAAAAJkbAAAAckhgAAAAEAAAABAAAABClDb2dub3MuQ09DLkRhdGFTb3VyY2UuUmVwb3J0RGF0YS5DZWxsUGFydOQAAAAJkrAAAAcqhgAAAAEAAAABAAAABClDb2dub3MuQ09DLkRhdGFTb3VyY2UuUmVwb3J0RGF0YS5DZWxsUGFydOQAAAAJk7AAAAcwhgAAAAEAAAABAAAABClDb2dub3MuQ09DLkRhdGFTb3VyY2UuUmVwb3J0RGF0YS5DZWxsUGFydOQAAAAJlLAAAAc2hgAAAAEAAAABAAAABClDb2dub3MuQ09DLkRhdGFTb3VyY2UuUmVwb3J0RGF0YS5DZWxsUGFydOQAAAAJlbAAAAc8hgAAAAEAAAABAAAABClDb2dub3MuQ09DLkRhdGFTb3VyY2UuUmVwb3J0RGF0YS5DZWxsUGFydOQAAAAJlrAAAAdChgAAAAEAAAABAAAABClDb2dub3MuQ09DLkRhdGFTb3VyY2UuUmVwb3J0RGF0YS5DZWxsUGFydOQAAAAJl7AAAAdIhgAAAAEAAAABAAAABClDb2dub3MuQ09DLkRhdGFTb3VyY2UuUmVwb3J0RGF0YS5DZWxsUGFydOQAAAAJmLAAAAdOhgAAAAEAAAABAAAABClDb2dub3MuQ09DLkRhdGFTb3VyY2UuUmVwb3J0RGF0YS5DZWxsUGFydOQAAAAJmbAAAAdUhgAAAAEAAAABAAAABClDb2dub3MuQ09DLkRhdGFTb3VyY2UuUmVwb3J0RGF0YS5DZWxsUGFydOQAAAAJmrAAAAdahgAAAAEAAAABAAAABClDb2dub3MuQ09DLkRhdGFTb3VyY2UuUmVwb3J0RGF0YS5DZWxsUGFydOQAAAAJm7AAAAdghgAAAAEAAAABAAAABClDb2dub3MuQ09DLkRhdGFTb3VyY2UuUmVwb3J0RGF0YS5DZWxsUGFydOQAAAAJnLAAAAdmhgAAAAEAAAABAAAABClDb2dub3MuQ09DLkRhdGFTb3VyY2UuUmVwb3J0RGF0YS5DZWxsUGFydOQAAAAJnbAAAAdshgAAAAEAAAABAAAABClDb2dub3MuQ09DLkRhdGFTb3VyY2UuUmVwb3J0RGF0YS5DZWxsUGFydOQAAAAJnrAAABBxhgAACAAAAAmfsAAACaCwAAAJobAAAAmisAAACaOwAAAJpLAAAA0CB3KGAAAAAQAAAAEAAAAEKUNvZ25vcy5DT0MuRGF0YVNvdXJjZS5SZXBvcnREYXRhLkNlbGxQYXJ05AAAAAmlsAAAB3iGAAAAAQAAAAEAAAAEKUNvZ25vcy5DT0MuRGF0YVNvdXJjZS5SZXBvcnREYXRhLkNlbGxQYXJ05AAAAAmmsAAAEH2GAAAIAAAACaewAAAJqLAAAAmpsAAACaqwAAAJq7AAAAmssAAADQIHfoYAAAABAAAAAQAAAAQpQ29nbm9zLkNPQy5EYXRhU291cmNlLlJlcG9ydERhdGEuQ2VsbFBhcnTkAAAACa2wAAAHhIYAAAABAAAAAQAAAAQpQ29nbm9zLkNPQy5EYXRhU291cmNlLlJlcG9ydERhdGEuQ2VsbFBhcnTkAAAACa6wAAAQiYYAAAgAAAAJr7AAAAmwsAAACbGwAAAJsrAAAAmzsAAACbSwAAANAgeKhgAAAAEAAAABAAAABClDb2dub3MuQ09DLkRhdGFTb3VyY2UuUmVwb3J0RGF0YS5DZWxsUGFydOQAAAAJtbAAAAeQhgAAAAEAAAABAAAABClDb2dub3MuQ09DLkRhdGFTb3VyY2UuUmVwb3J0RGF0YS5DZWxsUGFydOQAAAAJtrAAAAeWhgAAAAEAAAABAAAABClDb2dub3MuQ09DLkRhdGFTb3VyY2UuUmVwb3J0RGF0YS5DZWxsUGFydOQAAAAJt7AAAAechgAAAAEAAAABAAAABClDb2dub3MuQ09DLkRhdGFTb3VyY2UuUmVwb3J0RGF0YS5DZWxsUGFydOQAAAAJuLAAAAeihgAAAAEAAAABAAAABClDb2dub3MuQ09DLkRhdGFTb3VyY2UuUmVwb3J0RGF0YS5DZWxsUGFydOQAAAAJubAAAAeohgAAAAEAAAABAAAABClDb2dub3MuQ09DLkRhdGFTb3VyY2UuUmVwb3J0RGF0YS5DZWxsUGFydOQAAAAJurAAAAeuhgAAAAEAAAABAAAABClDb2dub3MuQ09DLkRhdGFTb3VyY2UuUmVwb3J0RGF0YS5DZWxsUGFydOQAAAAJu7AAAAe0hgAAAAEAAAABAAAABClDb2dub3MuQ09DLkRhdGFTb3VyY2UuUmVwb3J0RGF0YS5DZWxsUGFydOQAAAAJvLAAAAe6hgAAAAEAAAABAAAABClDb2dub3MuQ09DLkRhdGFTb3VyY2UuUmVwb3J0RGF0YS5DZWxsUGFydOQAAAAJvbAAAAfAhgAAAAEAAAABAAAABClDb2dub3MuQ09DLkRhdGFTb3VyY2UuUmVwb3J0RGF0YS5DZWxsUGFydOQAAAAJvrAAAAfGhgAAAAEAAAABAAAABClDb2dub3MuQ09DLkRhdGFTb3VyY2UuUmVwb3J0RGF0YS5DZWxsUGFydOQAAAAJv7AAAAfMhgAAAAEAAAABAAAABClDb2dub3MuQ09DLkRhdGFTb3VyY2UuUmVwb3J0RGF0YS5DZWxsUGFydOQAAAAJwLAAAAfShgAAAAEAAAABAAAABClDb2dub3MuQ09DLkRhdGFTb3VyY2UuUmVwb3J0RGF0YS5DZWxsUGFydOQAAAAJwbAAAAfYhgAAAAEAAAABAAAABClDb2dub3MuQ09DLkRhdGFTb3VyY2UuUmVwb3J0RGF0YS5DZWxsUGFydOQAAAAJwrAAAAfehgAAAAEAAAABAAAABClDb2dub3MuQ09DLkRhdGFTb3VyY2UuUmVwb3J0RGF0YS5DZWxsUGFydOQAAAAJw7AAAAfkhgAAAAEAAAABAAAABClDb2dub3MuQ09DLkRhdGFTb3VyY2UuUmVwb3J0RGF0YS5DZWxsUGFydOQAAAAJxLAAABDphgAACAAAAAnFsAAACcawAAAJx7AAAAnIsAAACcmwAAAJyrAAAA0CB+qGAAAAAQAAAAEAAAAEKUNvZ25vcy5DT0MuRGF0YVNvdXJjZS5SZXBvcnREYXRhLkNlbGxQYXJ05AAAAAnLsAAAB/CGAAAAAQAAAAEAAAAEKUNvZ25vcy5DT0MuRGF0YVNvdXJjZS5SZXBvcnREYXRhLkNlbGxQYXJ05AAAAAnMsAAAB/aGAAAAAQAAAAEAAAAEKUNvZ25vcy5DT0MuRGF0YVNvdXJjZS5SZXBvcnREYXRhLkNlbGxQYXJ05AAAAAnNsAAAB/yGAAAAAQAAAAEAAAAEKUNvZ25vcy5DT0MuRGF0YVNvdXJjZS5SZXBvcnREYXRhLkNlbGxQYXJ05AAAAAnOsAAABwKHAAAAAQAAAAEAAAAEKUNvZ25vcy5DT0MuRGF0YVNvdXJjZS5SZXBvcnREYXRhLkNlbGxQYXJ05AAAAAnPsAAABwiHAAAAAQAAAAEAAAAEKUNvZ25vcy5DT0MuRGF0YVNvdXJjZS5SZXBvcnREYXRhLkNlbGxQYXJ05AAAAAnQsAAABw6HAAAAAQAAAAEAAAAEKUNvZ25vcy5DT0MuRGF0YVNvdXJjZS5SZXBvcnREYXRhLkNlbGxQYXJ05AAAAAnRsAAABxSHAAAAAQAAAAEAAAAEKUNvZ25vcy5DT0MuRGF0YVNvdXJjZS5SZXBvcnREYXRhLkNlbGxQYXJ05AAAAAnSsAAABxqHAAAAAQAAAAEAAAAEKUNvZ25vcy5DT0MuRGF0YVNvdXJjZS5SZXBvcnREYXRhLkNlbGxQYXJ05AAAAAnTsAAAByCHAAAAAQAAAAEAAAAEKUNvZ25vcy5DT0MuRGF0YVNvdXJjZS5SZXBvcnREYXRhLkNlbGxQYXJ05AAAAAnUsAAAByaHAAAAAQAAAAEAAAAEKUNvZ25vcy5DT0MuRGF0YVNvdXJjZS5SZXBvcnREYXRhLkNlbGxQYXJ05AAAAAnVsAAAByyHAAAAAQAAAAEAAAAEKUNvZ25vcy5DT0MuRGF0YVNvdXJjZS5SZXBvcnREYXRhLkNlbGxQYXJ05AAAAAnWsAAABzKHAAAAAQAAAAEAAAAEKUNvZ25vcy5DT0MuRGF0YVNvdXJjZS5SZXBvcnREYXRhLkNlbGxQYXJ05AAAAAnXsAAABziHAAAAAQAAAAEAAAAEKUNvZ25vcy5DT0MuRGF0YVNvdXJjZS5SZXBvcnREYXRhLkNlbGxQYXJ05AAAAAnYsAAABz6HAAAAAQAAAAEAAAAEKUNvZ25vcy5DT0MuRGF0YVNvdXJjZS5SZXBvcnREYXRhLkNlbGxQYXJ05AAAAAnZsAAAEEOHAAAEAAAACdqwAAANAwdEhwAAAAEAAAABAAAABClDb2dub3MuQ09DLkRhdGFTb3VyY2UuUmVwb3J0RGF0YS5DZWxsUGFydOQAAAAJ27AAABBJhwAABAAAAAncsAAADQMHSocAAAABAAAAAQAAAAQpQ29nbm9zLkNPQy5EYXRhU291cmNlLlJlcG9ydERhdGEuQ2VsbFBhcnTkAAAACd2wAAAQT4cAAAQAAAAJ3rAAAA0DB1CHAAAAAQAAAAEAAAAEKUNvZ25vcy5DT0MuRGF0YVNvdXJjZS5SZXBvcnREYXRhLkNlbGxQYXJ05AAAAAnfsAAAEFWHAAAEAAAACeCwAAANAwdWhwAAAAEAAAABAAAABClDb2dub3MuQ09DLkRhdGFTb3VyY2UuUmVwb3J0RGF0YS5DZWxsUGFydOQAAAAJ4bAAAAdchwAAAAEAAAABAAAABClDb2dub3MuQ09DLkRhdGFTb3VyY2UuUmVwb3J0RGF0YS5DZWxsUGFydOQAAAAJ4rAAAAdihwAAAAEAAAABAAAABClDb2dub3MuQ09DLkRhdGFTb3VyY2UuUmVwb3J0RGF0YS5DZWxsUGFydOQAAAAJ47AAAAdohwAAAAEAAAABAAAABClDb2dub3MuQ09DLkRhdGFTb3VyY2UuUmVwb3J0RGF0YS5DZWxsUGFydOQAAAAJ5LAAAAduhwAAAAEAAAABAAAABClDb2dub3MuQ09DLkRhdGFTb3VyY2UuUmVwb3J0RGF0YS5DZWxsUGFydOQAAAAJ5bAAABBzhwAACAAAAAnmsAAACeewAAAJ6LAAAAnpsAAACeqwAAANAwd0hwAAAAEAAAABAAAABClDb2dub3MuQ09DLkRhdGFTb3VyY2UuUmVwb3J0RGF0YS5DZWxsUGFydOQAAAAJ67AAAAd6hwAAAAEAAAABAAAABClDb2dub3MuQ09DLkRhdGFTb3VyY2UuUmVwb3J0RGF0YS5DZWxsUGFydOQAAAAJ7LAAABB/hwAACAAAAAntsAAACe6wAAAJ77AAAAnwsAAACfGwAAANAweAhwAAAAEAAAABAAAABClDb2dub3MuQ09DLkRhdGFTb3VyY2UuUmVwb3J0RGF0YS5DZWxsUGFydOQAAAAJ8rAAAAeGhwAAAAEAAAABAAAABClDb2dub3MuQ09DLkRhdGFTb3VyY2UuUmVwb3J0RGF0YS5DZWxsUGFydOQAAAAJ87AAABCLhwAACAAAAAn0sAAACfWwAAAJ9rAAAAn3sAAACfiwAAANAweMhwAAAAEAAAABAAAABClDb2dub3MuQ09DLkRhdGFTb3VyY2UuUmVwb3J0RGF0YS5DZWxsUGFydOQAAAAJ+bAAAAeShwAAAAEAAAABAAAABClDb2dub3MuQ09DLkRhdGFTb3VyY2UuUmVwb3J0RGF0YS5DZWxsUGFydOQAAAAJ+rAAABCXhwAACAAAAAn7sAAACfywAAAJ/bAAAAn+sAAACf+wAAANAweYhwAAAAEAAAABAAAABClDb2dub3MuQ09DLkRhdGFTb3VyY2UuUmVwb3J0RGF0YS5DZWxsUGFydOQAAAAJALEAAAeehwAAAAEAAAABAAAABClDb2dub3MuQ09DLkRhdGFTb3VyY2UuUmVwb3J0RGF0YS5DZWxsUGFydOQAAAAJAbEAAAekhwAAAAEAAAABAAAABClDb2dub3MuQ09DLkRhdGFTb3VyY2UuUmVwb3J0RGF0YS5DZWxsUGFydOQAAAAJArEAAAeqhwAAAAEAAAABAAAABClDb2dub3MuQ09DLkRhdGFTb3VyY2UuUmVwb3J0RGF0YS5DZWxsUGFydOQAAAAJA7EAAAewhwAAAAEAAAABAAAABClDb2dub3MuQ09DLkRhdGFTb3VyY2UuUmVwb3J0RGF0YS5DZWxsUGFydOQAAAAJBLEAAAe2hwAAAAEAAAABAAAABClDb2dub3MuQ09DLkRhdGFTb3VyY2UuUmVwb3J0RGF0YS5DZWxsUGFydOQAAAAJBbEAAAe8hwAAAAEAAAABAAAABClDb2dub3MuQ09DLkRhdGFTb3VyY2UuUmVwb3J0RGF0YS5DZWxsUGFydOQAAAAJBrEAAAfChwAAAAEAAAABAAAABClDb2dub3MuQ09DLkRhdGFTb3VyY2UuUmVwb3J0RGF0YS5DZWxsUGFydOQAAAAJB7EAAAfIhwAAAAEAAAABAAAABClDb2dub3MuQ09DLkRhdGFTb3VyY2UuUmVwb3J0RGF0YS5DZWxsUGFydOQAAAAJCLEAAAfOhwAAAAEAAAABAAAABClDb2dub3MuQ09DLkRhdGFTb3VyY2UuUmVwb3J0RGF0YS5DZWxsUGFydOQAAAAJCbEAAAfUhwAAAAEAAAABAAAABClDb2dub3MuQ09DLkRhdGFTb3VyY2UuUmVwb3J0RGF0YS5DZWxsUGFydOQAAAAJCrEAAAfahwAAAAEAAAABAAAABClDb2dub3MuQ09DLkRhdGFTb3VyY2UuUmVwb3J0RGF0YS5DZWxsUGFydOQAAAAJC7EAAAfghwAAAAEAAAABAAAABClDb2dub3MuQ09DLkRhdGFTb3VyY2UuUmVwb3J0RGF0YS5DZWxsUGFydOQAAAAJDLEAAAfmhwAAAAEAAAABAAAABClDb2dub3MuQ09DLkRhdGFTb3VyY2UuUmVwb3J0RGF0YS5DZWxsUGFydOQAAAAJDbEAAAfshwAAAAEAAAABAAAABClDb2dub3MuQ09DLkRhdGFTb3VyY2UuUmVwb3J0RGF0YS5DZWxsUGFydOQAAAAJDrEAAAfyhwAAAAEAAAABAAAABClDb2dub3MuQ09DLkRhdGFTb3VyY2UuUmVwb3J0RGF0YS5DZWxsUGFydOQAAAAJD7EAAAf4hwAAAAEAAAABAAAABClDb2dub3MuQ09DLkRhdGFTb3VyY2UuUmVwb3J0RGF0YS5DZWxsUGFydOQAAAAJELEAAAf+hwAAAAEAAAABAAAABClDb2dub3MuQ09DLkRhdGFTb3VyY2UuUmVwb3J0RGF0YS5DZWxsUGFydOQAAAAJEbEAAAcEiAAAAAEAAAABAAAABClDb2dub3MuQ09DLkRhdGFTb3VyY2UuUmVwb3J0RGF0YS5DZWxsUGFydOQAAAAJErEAAAcKiAAAAAEAAAABAAAABClDb2dub3MuQ09DLkRhdGFTb3VyY2UuUmVwb3J0RGF0YS5DZWxsUGFydOQAAAAJE7EAAAcQiAAAAAEAAAABAAAABClDb2dub3MuQ09DLkRhdGFTb3VyY2UuUmVwb3J0RGF0YS5DZWxsUGFydOQAAAAJFLEAAAcWiAAAAAEAAAABAAAABClDb2dub3MuQ09DLkRhdGFTb3VyY2UuUmVwb3J0RGF0YS5DZWxsUGFydOQAAAAJFbEAAAcciAAAAAEAAAABAAAABClDb2dub3MuQ09DLkRhdGFTb3VyY2UuUmVwb3J0RGF0YS5DZWxsUGFydOQAAAAJFrEAAAciiAAAAAEAAAABAAAABClDb2dub3MuQ09DLkRhdGFTb3VyY2UuUmVwb3J0RGF0YS5DZWxsUGFydOQAAAAJF7EAAAcoiAAAAAEAAAABAAAABClDb2dub3MuQ09DLkRhdGFTb3VyY2UuUmVwb3J0RGF0YS5DZWxsUGFydOQAAAAJGLEAAAcuiAAAAAEAAAABAAAABClDb2dub3MuQ09DLkRhdGFTb3VyY2UuUmVwb3J0RGF0YS5DZWxsUGFydOQAAAAJGbEAAAc0iAAAAAEAAAABAAAABClDb2dub3MuQ09DLkRhdGFTb3VyY2UuUmVwb3J0RGF0YS5DZWxsUGFydOQAAAAJGrEAAAc6iAAAAAEAAAABAAAABClDb2dub3MuQ09DLkRhdGFTb3VyY2UuUmVwb3J0RGF0YS5DZWxsUGFydOQAAAAJG7EAAAdAiAAAAAEAAAABAAAABClDb2dub3MuQ09DLkRhdGFTb3VyY2UuUmVwb3J0RGF0YS5DZWxsUGFydOQAAAAJHLEAAAdGiAAAAAEAAAABAAAABClDb2dub3MuQ09DLkRhdGFTb3VyY2UuUmVwb3J0RGF0YS5DZWxsUGFydOQAAAAJHbEAAAdMiAAAAAEAAAABAAAABClDb2dub3MuQ09DLkRhdGFTb3VyY2UuUmVwb3J0RGF0YS5DZWxsUGFydOQAAAAJHrEAAAdSiAAAAAEAAAABAAAABClDb2dub3MuQ09DLkRhdGFTb3VyY2UuUmVwb3J0RGF0YS5DZWxsUGFydOQAAAAJH7EAABBXiAAABAAAAAkgsQAACSGxAAANAgdYiAAAAAEAAAABAAAABClDb2dub3MuQ09DLkRhdGFTb3VyY2UuUmVwb3J0RGF0YS5DZWxsUGFydOQAAAAJIrEAAAdeiAAAAAEAAAABAAAABClDb2dub3MuQ09DLkRhdGFTb3VyY2UuUmVwb3J0RGF0YS5DZWxsUGFydOQAAAAJI7EAABBjiAAABAAAAAkksQAACSWxAAAJJrEAAAoHZIgAAAABAAAAAQAAAAQpQ29nbm9zLkNPQy5EYXRhU291cmNlLlJlcG9ydERhdGEuQ2VsbFBhcnTkAAAACSexAAAHaogAAAABAAAAAQAAAAQpQ29nbm9zLkNPQy5EYXRhU291cmNlLlJlcG9ydERhdGEuQ2VsbFBhcnTkAAAACSixAAAHcIgAAAABAAAAAQAAAAQpQ29nbm9zLkNPQy5EYXRhU291cmNlLlJlcG9ydERhdGEuQ2VsbFBhcnTkAAAACSmxAAAHdogAAAABAAAAAQAAAAQpQ29nbm9zLkNPQy5EYXRhU291cmNlLlJlcG9ydERhdGEuQ2VsbFBhcnTkAAAACSqxAAAHfIgAAAABAAAAAQAAAAQpQ29nbm9zLkNPQy5EYXRhU291cmNlLlJlcG9ydERhdGEuQ2VsbFBhcnTkAAAACSuxAAAHgogAAAABAAAAAQAAAAQpQ29nbm9zLkNPQy5EYXRhU291cmNlLlJlcG9ydERhdGEuQ2VsbFBhcnTkAAAACSyxAAAHiIgAAAABAAAAAQAAAAQpQ29nbm9zLkNPQy5EYXRhU291cmNlLlJlcG9ydERhdGEuQ2VsbFBhcnTkAAAACS2xAAAHjogAAAABAAAAAQAAAAQpQ29nbm9zLkNPQy5EYXRhU291cmNlLlJlcG9ydERhdGEuQ2VsbFBhcnTkAAAACS6xAAAHlIgAAAABAAAAAQAAAAQpQ29nbm9zLkNPQy5EYXRhU291cmNlLlJlcG9ydERhdGEuQ2VsbFBhcnTkAAAACS+xAAAHmogAAAABAAAAAQAAAAQpQ29nbm9zLkNPQy5EYXRhU291cmNlLlJlcG9ydERhdGEuQ2VsbFBhcnTkAAAACTCxAAAHoIgAAAABAAAAAQAAAAQpQ29nbm9zLkNPQy5EYXRhU291cmNlLlJlcG9ydERhdGEuQ2VsbFBhcnTkAAAACTGxAAAHpogAAAABAAAAAQAAAAQpQ29nbm9zLkNPQy5EYXRhU291cmNlLlJlcG9ydERhdGEuQ2VsbFBhcnTkAAAACTKxAAAHrIgAAAABAAAAAQAAAAQpQ29nbm9zLkNPQy5EYXRhU291cmNlLlJlcG9ydERhdGEuQ2VsbFBhcnTkAAAACTOxAAAHsogAAAABAAAAAQAAAAQpQ29nbm9zLkNPQy5EYXRhU291cmNlLlJlcG9ydERhdGEuQ2VsbFBhcnTkAAAACTSxAAAHuIgAAAABAAAAAQAAAAQpQ29nbm9zLkNPQy5EYXRhU291cmNlLlJlcG9ydERhdGEuQ2VsbFBhcnTkAAAACTWxAAAHvogAAAABAAAAAQAAAAQpQ29nbm9zLkNPQy5EYXRhU291cmNlLlJlcG9ydERhdGEuQ2VsbFBhcnTkAAAACTaxAAAHxIgAAAABAAAAAQAAAAQpQ29nbm9zLkNPQy5EYXRhU291cmNlLlJlcG9ydERhdGEuQ2VsbFBhcnTkAAAACTexAAAHyogAAAABAAAAAQAAAAQpQ29nbm9zLkNPQy5EYXRhU291cmNlLlJlcG9ydERhdGEuQ2VsbFBhcnTkAAAACTixAAAH0IgAAAABAAAAAQAAAAQpQ29nbm9zLkNPQy5EYXRhU291cmNlLlJlcG9ydERhdGEuQ2VsbFBhcnTkAAAACTmxAAAH1ogAAAABAAAAAQAAAAQpQ29nbm9zLkNPQy5EYXRhU291cmNlLlJlcG9ydERhdGEuQ2VsbFBhcnTkAAAACTqxAAAH3IgAAAABAAAAAQAAAAQpQ29nbm9zLkNPQy5EYXRhU291cmNlLlJlcG9ydERhdGEuQ2VsbFBhcnTkAAAACTuxAAAH4ogAAAABAAAAAQAAAAQpQ29nbm9zLkNPQy5EYXRhU291cmNlLlJlcG9ydERhdGEuQ2VsbFBhcnTkAAAACTyxAAAH6IgAAAABAAAAAQAAAAQpQ29nbm9zLkNPQy5EYXRhU291cmNlLlJlcG9ydERhdGEuQ2VsbFBhcnTkAAAACT2xAAAH7ogAAAABAAAAAQAAAAQpQ29nbm9zLkNPQy5EYXRhU291cmNlLlJlcG9ydERhdGEuQ2VsbFBhcnTkAAAACT6xAAAH9IgAAAABAAAAAQAAAAQpQ29nbm9zLkNPQy5EYXRhU291cmNlLlJlcG9ydERhdGEuQ2VsbFBhcnTkAAAACT+xAAAH+ogAAAABAAAAAQAAAAQpQ29nbm9zLkNPQy5EYXRhU291cmNlLlJlcG9ydERhdGEuQ2VsbFBhcnTkAAAACUCxAAAHAIkAAAABAAAAAQAAAAQpQ29nbm9zLkNPQy5EYXRhU291cmNlLlJlcG9ydERhdGEuQ2VsbFBhcnTkAAAACUGxAAAHBokAAAABAAAAAQAAAAQpQ29nbm9zLkNPQy5EYXRhU291cmNlLlJlcG9ydERhdGEuQ2VsbFBhcnTkAAAACUKxAAAHDIkAAAABAAAAAQAAAAQpQ29nbm9zLkNPQy5EYXRhU291cmNlLlJlcG9ydERhdGEuQ2VsbFBhcnTkAAAACUOxAAAHEokAAAABAAAAAQAAAAQpQ29nbm9zLkNPQy5EYXRhU291cmNlLlJlcG9ydERhdGEuQ2VsbFBhcnTkAAAACUSxAAAHGIkAAAABAAAAAQAAAAQpQ29nbm9zLkNPQy5EYXRhU291cmNlLlJlcG9ydERhdGEuQ2VsbFBhcnTkAAAACUWxAAAHHokAAAABAAAAAQAAAAQpQ29nbm9zLkNPQy5EYXRhU291cmNlLlJlcG9ydERhdGEuQ2VsbFBhcnTkAAAACUaxAAAHJIkAAAABAAAAAQAAAAQpQ29nbm9zLkNPQy5EYXRhU291cmNlLlJlcG9ydERhdGEuQ2VsbFBhcnTkAAAACUexAAAHKokAAAABAAAAAQAAAAQpQ29nbm9zLkNPQy5EYXRhU291cmNlLlJlcG9ydERhdGEuQ2VsbFBhcnTkAAAACUixAAAHMIkAAAABAAAAAQAAAAQpQ29nbm9zLkNPQy5EYXRhU291cmNlLlJlcG9ydERhdGEuQ2VsbFBhcnTkAAAACUmxAAAHNokAAAABAAAAAQAAAAQpQ29nbm9zLkNPQy5EYXRhU291cmNlLlJlcG9ydERhdGEuQ2VsbFBhcnTkAAAACUqxAAAHPIkAAAABAAAAAQAAAAQpQ29nbm9zLkNPQy5EYXRhU291cmNlLlJlcG9ydERhdGEuQ2VsbFBhcnTkAAAACUuxAAAHQokAAAABAAAAAQAAAAQpQ29nbm9zLkNPQy5EYXRhU291cmNlLlJlcG9ydERhdGEuQ2VsbFBhcnTkAAAACUyxAAAHSIkAAAABAAAAAQAAAAQpQ29nbm9zLkNPQy5EYXRhU291cmNlLlJlcG9ydERhdGEuQ2VsbFBhcnTkAAAACU2xAAAHTokAAAABAAAAAQAAAAQpQ29nbm9zLkNPQy5EYXRhU291cmNlLlJlcG9ydERhdGEuQ2VsbFBhcnTkAAAACU6xAAAHVIkAAAABAAAAAQAAAAQpQ29nbm9zLkNPQy5EYXRhU291cmNlLlJlcG9ydERhdGEuQ2VsbFBhcnTkAAAACU+xAAAHWokAAAABAAAAAQAAAAQpQ29nbm9zLkNPQy5EYXRhU291cmNlLlJlcG9ydERhdGEuQ2VsbFBhcnTkAAAACVCxAAAHYIkAAAABAAAAAQAAAAQpQ29nbm9zLkNPQy5EYXRhU291cmNlLlJlcG9ydERhdGEuQ2VsbFBhcnTkAAAACVGxAAAHZokAAAABAAAAAQAAAAQpQ29nbm9zLkNPQy5EYXRhU291cmNlLlJlcG9ydERhdGEuQ2VsbFBhcnTkAAAACVKxAAAHbIkAAAABAAAAAQAAAAQpQ29nbm9zLkNPQy5EYXRhU291cmNlLlJlcG9ydERhdGEuQ2VsbFBhcnTkAAAACVOxAAAHcokAAAABAAAAAQAAAAQpQ29nbm9zLkNPQy5EYXRhU291cmNlLlJlcG9ydERhdGEuQ2VsbFBhcnTkAAAACVSxAAAHeIkAAAABAAAAAQAAAAQpQ29nbm9zLkNPQy5EYXRhU291cmNlLlJlcG9ydERhdGEuQ2VsbFBhcnTkAAAACVWxAAAHfokAAAABAAAAAQAAAAQpQ29nbm9zLkNPQy5EYXRhU291cmNlLlJlcG9ydERhdGEuQ2VsbFBhcnTkAAAACVaxAAAHhIkAAAABAAAAAQAAAAQpQ29nbm9zLkNPQy5EYXRhU291cmNlLlJlcG9ydERhdGEuQ2VsbFBhcnTkAAAACVexAAAHiokAAAABAAAAAQAAAAQpQ29nbm9zLkNPQy5EYXRhU291cmNlLlJlcG9ydERhdGEuQ2VsbFBhcnTkAAAACVixAAAHkIkAAAABAAAAAQAAAAQpQ29nbm9zLkNPQy5EYXRhU291cmNlLlJlcG9ydERhdGEuQ2VsbFBhcnTkAAAACVmxAAAHlokAAAABAAAAAQAAAAQpQ29nbm9zLkNPQy5EYXRhU291cmNlLlJlcG9ydERhdGEuQ2VsbFBhcnTkAAAACVqxAAAHnIkAAAABAAAAAQAAAAQpQ29nbm9zLkNPQy5EYXRhU291cmNlLlJlcG9ydERhdGEuQ2VsbFBhcnTkAAAACVuxAAAHookAAAABAAAAAQAAAAQpQ29nbm9zLkNPQy5EYXRhU291cmNlLlJlcG9ydERhdGEuQ2VsbFBhcnTkAAAACVyxAAAHqIkAAAABAAAAAQAAAAQpQ29nbm9zLkNPQy5EYXRhU291cmNlLlJlcG9ydERhdGEuQ2VsbFBhcnTkAAAACV2xAAAHrokAAAABAAAAAQAAAAQpQ29nbm9zLkNPQy5EYXRhU291cmNlLlJlcG9ydERhdGEuQ2VsbFBhcnTkAAAACV6xAAAHtIkAAAABAAAAAQAAAAQpQ29nbm9zLkNPQy5EYXRhU291cmNlLlJlcG9ydERhdGEuQ2VsbFBhcnTkAAAACV+xAAAHuokAAAABAAAAAQAAAAQpQ29nbm9zLkNPQy5EYXRhU291cmNlLlJlcG9ydERhdGEuQ2VsbFBhcnTkAAAACWCxAAAHwIkAAAABAAAAAQAAAAQpQ29nbm9zLkNPQy5EYXRhU291cmNlLlJlcG9ydERhdGEuQ2VsbFBhcnTkAAAACWGxAAAHxokAAAABAAAAAQAAAAQpQ29nbm9zLkNPQy5EYXRhU291cmNlLlJlcG9ydERhdGEuQ2VsbFBhcnTkAAAACWKxAAAHzIkAAAABAAAAAQAAAAQpQ29nbm9zLkNPQy5EYXRhU291cmNlLlJlcG9ydERhdGEuQ2VsbFBhcnTkAAAACWOxAAAH0okAAAABAAAAAQAAAAQpQ29nbm9zLkNPQy5EYXRhU291cmNlLlJlcG9ydERhdGEuQ2VsbFBhcnTkAAAACWSxAAAH2IkAAAABAAAAAQAAAAQpQ29nbm9zLkNPQy5EYXRhU291cmNlLlJlcG9ydERhdGEuQ2VsbFBhcnTkAAAACWWxAAAH3okAAAABAAAAAQAAAAQpQ29nbm9zLkNPQy5EYXRhU291cmNlLlJlcG9ydERhdGEuQ2VsbFBhcnTkAAAACWaxAAAH5IkAAAABAAAAAQAAAAQpQ29nbm9zLkNPQy5EYXRhU291cmNlLlJlcG9ydERhdGEuQ2VsbFBhcnTkAAAACWexAAAH6okAAAABAAAAAQAAAAQpQ29nbm9zLkNPQy5EYXRhU291cmNlLlJlcG9ydERhdGEuQ2VsbFBhcnTkAAAACWixAAAH8IkAAAABAAAAAQAAAAQpQ29nbm9zLkNPQy5EYXRhU291cmNlLlJlcG9ydERhdGEuQ2VsbFBhcnTkAAAACWmxAAAH9okAAAABAAAAAQAAAAQpQ29nbm9zLkNPQy5EYXRhU291cmNlLlJlcG9ydERhdGEuQ2VsbFBhcnTkAAAACWqxAAAH/IkAAAABAAAAAQAAAAQpQ29nbm9zLkNPQy5EYXRhU291cmNlLlJlcG9ydERhdGEuQ2VsbFBhcnTkAAAACWuxAAAHAooAAAABAAAAAQAAAAQpQ29nbm9zLkNPQy5EYXRhU291cmNlLlJlcG9ydERhdGEuQ2VsbFBhcnTkAAAACWyxAAAHCIoAAAABAAAAAQAAAAQpQ29nbm9zLkNPQy5EYXRhU291cmNlLlJlcG9ydERhdGEuQ2VsbFBhcnTkAAAACW2xAAAHDooAAAABAAAAAQAAAAQpQ29nbm9zLkNPQy5EYXRhU291cmNlLlJlcG9ydERhdGEuQ2VsbFBhcnTkAAAACW6xAAAHFIoAAAABAAAAAQAAAAQpQ29nbm9zLkNPQy5EYXRhU291cmNlLlJlcG9ydERhdGEuQ2VsbFBhcnTkAAAACW+xAAAHGooAAAABAAAAAQAAAAQpQ29nbm9zLkNPQy5EYXRhU291cmNlLlJlcG9ydERhdGEuQ2VsbFBhcnTkAAAACXCxAAAHIIoAAAABAAAAAQAAAAQpQ29nbm9zLkNPQy5EYXRhU291cmNlLlJlcG9ydERhdGEuQ2VsbFBhcnTkAAAACXGxAAAHJooAAAABAAAAAQAAAAQpQ29nbm9zLkNPQy5EYXRhU291cmNlLlJlcG9ydERhdGEuQ2VsbFBhcnTkAAAACXKxAAAHLIoAAAABAAAAAQAAAAQpQ29nbm9zLkNPQy5EYXRhU291cmNlLlJlcG9ydERhdGEuQ2VsbFBhcnTkAAAACXOxAAAHMooAAAABAAAAAQAAAAQpQ29nbm9zLkNPQy5EYXRhU291cmNlLlJlcG9ydERhdGEuQ2VsbFBhcnTkAAAACXSxAAAHOIoAAAABAAAAAQAAAAQpQ29nbm9zLkNPQy5EYXRhU291cmNlLlJlcG9ydERhdGEuQ2VsbFBhcnTkAAAACXWxAAAHPooAAAABAAAAAQAAAAQpQ29nbm9zLkNPQy5EYXRhU291cmNlLlJlcG9ydERhdGEuQ2VsbFBhcnTkAAAACXaxAAAHRIoAAAABAAAAAQAAAAQpQ29nbm9zLkNPQy5EYXRhU291cmNlLlJlcG9ydERhdGEuQ2VsbFBhcnTkAAAACXexAAAHSooAAAABAAAAAQAAAAQpQ29nbm9zLkNPQy5EYXRhU291cmNlLlJlcG9ydERhdGEuQ2VsbFBhcnTkAAAACXixAAAHUIoAAAABAAAAAQAAAAQpQ29nbm9zLkNPQy5EYXRhU291cmNlLlJlcG9ydERhdGEuQ2VsbFBhcnTkAAAACXmxAAAHVooAAAABAAAAAQAAAAQpQ29nbm9zLkNPQy5EYXRhU291cmNlLlJlcG9ydERhdGEuQ2VsbFBhcnTkAAAACXqxAAAHXIoAAAABAAAAAQAAAAQpQ29nbm9zLkNPQy5EYXRhU291cmNlLlJlcG9ydERhdGEuQ2VsbFBhcnTkAAAACXuxAAAHYooAAAABAAAAAQAAAAQpQ29nbm9zLkNPQy5EYXRhU291cmNlLlJlcG9ydERhdGEuQ2VsbFBhcnTkAAAACXyxAAAHaIoAAAABAAAAAQAAAAQpQ29nbm9zLkNPQy5EYXRhU291cmNlLlJlcG9ydERhdGEuQ2VsbFBhcnTkAAAACX2xAAAHbooAAAABAAAAAQAAAAQpQ29nbm9zLkNPQy5EYXRhU291cmNlLlJlcG9ydERhdGEuQ2VsbFBhcnTkAAAACX6xAAAHdIoAAAABAAAAAQAAAAQpQ29nbm9zLkNPQy5EYXRhU291cmNlLlJlcG9ydERhdGEuQ2VsbFBhcnTkAAAACX+xAAAHeooAAAABAAAAAQAAAAQpQ29nbm9zLkNPQy5EYXRhU291cmNlLlJlcG9ydERhdGEuQ2VsbFBhcnTkAAAACYCxAAAHgIoAAAABAAAAAQAAAAQpQ29nbm9zLkNPQy5EYXRhU291cmNlLlJlcG9ydERhdGEuQ2VsbFBhcnTkAAAACYGxAAAHhooAAAABAAAAAQAAAAQpQ29nbm9zLkNPQy5EYXRhU291cmNlLlJlcG9ydERhdGEuQ2VsbFBhcnTkAAAACYKxAAAHjIoAAAABAAAAAQAAAAQpQ29nbm9zLkNPQy5EYXRhU291cmNlLlJlcG9ydERhdGEuQ2VsbFBhcnTkAAAACYOxAAAHkooAAAABAAAAAQAAAAQpQ29nbm9zLkNPQy5EYXRhU291cmNlLlJlcG9ydERhdGEuQ2VsbFBhcnTkAAAACYSxAAAHmIoAAAABAAAAAQAAAAQpQ29nbm9zLkNPQy5EYXRhU291cmNlLlJlcG9ydERhdGEuQ2VsbFBhcnTkAAAACYWxAAAHnooAAAABAAAAAQAAAAQpQ29nbm9zLkNPQy5EYXRhU291cmNlLlJlcG9ydERhdGEuQ2VsbFBhcnTkAAAACYaxAAAHpIoAAAABAAAAAQAAAAQpQ29nbm9zLkNPQy5EYXRhU291cmNlLlJlcG9ydERhdGEuQ2VsbFBhcnTkAAAACYexAAAHqooAAAABAAAAAQAAAAQpQ29nbm9zLkNPQy5EYXRhU291cmNlLlJlcG9ydERhdGEuQ2VsbFBhcnTkAAAACYixAAAHsIoAAAABAAAAAQAAAAQpQ29nbm9zLkNPQy5EYXRhU291cmNlLlJlcG9ydERhdGEuQ2VsbFBhcnTkAAAACYmxAAAHtooAAAABAAAAAQAAAAQpQ29nbm9zLkNPQy5EYXRhU291cmNlLlJlcG9ydERhdGEuQ2VsbFBhcnTkAAAACYqxAAAHvIoAAAABAAAAAQAAAAQpQ29nbm9zLkNPQy5EYXRhU291cmNlLlJlcG9ydERhdGEuQ2VsbFBhcnTkAAAACYuxAAAHwooAAAABAAAAAQAAAAQpQ29nbm9zLkNPQy5EYXRhU291cmNlLlJlcG9ydERhdGEuQ2VsbFBhcnTkAAAACYyxAAAHyIoAAAABAAAAAQAAAAQpQ29nbm9zLkNPQy5EYXRhU291cmNlLlJlcG9ydERhdGEuQ2VsbFBhcnTkAAAACY2xAAAHzooAAAABAAAAAQAAAAQpQ29nbm9zLkNPQy5EYXRhU291cmNlLlJlcG9ydERhdGEuQ2VsbFBhcnTkAAAACY6xAAAH1IoAAAABAAAAAQAAAAQpQ29nbm9zLkNPQy5EYXRhU291cmNlLlJlcG9ydERhdGEuQ2VsbFBhcnTkAAAACY+xAAAH2ooAAAABAAAAAQAAAAQpQ29nbm9zLkNPQy5EYXRhU291cmNlLlJlcG9ydERhdGEuQ2VsbFBhcnTkAAAACZCxAAAH4IoAAAABAAAAAQAAAAQpQ29nbm9zLkNPQy5EYXRhU291cmNlLlJlcG9ydERhdGEuQ2VsbFBhcnTkAAAACZGxAAAH5ooAAAABAAAAAQAAAAQpQ29nbm9zLkNPQy5EYXRhU291cmNlLlJlcG9ydERhdGEuQ2VsbFBhcnTkAAAACZKxAAAH7IoAAAABAAAAAQAAAAQpQ29nbm9zLkNPQy5EYXRhU291cmNlLlJlcG9ydERhdGEuQ2VsbFBhcnTkAAAACZOxAAAH8ooAAAABAAAAAQAAAAQpQ29nbm9zLkNPQy5EYXRhU291cmNlLlJlcG9ydERhdGEuQ2VsbFBhcnTkAAAACZSxAAAH+IoAAAABAAAAAQAAAAQpQ29nbm9zLkNPQy5EYXRhU291cmNlLlJlcG9ydERhdGEuQ2VsbFBhcnTkAAAACZWxAAAH/ooAAAABAAAAAQAAAAQpQ29nbm9zLkNPQy5EYXRhU291cmNlLlJlcG9ydERhdGEuQ2VsbFBhcnTkAAAACZaxAAAHBIsAAAABAAAAAQAAAAQpQ29nbm9zLkNPQy5EYXRhU291cmNlLlJlcG9ydERhdGEuQ2VsbFBhcnTkAAAACZexAAAHCosAAAABAAAAAQAAAAQpQ29nbm9zLkNPQy5EYXRhU291cmNlLlJlcG9ydERhdGEuQ2VsbFBhcnTkAAAACZixAAAHEIsAAAABAAAAAQAAAAQpQ29nbm9zLkNPQy5EYXRhU291cmNlLlJlcG9ydERhdGEuQ2VsbFBhcnTkAAAACZmxAAAHFosAAAABAAAAAQAAAAQpQ29nbm9zLkNPQy5EYXRhU291cmNlLlJlcG9ydERhdGEuQ2VsbFBhcnTkAAAACZqxAAAHHIsAAAABAAAAAQAAAAQpQ29nbm9zLkNPQy5EYXRhU291cmNlLlJlcG9ydERhdGEuQ2VsbFBhcnTkAAAACZuxAAAHIosAAAABAAAAAQAAAAQpQ29nbm9zLkNPQy5EYXRhU291cmNlLlJlcG9ydERhdGEuQ2VsbFBhcnTkAAAACZyxAAAHKIsAAAABAAAAAQAAAAQpQ29nbm9zLkNPQy5EYXRhU291cmNlLlJlcG9ydERhdGEuQ2VsbFBhcnTkAAAACZ2xAAAHLosAAAABAAAAAQAAAAQpQ29nbm9zLkNPQy5EYXRhU291cmNlLlJlcG9ydERhdGEuQ2VsbFBhcnTkAAAACZ6xAAAHNIsAAAABAAAAAQAAAAQpQ29nbm9zLkNPQy5EYXRhU291cmNlLlJlcG9ydERhdGEuQ2VsbFBhcnTkAAAACZ+xAAAHOosAAAABAAAAAQAAAAQpQ29nbm9zLkNPQy5EYXRhU291cmNlLlJlcG9ydERhdGEuQ2VsbFBhcnTkAAAACaCxAAAHQIsAAAABAAAAAQAAAAQpQ29nbm9zLkNPQy5EYXRhU291cmNlLlJlcG9ydERhdGEuQ2VsbFBhcnTkAAAACaGxAAAHRosAAAABAAAAAQAAAAQpQ29nbm9zLkNPQy5EYXRhU291cmNlLlJlcG9ydERhdGEuQ2VsbFBhcnTkAAAACaKxAAAHTIsAAAABAAAAAQAAAAQpQ29nbm9zLkNPQy5EYXRhU291cmNlLlJlcG9ydERhdGEuQ2VsbFBhcnTkAAAACaOxAAAHUosAAAABAAAAAQAAAAQpQ29nbm9zLkNPQy5EYXRhU291cmNlLlJlcG9ydERhdGEuQ2VsbFBhcnTkAAAACaSxAAAHWIsAAAABAAAAAQAAAAQpQ29nbm9zLkNPQy5EYXRhU291cmNlLlJlcG9ydERhdGEuQ2VsbFBhcnTkAAAACaWxAAAHXosAAAABAAAAAQAAAAQpQ29nbm9zLkNPQy5EYXRhU291cmNlLlJlcG9ydERhdGEuQ2VsbFBhcnTkAAAACaaxAAAHZIsAAAABAAAAAQAAAAQpQ29nbm9zLkNPQy5EYXRhU291cmNlLlJlcG9ydERhdGEuQ2VsbFBhcnTkAAAACaexAAAHaosAAAABAAAAAQAAAAQpQ29nbm9zLkNPQy5EYXRhU291cmNlLlJlcG9ydERhdGEuQ2VsbFBhcnTkAAAACaixAAAHcIsAAAABAAAAAQAAAAQpQ29nbm9zLkNPQy5EYXRhU291cmNlLlJlcG9ydERhdGEuQ2VsbFBhcnTkAAAACamxAAAHdosAAAABAAAAAQAAAAQpQ29nbm9zLkNPQy5EYXRhU291cmNlLlJlcG9ydERhdGEuQ2VsbFBhcnTkAAAACaqxAAAHfIsAAAABAAAAAQAAAAQpQ29nbm9zLkNPQy5EYXRhU291cmNlLlJlcG9ydERhdGEuQ2VsbFBhcnTkAAAACauxAAAHgosAAAABAAAAAQAAAAQpQ29nbm9zLkNPQy5EYXRhU291cmNlLlJlcG9ydERhdGEuQ2VsbFBhcnTkAAAACayxAAAHiIsAAAABAAAAAQAAAAQpQ29nbm9zLkNPQy5EYXRhU291cmNlLlJlcG9ydERhdGEuQ2VsbFBhcnTkAAAACa2xAAAHjosAAAABAAAAAQAAAAQpQ29nbm9zLkNPQy5EYXRhU291cmNlLlJlcG9ydERhdGEuQ2VsbFBhcnTkAAAACa6xAAAHlIsAAAABAAAAAQAAAAQpQ29nbm9zLkNPQy5EYXRhU291cmNlLlJlcG9ydERhdGEuQ2VsbFBhcnTkAAAACa+xAAAHmosAAAABAAAAAQAAAAQpQ29nbm9zLkNPQy5EYXRhU291cmNlLlJlcG9ydERhdGEuQ2VsbFBhcnTkAAAACbCxAAAHoIsAAAABAAAAAQAAAAQpQ29nbm9zLkNPQy5EYXRhU291cmNlLlJlcG9ydERhdGEuQ2VsbFBhcnTkAAAACbGxAAAHposAAAABAAAAAQAAAAQpQ29nbm9zLkNPQy5EYXRhU291cmNlLlJlcG9ydERhdGEuQ2VsbFBhcnTkAAAACbKxAAAHrIsAAAABAAAAAQAAAAQpQ29nbm9zLkNPQy5EYXRhU291cmNlLlJlcG9ydERhdGEuQ2VsbFBhcnTkAAAACbOxAAAQsYsAAAgAAAAJtLEAAAm1sQAACbaxAAAJt7EAAAm4sQAADQMHsosAAAABAAAAAQAAAAQpQ29nbm9zLkNPQy5EYXRhU291cmNlLlJlcG9ydERhdGEuQ2VsbFBhcnTkAAAACbmxAAAHuIsAAAABAAAAAQAAAAQpQ29nbm9zLkNPQy5EYXRhU291cmNlLlJlcG9ydERhdGEuQ2VsbFBhcnTkAAAACbqxAAAQvYsAAAgAAAAJu7EAAAm8sQAACb2xAAAJvrEAAAm/sQAADQMHvosAAAABAAAAAQAAAAQpQ29nbm9zLkNPQy5EYXRhU291cmNlLlJlcG9ydERhdGEuQ2VsbFBhcnTkAAAACcCxAAAHxIsAAAABAAAAAQAAAAQpQ29nbm9zLkNPQy5EYXRhU291cmNlLlJlcG9ydERhdGEuQ2VsbFBhcnTkAAAACcGxAAAQyYsAAAgAAAAJwrEAAAnDsQAACcSxAAAJxbEAAAnGsQAADQMHyosAAAABAAAAAQAAAAQpQ29nbm9zLkNPQy5EYXRhU291cmNlLlJlcG9ydERhdGEuQ2VsbFBhcnTkAAAACcexAAAH0IsAAAABAAAAAQAAAAQpQ29nbm9zLkNPQy5EYXRhU291cmNlLlJlcG9ydERhdGEuQ2VsbFBhcnTkAAAACcixAAAQ1YsAAAgAAAAJybEAAAnKsQAACcuxAAAJzLEAAAnNsQAADQMH1osAAAABAAAAAQAAAAQpQ29nbm9zLkNPQy5EYXRhU291cmNlLlJlcG9ydERhdGEuQ2VsbFBhcnTkAAAACc6xAAAH3IsAAAABAAAAAQAAAAQpQ29nbm9zLkNPQy5EYXRhU291cmNlLlJlcG9ydERhdGEuQ2VsbFBhcnTkAAAACc+xAAAH4osAAAABAAAAAQAAAAQpQ29nbm9zLkNPQy5EYXRhU291cmNlLlJlcG9ydERhdGEuQ2VsbFBhcnTkAAAACdCxAAAH6IsAAAABAAAAAQAAAAQpQ29nbm9zLkNPQy5EYXRhU291cmNlLlJlcG9ydERhdGEuQ2VsbFBhcnTkAAAACdGxAAAH7osAAAABAAAAAQAAAAQpQ29nbm9zLkNPQy5EYXRhU291cmNlLlJlcG9ydERhdGEuQ2VsbFBhcnTkAAAACdKxAAAH9IsAAAABAAAAAQAAAAQpQ29nbm9zLkNPQy5EYXRhU291cmNlLlJlcG9ydERhdGEuQ2VsbFBhcnTkAAAACdOxAAAH+osAAAABAAAAAQAAAAQpQ29nbm9zLkNPQy5EYXRhU291cmNlLlJlcG9ydERhdGEuQ2VsbFBhcnTkAAAACdSxAAAHAIwAAAABAAAAAQAAAAQpQ29nbm9zLkNPQy5EYXRhU291cmNlLlJlcG9ydERhdGEuQ2VsbFBhcnTkAAAACdWxAAAHBowAAAABAAAAAQAAAAQpQ29nbm9zLkNPQy5EYXRhU291cmNlLlJlcG9ydERhdGEuQ2VsbFBhcnTkAAAACdaxAAAHDIwAAAABAAAAAQAAAAQpQ29nbm9zLkNPQy5EYXRhU291cmNlLlJlcG9ydERhdGEuQ2VsbFBhcnTkAAAACdexAAAHEowAAAABAAAAAQAAAAQpQ29nbm9zLkNPQy5EYXRhU291cmNlLlJlcG9ydERhdGEuQ2VsbFBhcnTkAAAACdixAAAQF4wAAAAAAAAHGIwAAAABAAAAAQAAAAQpQ29nbm9zLkNPQy5EYXRhU291cmNlLlJlcG9ydERhdGEuQ2VsbFBhcnTkAAAACdmxAAAHHowAAAABAAAAAQAAAAQpQ29nbm9zLkNPQy5EYXRhU291cmNlLlJlcG9ydERhdGEuQ2VsbFBhcnTkAAAACdqxAAAHJIwAAAABAAAAAQAAAAQpQ29nbm9zLkNPQy5EYXRhU291cmNlLlJlcG9ydERhdGEuQ2VsbFBhcnTkAAAACduxAAAHKowAAAABAAAAAQAAAAQpQ29nbm9zLkNPQy5EYXRhU291cmNlLlJlcG9ydERhdGEuQ2VsbFBhcnTkAAAACdyxAAAHMIwAAAABAAAAAQAAAAQpQ29nbm9zLkNPQy5EYXRhU291cmNlLlJlcG9ydERhdGEuQ2VsbFBhcnTkAAAACd2xAAAHNowAAAABAAAAAQAAAAQpQ29nbm9zLkNPQy5EYXRhU291cmNlLlJlcG9ydERhdGEuQ2VsbFBhcnTkAAAACd6xAAAHPIwAAAABAAAAAQAAAAQpQ29nbm9zLkNPQy5EYXRhU291cmNlLlJlcG9ydERhdGEuQ2VsbFBhcnTkAAAACd+xAAAHQowAAAABAAAAAQAAAAQpQ29nbm9zLkNPQy5EYXRhU291cmNlLlJlcG9ydERhdGEuQ2VsbFBhcnTkAAAACeCxAAAHSIwAAAABAAAAAQAAAAQpQ29nbm9zLkNPQy5EYXRhU291cmNlLlJlcG9ydERhdGEuQ2VsbFBhcnTkAAAACeGxAAAHTowAAAABAAAAAQAAAAQpQ29nbm9zLkNPQy5EYXRhU291cmNlLlJlcG9ydERhdGEuQ2VsbFBhcnTkAAAACeKxAAAHVIwAAAABAAAAAQAAAAQpQ29nbm9zLkNPQy5EYXRhU291cmNlLlJlcG9ydERhdGEuQ2VsbFBhcnTkAAAACeOxAAAHWowAAAABAAAAAQAAAAQpQ29nbm9zLkNPQy5EYXRhU291cmNlLlJlcG9ydERhdGEuQ2VsbFBhcnTkAAAACeSxAAAHYIwAAAABAAAAAQAAAAQpQ29nbm9zLkNPQy5EYXRhU291cmNlLlJlcG9ydERhdGEuQ2VsbFBhcnTkAAAACeWxAAAHZowAAAABAAAAAQAAAAQpQ29nbm9zLkNPQy5EYXRhU291cmNlLlJlcG9ydERhdGEuQ2VsbFBhcnTkAAAACeaxAAAHbIwAAAABAAAAAQAAAAQpQ29nbm9zLkNPQy5EYXRhU291cmNlLlJlcG9ydERhdGEuQ2VsbFBhcnTkAAAACeexAAAHcowAAAABAAAAAQAAAAQpQ29nbm9zLkNPQy5EYXRhU291cmNlLlJlcG9ydERhdGEuQ2VsbFBhcnTkAAAACeixAAAHeIwAAAABAAAAAQAAAAQpQ29nbm9zLkNPQy5EYXRhU291cmNlLlJlcG9ydERhdGEuQ2VsbFBhcnTkAAAACemxAAAHfowAAAABAAAAAQAAAAQpQ29nbm9zLkNPQy5EYXRhU291cmNlLlJlcG9ydERhdGEuQ2VsbFBhcnTkAAAACeqxAAAHhIwAAAABAAAAAQAAAAQpQ29nbm9zLkNPQy5EYXRhU291cmNlLlJlcG9ydERhdGEuQ2VsbFBhcnTkAAAACeuxAAAHiowAAAABAAAAAQAAAAQpQ29nbm9zLkNPQy5EYXRhU291cmNlLlJlcG9ydERhdGEuQ2VsbFBhcnTkAAAACeyxAAAHkIwAAAABAAAAAQAAAAQpQ29nbm9zLkNPQy5EYXRhU291cmNlLlJlcG9ydERhdGEuQ2VsbFBhcnTkAAAACe2xAAAHlowAAAABAAAAAQAAAAQpQ29nbm9zLkNPQy5EYXRhU291cmNlLlJlcG9ydERhdGEuQ2VsbFBhcnTkAAAACe6xAAAHnIwAAAABAAAAAQAAAAQpQ29nbm9zLkNPQy5EYXRhU291cmNlLlJlcG9ydERhdGEuQ2VsbFBhcnTkAAAACe+xAAAHoowAAAABAAAAAQAAAAQpQ29nbm9zLkNPQy5EYXRhU291cmNlLlJlcG9ydERhdGEuQ2VsbFBhcnTkAAAACfCxAAAHqIwAAAABAAAAAQAAAAQpQ29nbm9zLkNPQy5EYXRhU291cmNlLlJlcG9ydERhdGEuQ2VsbFBhcnTkAAAACfGxAAAHrowAAAABAAAAAQAAAAQpQ29nbm9zLkNPQy5EYXRhU291cmNlLlJlcG9ydERhdGEuQ2VsbFBhcnTkAAAACfKxAAAHtIwAAAABAAAAAQAAAAQpQ29nbm9zLkNPQy5EYXRhU291cmNlLlJlcG9ydERhdGEuQ2VsbFBhcnTkAAAACfOxAAAHuowAAAABAAAAAQAAAAQpQ29nbm9zLkNPQy5EYXRhU291cmNlLlJlcG9ydERhdGEuQ2VsbFBhcnTkAAAACfSxAAAHwIwAAAABAAAAAQAAAAQpQ29nbm9zLkNPQy5EYXRhU291cmNlLlJlcG9ydERhdGEuQ2VsbFBhcnTkAAAACfWxAAAHxowAAAABAAAAAQAAAAQpQ29nbm9zLkNPQy5EYXRhU291cmNlLlJlcG9ydERhdGEuQ2VsbFBhcnTkAAAACfaxAAAHzIwAAAABAAAAAQAAAAQpQ29nbm9zLkNPQy5EYXRhU291cmNlLlJlcG9ydERhdGEuQ2VsbFBhcnTkAAAACfexAAAH0owAAAABAAAAAQAAAAQpQ29nbm9zLkNPQy5EYXRhU291cmNlLlJlcG9ydERhdGEuQ2VsbFBhcnTkAAAACfixAAAH2IwAAAABAAAAAQAAAAQpQ29nbm9zLkNPQy5EYXRhU291cmNlLlJlcG9ydERhdGEuQ2VsbFBhcnTkAAAACfmxAAAH3owAAAABAAAAAQAAAAQpQ29nbm9zLkNPQy5EYXRhU291cmNlLlJlcG9ydERhdGEuQ2VsbFBhcnTkAAAACfqxAAAH5IwAAAABAAAAAQAAAAQpQ29nbm9zLkNPQy5EYXRhU291cmNlLlJlcG9ydERhdGEuQ2VsbFBhcnTkAAAACfuxAAAH6owAAAABAAAAAQAAAAQpQ29nbm9zLkNPQy5EYXRhU291cmNlLlJlcG9ydERhdGEuQ2VsbFBhcnTkAAAACfyxAAAH8IwAAAABAAAAAQAAAAQpQ29nbm9zLkNPQy5EYXRhU291cmNlLlJlcG9ydERhdGEuQ2VsbFBhcnTkAAAACf2xAAAH9owAAAABAAAAAQAAAAQpQ29nbm9zLkNPQy5EYXRhU291cmNlLlJlcG9ydERhdGEuQ2VsbFBhcnTkAAAACf6xAAAH/IwAAAABAAAAAQAAAAQpQ29nbm9zLkNPQy5EYXRhU291cmNlLlJlcG9ydERhdGEuQ2VsbFBhcnTkAAAACf+xAAAHAo0AAAABAAAAAQAAAAQpQ29nbm9zLkNPQy5EYXRhU291cmNlLlJlcG9ydERhdGEuQ2VsbFBhcnTkAAAACQCyAAAHCI0AAAABAAAAAQAAAAQpQ29nbm9zLkNPQy5EYXRhU291cmNlLlJlcG9ydERhdGEuQ2VsbFBhcnTkAAAACQGyAAAHDo0AAAABAAAAAQAAAAQpQ29nbm9zLkNPQy5EYXRhU291cmNlLlJlcG9ydERhdGEuQ2VsbFBhcnTkAAAACQKyAAAHFI0AAAABAAAAAQAAAAQpQ29nbm9zLkNPQy5EYXRhU291cmNlLlJlcG9ydERhdGEuQ2VsbFBhcnTkAAAACQOyAAAHGo0AAAABAAAAAQAAAAQpQ29nbm9zLkNPQy5EYXRhU291cmNlLlJlcG9ydERhdGEuQ2VsbFBhcnTkAAAACQSyAAAHII0AAAABAAAAAQAAAAQpQ29nbm9zLkNPQy5EYXRhU291cmNlLlJlcG9ydERhdGEuQ2VsbFBhcnTkAAAACQWyAAAHJo0AAAABAAAAAQAAAAQpQ29nbm9zLkNPQy5EYXRhU291cmNlLlJlcG9ydERhdGEuQ2VsbFBhcnTkAAAACQayAAAHLI0AAAABAAAAAQAAAAQpQ29nbm9zLkNPQy5EYXRhU291cmNlLlJlcG9ydERhdGEuQ2VsbFBhcnTkAAAACQeyAAAHMo0AAAABAAAAAQAAAAQpQ29nbm9zLkNPQy5EYXRhU291cmNlLlJlcG9ydERhdGEuQ2VsbFBhcnTkAAAACQiyAAAHOI0AAAABAAAAAQAAAAQpQ29nbm9zLkNPQy5EYXRhU291cmNlLlJlcG9ydERhdGEuQ2VsbFBhcnTkAAAACQmyAAAHPo0AAAABAAAAAQAAAAQpQ29nbm9zLkNPQy5EYXRhU291cmNlLlJlcG9ydERhdGEuQ2VsbFBhcnTkAAAACQqyAAAHRI0AAAABAAAAAQAAAAQpQ29nbm9zLkNPQy5EYXRhU291cmNlLlJlcG9ydERhdGEuQ2VsbFBhcnTkAAAACQuyAAAHSo0AAAABAAAAAQAAAAQpQ29nbm9zLkNPQy5EYXRhU291cmNlLlJlcG9ydERhdGEuQ2VsbFBhcnTkAAAACQyyAAAHUI0AAAABAAAAAQAAAAQpQ29nbm9zLkNPQy5EYXRhU291cmNlLlJlcG9ydERhdGEuQ2VsbFBhcnTkAAAACQ2yAAAHVo0AAAABAAAAAQAAAAQpQ29nbm9zLkNPQy5EYXRhU291cmNlLlJlcG9ydERhdGEuQ2VsbFBhcnTkAAAACQ6yAAAHXI0AAAABAAAAAQAAAAQpQ29nbm9zLkNPQy5EYXRhU291cmNlLlJlcG9ydERhdGEuQ2VsbFBhcnTkAAAACQ+yAAAHYo0AAAABAAAAAQAAAAQpQ29nbm9zLkNPQy5EYXRhU291cmNlLlJlcG9ydERhdGEuQ2VsbFBhcnTkAAAACRCyAAAHaI0AAAABAAAAAQAAAAQpQ29nbm9zLkNPQy5EYXRhU291cmNlLlJlcG9ydERhdGEuQ2VsbFBhcnTkAAAACRGyAAAHbo0AAAABAAAAAQAAAAQpQ29nbm9zLkNPQy5EYXRhU291cmNlLlJlcG9ydERhdGEuQ2VsbFBhcnTkAAAACRKyAAAHdI0AAAABAAAAAQAAAAQpQ29nbm9zLkNPQy5EYXRhU291cmNlLlJlcG9ydERhdGEuQ2VsbFBhcnTkAAAACROyAAAHeo0AAAABAAAAAQAAAAQpQ29nbm9zLkNPQy5EYXRhU291cmNlLlJlcG9ydERhdGEuQ2VsbFBhcnTkAAAACRSyAAAHgI0AAAABAAAAAQAAAAQpQ29nbm9zLkNPQy5EYXRhU291cmNlLlJlcG9ydERhdGEuQ2VsbFBhcnTkAAAACRWyAAAHho0AAAABAAAAAQAAAAQpQ29nbm9zLkNPQy5EYXRhU291cmNlLlJlcG9ydERhdGEuQ2VsbFBhcnTkAAAACRayAAAHjI0AAAABAAAAAQAAAAQpQ29nbm9zLkNPQy5EYXRhU291cmNlLlJlcG9ydERhdGEuQ2VsbFBhcnTkAAAACReyAAAHko0AAAABAAAAAQAAAAQpQ29nbm9zLkNPQy5EYXRhU291cmNlLlJlcG9ydERhdGEuQ2VsbFBhcnTkAAAACRiyAAAHmI0AAAABAAAAAQAAAAQpQ29nbm9zLkNPQy5EYXRhU291cmNlLlJlcG9ydERhdGEuQ2VsbFBhcnTkAAAACRmyAAAHno0AAAABAAAAAQAAAAQpQ29nbm9zLkNPQy5EYXRhU291cmNlLlJlcG9ydERhdGEuQ2VsbFBhcnTkAAAACRqyAAAHpI0AAAABAAAAAQAAAAQpQ29nbm9zLkNPQy5EYXRhU291cmNlLlJlcG9ydERhdGEuQ2VsbFBhcnTkAAAACRuyAAAHqo0AAAABAAAAAQAAAAQpQ29nbm9zLkNPQy5EYXRhU291cmNlLlJlcG9ydERhdGEuQ2VsbFBhcnTkAAAACRyyAAAHsI0AAAABAAAAAQAAAAQpQ29nbm9zLkNPQy5EYXRhU291cmNlLlJlcG9ydERhdGEuQ2VsbFBhcnTkAAAACR2yAAAHto0AAAABAAAAAQAAAAQpQ29nbm9zLkNPQy5EYXRhU291cmNlLlJlcG9ydERhdGEuQ2VsbFBhcnTkAAAACR6yAAAHvI0AAAABAAAAAQAAAAQpQ29nbm9zLkNPQy5EYXRhU291cmNlLlJlcG9ydERhdGEuQ2VsbFBhcnTkAAAACR+yAAAHwo0AAAABAAAAAQAAAAQpQ29nbm9zLkNPQy5EYXRhU291cmNlLlJlcG9ydERhdGEuQ2VsbFBhcnTkAAAACSCyAAAHyI0AAAABAAAAAQAAAAQpQ29nbm9zLkNPQy5EYXRhU291cmNlLlJlcG9ydERhdGEuQ2VsbFBhcnTkAAAACSGyAAAHzo0AAAABAAAAAQAAAAQpQ29nbm9zLkNPQy5EYXRhU291cmNlLlJlcG9ydERhdGEuQ2VsbFBhcnTkAAAACSKyAAAH1I0AAAABAAAAAQAAAAQpQ29nbm9zLkNPQy5EYXRhU291cmNlLlJlcG9ydERhdGEuQ2VsbFBhcnTkAAAACSOyAAAH2o0AAAABAAAAAQAAAAQpQ29nbm9zLkNPQy5EYXRhU291cmNlLlJlcG9ydERhdGEuQ2VsbFBhcnTkAAAACSSyAAAH4I0AAAABAAAAAQAAAAQpQ29nbm9zLkNPQy5EYXRhU291cmNlLlJlcG9ydERhdGEuQ2VsbFBhcnTkAAAACSWyAAAH5o0AAAABAAAAAQAAAAQpQ29nbm9zLkNPQy5EYXRhU291cmNlLlJlcG9ydERhdGEuQ2VsbFBhcnTkAAAACSayAAAH7I0AAAABAAAAAQAAAAQpQ29nbm9zLkNPQy5EYXRhU291cmNlLlJlcG9ydERhdGEuQ2VsbFBhcnTkAAAACSeyAAAH8o0AAAABAAAAAQAAAAQpQ29nbm9zLkNPQy5EYXRhU291cmNlLlJlcG9ydERhdGEuQ2VsbFBhcnTkAAAACSiyAAAH+I0AAAABAAAAAQAAAAQpQ29nbm9zLkNPQy5EYXRhU291cmNlLlJlcG9ydERhdGEuQ2VsbFBhcnTkAAAACSmyAAAH/o0AAAABAAAAAQAAAAQpQ29nbm9zLkNPQy5EYXRhU291cmNlLlJlcG9ydERhdGEuQ2VsbFBhcnTkAAAACSqyAAAHBI4AAAABAAAAAQAAAAQpQ29nbm9zLkNPQy5EYXRhU291cmNlLlJlcG9ydERhdGEuQ2VsbFBhcnTkAAAACSuyAAAHCo4AAAABAAAAAQAAAAQpQ29nbm9zLkNPQy5EYXRhU291cmNlLlJlcG9ydERhdGEuQ2VsbFBhcnTkAAAACSyyAAAHEI4AAAABAAAAAQAAAAQpQ29nbm9zLkNPQy5EYXRhU291cmNlLlJlcG9ydERhdGEuQ2VsbFBhcnTkAAAACS2yAAAHFo4AAAABAAAAAQAAAAQpQ29nbm9zLkNPQy5EYXRhU291cmNlLlJlcG9ydERhdGEuQ2VsbFBhcnTkAAAACS6yAAAHHI4AAAABAAAAAQAAAAQpQ29nbm9zLkNPQy5EYXRhU291cmNlLlJlcG9ydERhdGEuQ2VsbFBhcnTkAAAACS+yAAAHIo4AAAABAAAAAQAAAAQpQ29nbm9zLkNPQy5EYXRhU291cmNlLlJlcG9ydERhdGEuQ2VsbFBhcnTkAAAACTCyAAAHKI4AAAABAAAAAQAAAAQpQ29nbm9zLkNPQy5EYXRhU291cmNlLlJlcG9ydERhdGEuQ2VsbFBhcnTkAAAACTGyAAAHLo4AAAABAAAAAQAAAAQpQ29nbm9zLkNPQy5EYXRhU291cmNlLlJlcG9ydERhdGEuQ2VsbFBhcnTkAAAACTKyAAAHNI4AAAABAAAAAQAAAAQpQ29nbm9zLkNPQy5EYXRhU291cmNlLlJlcG9ydERhdGEuQ2VsbFBhcnTkAAAACTOyAAAHOo4AAAABAAAAAQAAAAQpQ29nbm9zLkNPQy5EYXRhU291cmNlLlJlcG9ydERhdGEuQ2VsbFBhcnTkAAAACTSyAAAHQI4AAAABAAAAAQAAAAQpQ29nbm9zLkNPQy5EYXRhU291cmNlLlJlcG9ydERhdGEuQ2VsbFBhcnTkAAAACTWyAAAHRo4AAAABAAAAAQAAAAQpQ29nbm9zLkNPQy5EYXRhU291cmNlLlJlcG9ydERhdGEuQ2VsbFBhcnTkAAAACTayAAAHTI4AAAABAAAAAQAAAAQpQ29nbm9zLkNPQy5EYXRhU291cmNlLlJlcG9ydERhdGEuQ2VsbFBhcnTkAAAACTeyAAAHUo4AAAABAAAAAQAAAAQpQ29nbm9zLkNPQy5EYXRhU291cmNlLlJlcG9ydERhdGEuQ2VsbFBhcnTkAAAACTiyAAAHWI4AAAABAAAAAQAAAAQpQ29nbm9zLkNPQy5EYXRhU291cmNlLlJlcG9ydERhdGEuQ2VsbFBhcnTkAAAACTmyAAAHXo4AAAABAAAAAQAAAAQpQ29nbm9zLkNPQy5EYXRhU291cmNlLlJlcG9ydERhdGEuQ2VsbFBhcnTkAAAACTqyAAAHZI4AAAABAAAAAQAAAAQpQ29nbm9zLkNPQy5EYXRhU291cmNlLlJlcG9ydERhdGEuQ2VsbFBhcnTkAAAACTuyAAAHao4AAAABAAAAAQAAAAQpQ29nbm9zLkNPQy5EYXRhU291cmNlLlJlcG9ydERhdGEuQ2VsbFBhcnTkAAAACTyyAAAHcI4AAAABAAAAAQAAAAQpQ29nbm9zLkNPQy5EYXRhU291cmNlLlJlcG9ydERhdGEuQ2VsbFBhcnTkAAAACT2yAAAHdo4AAAABAAAAAQAAAAQpQ29nbm9zLkNPQy5EYXRhU291cmNlLlJlcG9ydERhdGEuQ2VsbFBhcnTkAAAACT6yAAAQe44AAAgAAAAJP7IAAAlAsgAACUGyAAAJQrIAAAlDsgAADQMHfI4AAAABAAAAAQAAAAQpQ29nbm9zLkNPQy5EYXRhU291cmNlLlJlcG9ydERhdGEuQ2VsbFBhcnTkAAAACUSyAAAHgo4AAAABAAAAAQAAAAQpQ29nbm9zLkNPQy5EYXRhU291cmNlLlJlcG9ydERhdGEuQ2VsbFBhcnTkAAAACUWyAAAQh44AAAgAAAAJRrIAAAlHsgAACUiyAAAJSbIAAAlKsgAADQMHiI4AAAABAAAAAQAAAAQpQ29nbm9zLkNPQy5EYXRhU291cmNlLlJlcG9ydERhdGEuQ2VsbFBhcnTkAAAACUuyAAAHjo4AAAABAAAAAQAAAAQpQ29nbm9zLkNPQy5EYXRhU291cmNlLlJlcG9ydERhdGEuQ2VsbFBhcnTkAAAACUyyAAAQk44AAAgAAAAJTbIAAAlOsgAACU+yAAAJULIAAAlRsgAADQMHlI4AAAABAAAAAQAAAAQpQ29nbm9zLkNPQy5EYXRhU291cmNlLlJlcG9ydERhdGEuQ2VsbFBhcnTkAAAACVKyAAAHmo4AAAABAAAAAQAAAAQpQ29nbm9zLkNPQy5EYXRhU291cmNlLlJlcG9ydERhdGEuQ2VsbFBhcnTkAAAACVOyAAAQn44AAAgAAAAJVLIAAAlVsgAACVayAAAJV7IAAAlYsgAADQMHoI4AAAABAAAAAQAAAAQpQ29nbm9zLkNPQy5EYXRhU291cmNlLlJlcG9ydERhdGEuQ2VsbFBhcnTkAAAACVmyAAAHpo4AAAABAAAAAQAAAAQpQ29nbm9zLkNPQy5EYXRhU291cmNlLlJlcG9ydERhdGEuQ2VsbFBhcnTkAAAACVqyAAAHrI4AAAABAAAAAQAAAAQpQ29nbm9zLkNPQy5EYXRhU291cmNlLlJlcG9ydERhdGEuQ2VsbFBhcnTkAAAACVuyAAAHso4AAAABAAAAAQAAAAQpQ29nbm9zLkNPQy5EYXRhU291cmNlLlJlcG9ydERhdGEuQ2VsbFBhcnTkAAAACVyyAAAHuI4AAAABAAAAAQAAAAQpQ29nbm9zLkNPQy5EYXRhU291cmNlLlJlcG9ydERhdGEuQ2VsbFBhcnTkAAAACV2yAAAHvo4AAAABAAAAAQAAAAQpQ29nbm9zLkNPQy5EYXRhU291cmNlLlJlcG9ydERhdGEuQ2VsbFBhcnTkAAAACV6yAAAHxI4AAAABAAAAAQAAAAQpQ29nbm9zLkNPQy5EYXRhU291cmNlLlJlcG9ydERhdGEuQ2VsbFBhcnTkAAAACV+yAAAHyo4AAAABAAAAAQAAAAQpQ29nbm9zLkNPQy5EYXRhU291cmNlLlJlcG9ydERhdGEuQ2VsbFBhcnTkAAAACWCyAAAH0I4AAAABAAAAAQAAAAQpQ29nbm9zLkNPQy5EYXRhU291cmNlLlJlcG9ydERhdGEuQ2VsbFBhcnTkAAAACWGyAAAH1o4AAAABAAAAAQAAAAQpQ29nbm9zLkNPQy5EYXRhU291cmNlLlJlcG9ydERhdGEuQ2VsbFBhcnTkAAAACWKyAAAH3I4AAAABAAAAAQAAAAQpQ29nbm9zLkNPQy5EYXRhU291cmNlLlJlcG9ydERhdGEuQ2VsbFBhcnTkAAAACWOyAAAH4o4AAAABAAAAAQAAAAQpQ29nbm9zLkNPQy5EYXRhU291cmNlLlJlcG9ydERhdGEuQ2VsbFBhcnTkAAAACWSyAAAH6I4AAAABAAAAAQAAAAQpQ29nbm9zLkNPQy5EYXRhU291cmNlLlJlcG9ydERhdGEuQ2VsbFBhcnTkAAAACWWyAAAH7o4AAAABAAAAAQAAAAQpQ29nbm9zLkNPQy5EYXRhU291cmNlLlJlcG9ydERhdGEuQ2VsbFBhcnTkAAAACWayAAAH9I4AAAABAAAAAQAAAAQpQ29nbm9zLkNPQy5EYXRhU291cmNlLlJlcG9ydERhdGEuQ2VsbFBhcnTkAAAACWeyAAAH+o4AAAABAAAAAQAAAAQpQ29nbm9zLkNPQy5EYXRhU291cmNlLlJlcG9ydERhdGEuQ2VsbFBhcnTkAAAACWiyAAAHAI8AAAABAAAAAQAAAAQpQ29nbm9zLkNPQy5EYXRhU291cmNlLlJlcG9ydERhdGEuQ2VsbFBhcnTkAAAACWmyAAAHBo8AAAABAAAAAQAAAAQpQ29nbm9zLkNPQy5EYXRhU291cmNlLlJlcG9ydERhdGEuQ2VsbFBhcnTkAAAACWqyAAAHDI8AAAABAAAAAQAAAAQpQ29nbm9zLkNPQy5EYXRhU291cmNlLlJlcG9ydERhdGEuQ2VsbFBhcnTkAAAACWuyAAAHEo8AAAABAAAAAQAAAAQpQ29nbm9zLkNPQy5EYXRhU291cmNlLlJlcG9ydERhdGEuQ2VsbFBhcnTkAAAACWyyAAAHGI8AAAABAAAAAQAAAAQpQ29nbm9zLkNPQy5EYXRhU291cmNlLlJlcG9ydERhdGEuQ2VsbFBhcnTkAAAACW2yAAAHHo8AAAABAAAAAQAAAAQpQ29nbm9zLkNPQy5EYXRhU291cmNlLlJlcG9ydERhdGEuQ2VsbFBhcnTkAAAACW6yAAAHJI8AAAABAAAAAQAAAAQpQ29nbm9zLkNPQy5EYXRhU291cmNlLlJlcG9ydERhdGEuQ2VsbFBhcnTkAAAACW+yAAAHKo8AAAABAAAAAQAAAAQpQ29nbm9zLkNPQy5EYXRhU291cmNlLlJlcG9ydERhdGEuQ2VsbFBhcnTkAAAACXCyAAAHMI8AAAABAAAAAQAAAAQpQ29nbm9zLkNPQy5EYXRhU291cmNlLlJlcG9ydERhdGEuQ2VsbFBhcnTkAAAACXGyAAAHNo8AAAABAAAAAQAAAAQpQ29nbm9zLkNPQy5EYXRhU291cmNlLlJlcG9ydERhdGEuQ2VsbFBhcnTkAAAACXKyAAAHPI8AAAABAAAAAQAAAAQpQ29nbm9zLkNPQy5EYXRhU291cmNlLlJlcG9ydERhdGEuQ2VsbFBhcnTkAAAACXOyAAAHQo8AAAABAAAAAQAAAAQpQ29nbm9zLkNPQy5EYXRhU291cmNlLlJlcG9ydERhdGEuQ2VsbFBhcnTkAAAACXSyAAAHSI8AAAABAAAAAQAAAAQpQ29nbm9zLkNPQy5EYXRhU291cmNlLlJlcG9ydERhdGEuQ2VsbFBhcnTkAAAACXWyAAAHTo8AAAABAAAAAQAAAAQpQ29nbm9zLkNPQy5EYXRhU291cmNlLlJlcG9ydERhdGEuQ2VsbFBhcnTkAAAACXayAAAHVI8AAAABAAAAAQAAAAQpQ29nbm9zLkNPQy5EYXRhU291cmNlLlJlcG9ydERhdGEuQ2VsbFBhcnTkAAAACXeyAAAHWo8AAAABAAAAAQAAAAQpQ29nbm9zLkNPQy5EYXRhU291cmNlLlJlcG9ydERhdGEuQ2VsbFBhcnTkAAAACXiyAAAHYI8AAAABAAAAAQAAAAQpQ29nbm9zLkNPQy5EYXRhU291cmNlLlJlcG9ydERhdGEuQ2VsbFBhcnTkAAAACXmyAAAHZo8AAAABAAAAAQAAAAQpQ29nbm9zLkNPQy5EYXRhU291cmNlLlJlcG9ydERhdGEuQ2VsbFBhcnTkAAAACXqyAAAHbI8AAAABAAAAAQAAAAQpQ29nbm9zLkNPQy5EYXRhU291cmNlLlJlcG9ydERhdGEuQ2VsbFBhcnTkAAAACXuyAAAHco8AAAABAAAAAQAAAAQpQ29nbm9zLkNPQy5EYXRhU291cmNlLlJlcG9ydERhdGEuQ2VsbFBhcnTkAAAACXyyAAAHeI8AAAABAAAAAQAAAAQpQ29nbm9zLkNPQy5EYXRhU291cmNlLlJlcG9ydERhdGEuQ2VsbFBhcnTkAAAACX2yAAAHfo8AAAABAAAAAQAAAAQpQ29nbm9zLkNPQy5EYXRhU291cmNlLlJlcG9ydERhdGEuQ2VsbFBhcnTkAAAACX6yAAAHhI8AAAABAAAAAQAAAAQpQ29nbm9zLkNPQy5EYXRhU291cmNlLlJlcG9ydERhdGEuQ2VsbFBhcnTkAAAACX+yAAAHio8AAAABAAAAAQAAAAQpQ29nbm9zLkNPQy5EYXRhU291cmNlLlJlcG9ydERhdGEuQ2VsbFBhcnTkAAAACYCyAAAQj48AAAQAAAAJgbIAAA0DB5CPAAAAAQAAAAEAAAAEKUNvZ25vcy5DT0MuRGF0YVNvdXJjZS5SZXBvcnREYXRhLkNlbGxQYXJ05AAAAAmCsgAAEJWPAAAEAAAACYOyAAANAweWjwAAAAEAAAABAAAABClDb2dub3MuQ09DLkRhdGFTb3VyY2UuUmVwb3J0RGF0YS5DZWxsUGFydOQAAAAJhLIAABCbjwAABAAAAAmFsgAADQMHnI8AAAABAAAAAQAAAAQpQ29nbm9zLkNPQy5EYXRhU291cmNlLlJlcG9ydERhdGEuQ2VsbFBhcnTkAAAACYayAAAQoY8AAAQAAAAJh7IAAA0DB6KPAAAAAQAAAAEAAAAEKUNvZ25vcy5DT0MuRGF0YVNvdXJjZS5SZXBvcnREYXRhLkNlbGxQYXJ05AAAAAmIsgAAB6iPAAAAAQAAAAEAAAAEKUNvZ25vcy5DT0MuRGF0YVNvdXJjZS5SZXBvcnREYXRhLkNlbGxQYXJ05AAAAAmJsgAAB66PAAAAAQAAAAEAAAAEKUNvZ25vcy5DT0MuRGF0YVNvdXJjZS5SZXBvcnREYXRhLkNlbGxQYXJ05AAAAAmKsgAAB7SPAAAAAQAAAAEAAAAEKUNvZ25vcy5DT0MuRGF0YVNvdXJjZS5SZXBvcnREYXRhLkNlbGxQYXJ05AAAAAmLsgAAB7qPAAAAAQAAAAEAAAAEKUNvZ25vcy5DT0MuRGF0YVNvdXJjZS5SZXBvcnREYXRhLkNlbGxQYXJ05AAAAAmMsgAAEL+PAAAIAAAACY2yAAAJjrIAAAmPsgAACZCyAAAJkbIAAAmSsgAACZOyAAAJlLIAAAfAjwAAAAEAAAABAAAABClDb2dub3MuQ09DLkRhdGFTb3VyY2UuUmVwb3J0RGF0YS5DZWxsUGFydOQAAAAJlbIAAAfGjwAAAAEAAAABAAAABClDb2dub3MuQ09DLkRhdGFTb3VyY2UuUmVwb3J0RGF0YS5DZWxsUGFydOQAAAAJlrIAABDLjwAACAAAAAmXsgAACZiyAAAJmbIAAAmasgAACZuyAAAJnLIAAAmdsgAACgfMjwAAAAEAAAABAAAABClDb2dub3MuQ09DLkRhdGFTb3VyY2UuUmVwb3J0RGF0YS5DZWxsUGFydOQAAAAJnrIAAAfSjwAAAAEAAAABAAAABClDb2dub3MuQ09DLkRhdGFTb3VyY2UuUmVwb3J0RGF0YS5DZWxsUGFydOQAAAAJn7IAABDXjwAACAAAAAmgsgAACaGyAAAJorIAAAmjsgAACaSyAAAJpbIAAAmmsgAACgfYjwAAAAEAAAABAAAABClDb2dub3MuQ09DLkRhdGFTb3VyY2UuUmVwb3J0RGF0YS5DZWxsUGFydOQAAAAJp7IAAAfejwAAAAEAAAABAAAABClDb2dub3MuQ09DLkRhdGFTb3VyY2UuUmVwb3J0RGF0YS5DZWxsUGFydOQAAAAJqLIAAAfkjwAAAAEAAAABAAAABClDb2dub3MuQ09DLkRhdGFTb3VyY2UuUmVwb3J0RGF0YS5DZWxsUGFydOQAAAAJqbIAAAfqjwAAAAEAAAABAAAABClDb2dub3MuQ09DLkRhdGFTb3VyY2UuUmVwb3J0RGF0YS5DZWxsUGFydOQAAAAJqrIAAAfwjwAAAAEAAAABAAAABClDb2dub3MuQ09DLkRhdGFTb3VyY2UuUmVwb3J0RGF0YS5DZWxsUGFydOQAAAAJq7IAAAf2jwAAAAEAAAABAAAABClDb2dub3MuQ09DLkRhdGFTb3VyY2UuUmVwb3J0RGF0YS5DZWxsUGFydOQAAAAJrLIAAAf8jwAAAAEAAAABAAAABClDb2dub3MuQ09DLkRhdGFTb3VyY2UuUmVwb3J0RGF0YS5DZWxsUGFydOQAAAAJrbIAAAcCkAAAAAEAAAABAAAABClDb2dub3MuQ09DLkRhdGFTb3VyY2UuUmVwb3J0RGF0YS5DZWxsUGFydOQAAAAJrrIAAAcIkAAAAAEAAAABAAAABClDb2dub3MuQ09DLkRhdGFTb3VyY2UuUmVwb3J0RGF0YS5DZWxsUGFydOQAAAAJr7IAABANkAAABAAAAAmwsgAADQMHDpAAAAABAAAAAQAAAAQpQ29nbm9zLkNPQy5EYXRhU291cmNlLlJlcG9ydERhdGEuQ2VsbFBhcnTkAAAACbGyAAAQE5AAAAQAAAAJsrIAAA0DBxSQAAAAAQAAAAEAAAAEKUNvZ25vcy5DT0MuRGF0YVNvdXJjZS5SZXBvcnREYXRhLkNlbGxQYXJ05AAAAAmzsgAAEBmQAAAEAAAACbSyAAANAwcakAAAAAEAAAABAAAABClDb2dub3MuQ09DLkRhdGFTb3VyY2UuUmVwb3J0RGF0YS5DZWxsUGFydOQAAAAJtbIAABAfkAAABAAAAAm2sgAADQMHIJAAAAABAAAAAQAAAAQpQ29nbm9zLkNPQy5EYXRhU291cmNlLlJlcG9ydERhdGEuQ2VsbFBhcnTkAAAACbeyAAAHJpAAAAABAAAAAQAAAAQpQ29nbm9zLkNPQy5EYXRhU291cmNlLlJlcG9ydERhdGEuQ2VsbFBhcnTkAAAACbiyAAAHLJAAAAABAAAAAQAAAAQpQ29nbm9zLkNPQy5EYXRhU291cmNlLlJlcG9ydERhdGEuQ2VsbFBhcnTkAAAACbmyAAAHMpAAAAABAAAAAQAAAAQpQ29nbm9zLkNPQy5EYXRhU291cmNlLlJlcG9ydERhdGEuQ2VsbFBhcnTkAAAACbqyAAAHOJAAAAABAAAAAQAAAAQpQ29nbm9zLkNPQy5EYXRhU291cmNlLlJlcG9ydERhdGEuQ2VsbFBhcnTkAAAACbuyAAAHPpAAAAABAAAAAQAAAAQpQ29nbm9zLkNPQy5EYXRhU291cmNlLlJlcG9ydERhdGEuQ2VsbFBhcnTkAAAACbyyAAAHRJAAAAABAAAAAQAAAAQpQ29nbm9zLkNPQy5EYXRhU291cmNlLlJlcG9ydERhdGEuQ2VsbFBhcnTkAAAACb2yAAAHSpAAAAABAAAAAQAAAAQpQ29nbm9zLkNPQy5EYXRhU291cmNlLlJlcG9ydERhdGEuQ2VsbFBhcnTkAAAACb6yAAAHUJAAAAABAAAAAQAAAAQpQ29nbm9zLkNPQy5EYXRhU291cmNlLlJlcG9ydERhdGEuQ2VsbFBhcnTkAAAACb+yAAAHVpAAAAABAAAAAQAAAAQpQ29nbm9zLkNPQy5EYXRhU291cmNlLlJlcG9ydERhdGEuQ2VsbFBhcnTkAAAACcCyAAAHXJAAAAABAAAAAQAAAAQpQ29nbm9zLkNPQy5EYXRhU291cmNlLlJlcG9ydERhdGEuQ2VsbFBhcnTkAAAACcGyAAAHYpAAAAABAAAAAQAAAAQpQ29nbm9zLkNPQy5EYXRhU291cmNlLlJlcG9ydERhdGEuQ2VsbFBhcnTkAAAACcKyAAAHaJAAAAABAAAAAQAAAAQpQ29nbm9zLkNPQy5EYXRhU291cmNlLlJlcG9ydERhdGEuQ2VsbFBhcnTkAAAACcOyAAAHbpAAAAABAAAAAQAAAAQpQ29nbm9zLkNPQy5EYXRhU291cmNlLlJlcG9ydERhdGEuQ2VsbFBhcnTkAAAACcSyAAAHdJAAAAABAAAAAQAAAAQpQ29nbm9zLkNPQy5EYXRhU291cmNlLlJlcG9ydERhdGEuQ2VsbFBhcnTkAAAACcWyAAAHepAAAAABAAAAAQAAAAQpQ29nbm9zLkNPQy5EYXRhU291cmNlLlJlcG9ydERhdGEuQ2VsbFBhcnTkAAAACcayAAAHgJAAAAABAAAAAQAAAAQpQ29nbm9zLkNPQy5EYXRhU291cmNlLlJlcG9ydERhdGEuQ2VsbFBhcnTkAAAACceyAAAHhpAAAAABAAAAAQAAAAQpQ29nbm9zLkNPQy5EYXRhU291cmNlLlJlcG9ydERhdGEuQ2VsbFBhcnTkAAAACciyAAAHjJAAAAABAAAAAQAAAAQpQ29nbm9zLkNPQy5EYXRhU291cmNlLlJlcG9ydERhdGEuQ2VsbFBhcnTkAAAACcmyAAAHkpAAAAABAAAAAQAAAAQpQ29nbm9zLkNPQy5EYXRhU291cmNlLlJlcG9ydERhdGEuQ2VsbFBhcnTkAAAACcqyAAAHmJAAAAABAAAAAQAAAAQpQ29nbm9zLkNPQy5EYXRhU291cmNlLlJlcG9ydERhdGEuQ2VsbFBhcnTkAAAACcuyAAAHnpAAAAABAAAAAQAAAAQpQ29nbm9zLkNPQy5EYXRhU291cmNlLlJlcG9ydERhdGEuQ2VsbFBhcnTkAAAACcyyAAAHpJAAAAABAAAAAQAAAAQpQ29nbm9zLkNPQy5EYXRhU291cmNlLlJlcG9ydERhdGEuQ2VsbFBhcnTkAAAACc2yAAAHqpAAAAABAAAAAQAAAAQpQ29nbm9zLkNPQy5EYXRhU291cmNlLlJlcG9ydERhdGEuQ2VsbFBhcnTkAAAACc6yAAAHsJAAAAABAAAAAQAAAAQpQ29nbm9zLkNPQy5EYXRhU291cmNlLlJlcG9ydERhdGEuQ2VsbFBhcnTkAAAACc+yAAAHtpAAAAABAAAAAQAAAAQpQ29nbm9zLkNPQy5EYXRhU291cmNlLlJlcG9ydERhdGEuQ2VsbFBhcnTkAAAACdCyAAAHvJAAAAABAAAAAQAAAAQpQ29nbm9zLkNPQy5EYXRhU291cmNlLlJlcG9ydERhdGEuQ2VsbFBhcnTkAAAACdGyAAAHwpAAAAABAAAAAQAAAAQpQ29nbm9zLkNPQy5EYXRhU291cmNlLlJlcG9ydERhdGEuQ2VsbFBhcnTkAAAACdKyAAAHyJAAAAABAAAAAQAAAAQpQ29nbm9zLkNPQy5EYXRhU291cmNlLlJlcG9ydERhdGEuQ2VsbFBhcnTkAAAACdOyAAAHzpAAAAABAAAAAQAAAAQpQ29nbm9zLkNPQy5EYXRhU291cmNlLlJlcG9ydERhdGEuQ2VsbFBhcnTkAAAACdSyAAAH1JAAAAABAAAAAQAAAAQpQ29nbm9zLkNPQy5EYXRhU291cmNlLlJlcG9ydERhdGEuQ2VsbFBhcnTkAAAACdWyAAAH2pAAAAABAAAAAQAAAAQpQ29nbm9zLkNPQy5EYXRhU291cmNlLlJlcG9ydERhdGEuQ2VsbFBhcnTkAAAACdayAAAH4JAAAAABAAAAAQAAAAQpQ29nbm9zLkNPQy5EYXRhU291cmNlLlJlcG9ydERhdGEuQ2VsbFBhcnTkAAAACdeyAAAH5pAAAAABAAAAAQAAAAQpQ29nbm9zLkNPQy5EYXRhU291cmNlLlJlcG9ydERhdGEuQ2VsbFBhcnTkAAAACdiyAAAH7JAAAAABAAAAAQAAAAQpQ29nbm9zLkNPQy5EYXRhU291cmNlLlJlcG9ydERhdGEuQ2VsbFBhcnTkAAAACdmyAAAH8pAAAAABAAAAAQAAAAQpQ29nbm9zLkNPQy5EYXRhU291cmNlLlJlcG9ydERhdGEuQ2VsbFBhcnTkAAAACdqyAAAH+JAAAAABAAAAAQAAAAQpQ29nbm9zLkNPQy5EYXRhU291cmNlLlJlcG9ydERhdGEuQ2VsbFBhcnTkAAAACduyAAAH/pAAAAABAAAAAQAAAAQpQ29nbm9zLkNPQy5EYXRhU291cmNlLlJlcG9ydERhdGEuQ2VsbFBhcnTkAAAACdyyAAAHBJEAAAABAAAAAQAAAAQpQ29nbm9zLkNPQy5EYXRhU291cmNlLlJlcG9ydERhdGEuQ2VsbFBhcnTkAAAACd2yAAAHCpEAAAABAAAAAQAAAAQpQ29nbm9zLkNPQy5EYXRhU291cmNlLlJlcG9ydERhdGEuQ2VsbFBhcnTkAAAACd6yAAAHEJEAAAABAAAAAQAAAAQpQ29nbm9zLkNPQy5EYXRhU291cmNlLlJlcG9ydERhdGEuQ2VsbFBhcnTkAAAACd+yAAAHFpEAAAABAAAAAQAAAAQpQ29nbm9zLkNPQy5EYXRhU291cmNlLlJlcG9ydERhdGEuQ2VsbFBhcnTkAAAACeCyAAAHHJEAAAABAAAAAQAAAAQpQ29nbm9zLkNPQy5EYXRhU291cmNlLlJlcG9ydERhdGEuQ2VsbFBhcnTkAAAACeGyAAAHIpEAAAABAAAAAQAAAAQpQ29nbm9zLkNPQy5EYXRhU291cmNlLlJlcG9ydERhdGEuQ2VsbFBhcnTkAAAACeKyAAAHKJEAAAABAAAAAQAAAAQpQ29nbm9zLkNPQy5EYXRhU291cmNlLlJlcG9ydERhdGEuQ2VsbFBhcnTkAAAACeOyAAAHLpEAAAABAAAAAQAAAAQpQ29nbm9zLkNPQy5EYXRhU291cmNlLlJlcG9ydERhdGEuQ2VsbFBhcnTkAAAACeSyAAAHNJEAAAABAAAAAQAAAAQpQ29nbm9zLkNPQy5EYXRhU291cmNlLlJlcG9ydERhdGEuQ2VsbFBhcnTkAAAACeWyAAAHOpEAAAABAAAAAQAAAAQpQ29nbm9zLkNPQy5EYXRhU291cmNlLlJlcG9ydERhdGEuQ2VsbFBhcnTkAAAACeayAAAHQJEAAAABAAAAAQAAAAQpQ29nbm9zLkNPQy5EYXRhU291cmNlLlJlcG9ydERhdGEuQ2VsbFBhcnTkAAAACeeyAAAHRpEAAAABAAAAAQAAAAQpQ29nbm9zLkNPQy5EYXRhU291cmNlLlJlcG9ydERhdGEuQ2VsbFBhcnTkAAAACeiyAAAHTJEAAAABAAAAAQAAAAQpQ29nbm9zLkNPQy5EYXRhU291cmNlLlJlcG9ydERhdGEuQ2VsbFBhcnTkAAAACemyAAAHUpEAAAABAAAAAQAAAAQpQ29nbm9zLkNPQy5EYXRhU291cmNlLlJlcG9ydERhdGEuQ2VsbFBhcnTkAAAACeqyAAAQV5EAAAQAAAAJ67IAAA0DB1iRAAAAAQAAAAEAAAAEKUNvZ25vcy5DT0MuRGF0YVNvdXJjZS5SZXBvcnREYXRhLkNlbGxQYXJ05AAAAAnssgAAEF2RAAAEAAAACe2yAAANAwdekQAAAAEAAAABAAAABClDb2dub3MuQ09DLkRhdGFTb3VyY2UuUmVwb3J0RGF0YS5DZWxsUGFydOQAAAAJ7rIAABBjkQAABAAAAAnvsgAADQMHZJEAAAABAAAAAQAAAAQpQ29nbm9zLkNPQy5EYXRhU291cmNlLlJlcG9ydERhdGEuQ2VsbFBhcnTkAAAACfCyAAAHapEAAAABAAAAAQAAAAQpQ29nbm9zLkNPQy5EYXRhU291cmNlLlJlcG9ydERhdGEuQ2VsbFBhcnTkAAAACfGyAAAHcJEAAAABAAAAAQAAAAQpQ29nbm9zLkNPQy5EYXRhU291cmNlLlJlcG9ydERhdGEuQ2VsbFBhcnTkAAAACfKyAAAHdpEAAAABAAAAAQAAAAQpQ29nbm9zLkNPQy5EYXRhU291cmNlLlJlcG9ydERhdGEuQ2VsbFBhcnTkAAAACfOyAAAHfJEAAAABAAAAAQAAAAQpQ29nbm9zLkNPQy5EYXRhU291cmNlLlJlcG9ydERhdGEuQ2VsbFBhcnTkAAAACfSyAAAQgZEAAAQAAAAJ9bIAAA0DB4KRAAAAAQAAAAEAAAAEKUNvZ25vcy5DT0MuRGF0YVNvdXJjZS5SZXBvcnREYXRhLkNlbGxQYXJ05AAAAAn2sgAAEIeRAAAEAAAACfeyAAANAweIkQAAAAEAAAABAAAABClDb2dub3MuQ09DLkRhdGFTb3VyY2UuUmVwb3J0RGF0YS5DZWxsUGFydOQAAAAJ+LIAABCNkQAABAAAAAn5sgAADQMHjpEAAAABAAAAAQAAAAQpQ29nbm9zLkNPQy5EYXRhU291cmNlLlJlcG9ydERhdGEuQ2VsbFBhcnTkAAAACfqyAAAQk5EAAAQAAAAJ+7IAAA0DB5SRAAAAAQAAAAEAAAAEKUNvZ25vcy5DT0MuRGF0YVNvdXJjZS5SZXBvcnREYXRhLkNlbGxQYXJ05AAAAAn8sgAAB5qRAAAAAQAAAAEAAAAEKUNvZ25vcy5DT0MuRGF0YVNvdXJjZS5SZXBvcnREYXRhLkNlbGxQYXJ05AAAAAn9sgAAB6CRAAAAAQAAAAEAAAAEKUNvZ25vcy5DT0MuRGF0YVNvdXJjZS5SZXBvcnREYXRhLkNlbGxQYXJ05AAAAAn+sgAAB6aRAAAAAQAAAAEAAAAEKUNvZ25vcy5DT0MuRGF0YVNvdXJjZS5SZXBvcnREYXRhLkNlbGxQYXJ05AAAAAn/sgAAB6yRAAAAAQAAAAEAAAAEKUNvZ25vcy5DT0MuRGF0YVNvdXJjZS5SZXBvcnREYXRhLkNlbGxQYXJ05AAAAAkAswAAB7KRAAAAAQAAAAEAAAAEKUNvZ25vcy5DT0MuRGF0YVNvdXJjZS5SZXBvcnREYXRhLkNlbGxQYXJ05AAAAAkBswAAB7iRAAAAAQAAAAEAAAAEKUNvZ25vcy5DT0MuRGF0YVNvdXJjZS5SZXBvcnREYXRhLkNlbGxQYXJ05AAAAAkCswAAB76RAAAAAQAAAAEAAAAEKUNvZ25vcy5DT0MuRGF0YVNvdXJjZS5SZXBvcnREYXRhLkNlbGxQYXJ05AAAAAkDswAAB8SRAAAAAQAAAAEAAAAEKUNvZ25vcy5DT0MuRGF0YVNvdXJjZS5SZXBvcnREYXRhLkNlbGxQYXJ05AAAAAkEswAAB8qRAAAAAQAAAAEAAAAEKUNvZ25vcy5DT0MuRGF0YVNvdXJjZS5SZXBvcnREYXRhLkNlbGxQYXJ05AAAAAkFswAAB9CRAAAAAQAAAAEAAAAEKUNvZ25vcy5DT0MuRGF0YVNvdXJjZS5SZXBvcnREYXRhLkNlbGxQYXJ05AAAAAkGswAAB9aRAAAAAQAAAAEAAAAEKUNvZ25vcy5DT0MuRGF0YVNvdXJjZS5SZXBvcnREYXRhLkNlbGxQYXJ05AAAAAkHswAAB9yRAAAAAQAAAAEAAAAEKUNvZ25vcy5DT0MuRGF0YVNvdXJjZS5SZXBvcnREYXRhLkNlbGxQYXJ05AAAAAkIswAAB+KRAAAAAQAAAAEAAAAEKUNvZ25vcy5DT0MuRGF0YVNvdXJjZS5SZXBvcnREYXRhLkNlbGxQYXJ05AAAAAkJswAAB+iRAAAAAQAAAAEAAAAEKUNvZ25vcy5DT0MuRGF0YVNvdXJjZS5SZXBvcnREYXRhLkNlbGxQYXJ05AAAAAkKswAAB+6RAAAAAQAAAAEAAAAEKUNvZ25vcy5DT0MuRGF0YVNvdXJjZS5SZXBvcnREYXRhLkNlbGxQYXJ05AAAAAkLswAAB/SRAAAAAQAAAAEAAAAEKUNvZ25vcy5DT0MuRGF0YVNvdXJjZS5SZXBvcnREYXRhLkNlbGxQYXJ05AAAAAkMswAAB/qRAAAAAQAAAAEAAAAEKUNvZ25vcy5DT0MuRGF0YVNvdXJjZS5SZXBvcnREYXRhLkNlbGxQYXJ05AAAAAkNswAABwCSAAAAAQAAAAEAAAAEKUNvZ25vcy5DT0MuRGF0YVNvdXJjZS5SZXBvcnREYXRhLkNlbGxQYXJ05AAAAAkOswAABwaSAAAAAQAAAAEAAAAEKUNvZ25vcy5DT0MuRGF0YVNvdXJjZS5SZXBvcnREYXRhLkNlbGxQYXJ05AAAAAkPswAABwySAAAAAQAAAAEAAAAEKUNvZ25vcy5DT0MuRGF0YVNvdXJjZS5SZXBvcnREYXRhLkNlbGxQYXJ05AAAAAkQswAABxKSAAAAAQAAAAEAAAAEKUNvZ25vcy5DT0MuRGF0YVNvdXJjZS5SZXBvcnREYXRhLkNlbGxQYXJ05AAAAAkRswAABxiSAAAAAQAAAAEAAAAEKUNvZ25vcy5DT0MuRGF0YVNvdXJjZS5SZXBvcnREYXRhLkNlbGxQYXJ05AAAAAkSswAABx6SAAAAAQAAAAEAAAAEKUNvZ25vcy5DT0MuRGF0YVNvdXJjZS5SZXBvcnREYXRhLkNlbGxQYXJ05AAAAAkTswAABySSAAAAAQAAAAEAAAAEKUNvZ25vcy5DT0MuRGF0YVNvdXJjZS5SZXBvcnREYXRhLkNlbGxQYXJ05AAAAAkUswAAByqSAAAAAQAAAAEAAAAEKUNvZ25vcy5DT0MuRGF0YVNvdXJjZS5SZXBvcnREYXRhLkNlbGxQYXJ05AAAAAkVswAABzCSAAAAAQAAAAEAAAAEKUNvZ25vcy5DT0MuRGF0YVNvdXJjZS5SZXBvcnREYXRhLkNlbGxQYXJ05AAAAAkWswAABzaSAAAAAQAAAAEAAAAEKUNvZ25vcy5DT0MuRGF0YVNvdXJjZS5SZXBvcnREYXRhLkNlbGxQYXJ05AAAAAkXswAABzySAAAAAQAAAAEAAAAEKUNvZ25vcy5DT0MuRGF0YVNvdXJjZS5SZXBvcnREYXRhLkNlbGxQYXJ05AAAAAkYswAAB0KSAAAAAQAAAAEAAAAEKUNvZ25vcy5DT0MuRGF0YVNvdXJjZS5SZXBvcnREYXRhLkNlbGxQYXJ05AAAAAkZswAAB0iSAAAAAQAAAAEAAAAEKUNvZ25vcy5DT0MuRGF0YVNvdXJjZS5SZXBvcnREYXRhLkNlbGxQYXJ05AAAAAkaswAAB06SAAAAAQAAAAEAAAAEKUNvZ25vcy5DT0MuRGF0YVNvdXJjZS5SZXBvcnREYXRhLkNlbGxQYXJ05AAAAAkbswAAB1SSAAAAAQAAAAEAAAAEKUNvZ25vcy5DT0MuRGF0YVNvdXJjZS5SZXBvcnREYXRhLkNlbGxQYXJ05AAAAAkcswAAB1qSAAAAAQAAAAEAAAAEKUNvZ25vcy5DT0MuRGF0YVNvdXJjZS5SZXBvcnREYXRhLkNlbGxQYXJ05AAAAAkdswAAB2CSAAAAAQAAAAEAAAAEKUNvZ25vcy5DT0MuRGF0YVNvdXJjZS5SZXBvcnREYXRhLkNlbGxQYXJ05AAAAAkeswAAB2aSAAAAAQAAAAEAAAAEKUNvZ25vcy5DT0MuRGF0YVNvdXJjZS5SZXBvcnREYXRhLkNlbGxQYXJ05AAAAAkfswAAB2ySAAAAAQAAAAEAAAAEKUNvZ25vcy5DT0MuRGF0YVNvdXJjZS5SZXBvcnREYXRhLkNlbGxQYXJ05AAAAAkgswAAB3KSAAAAAQAAAAEAAAAEKUNvZ25vcy5DT0MuRGF0YVNvdXJjZS5SZXBvcnREYXRhLkNlbGxQYXJ05AAAAAkhswAAB3iSAAAAAQAAAAEAAAAEKUNvZ25vcy5DT0MuRGF0YVNvdXJjZS5SZXBvcnREYXRhLkNlbGxQYXJ05AAAAAkiswAAB36SAAAAAQAAAAEAAAAEKUNvZ25vcy5DT0MuRGF0YVNvdXJjZS5SZXBvcnREYXRhLkNlbGxQYXJ05AAAAAkjswAAB4SSAAAAAQAAAAEAAAAEKUNvZ25vcy5DT0MuRGF0YVNvdXJjZS5SZXBvcnREYXRhLkNlbGxQYXJ05AAAAAkkswAAB4qSAAAAAQAAAAEAAAAEKUNvZ25vcy5DT0MuRGF0YVNvdXJjZS5SZXBvcnREYXRhLkNlbGxQYXJ05AAAAAklswAAB5CSAAAAAQAAAAEAAAAEKUNvZ25vcy5DT0MuRGF0YVNvdXJjZS5SZXBvcnREYXRhLkNlbGxQYXJ05AAAAAkmswAAB5aSAAAAAQAAAAEAAAAEKUNvZ25vcy5DT0MuRGF0YVNvdXJjZS5SZXBvcnREYXRhLkNlbGxQYXJ05AAAAAknswAAB5ySAAAAAQAAAAEAAAAEKUNvZ25vcy5DT0MuRGF0YVNvdXJjZS5SZXBvcnREYXRhLkNlbGxQYXJ05AAAAAkoswAAB6KSAAAAAQAAAAEAAAAEKUNvZ25vcy5DT0MuRGF0YVNvdXJjZS5SZXBvcnREYXRhLkNlbGxQYXJ05AAAAAkpswAAB6iSAAAAAQAAAAEAAAAEKUNvZ25vcy5DT0MuRGF0YVNvdXJjZS5SZXBvcnREYXRhLkNlbGxQYXJ05AAAAAkqswAAB66SAAAAAQAAAAEAAAAEKUNvZ25vcy5DT0MuRGF0YVNvdXJjZS5SZXBvcnREYXRhLkNlbGxQYXJ05AAAAAkrswAAB7SSAAAAAQAAAAEAAAAEKUNvZ25vcy5DT0MuRGF0YVNvdXJjZS5SZXBvcnREYXRhLkNlbGxQYXJ05AAAAAksswAAB7qSAAAAAQAAAAEAAAAEKUNvZ25vcy5DT0MuRGF0YVNvdXJjZS5SZXBvcnREYXRhLkNlbGxQYXJ05AAAAAktswAAB8CSAAAAAQAAAAEAAAAEKUNvZ25vcy5DT0MuRGF0YVNvdXJjZS5SZXBvcnREYXRhLkNlbGxQYXJ05AAAAAkuswAAB8aSAAAAAQAAAAEAAAAEKUNvZ25vcy5DT0MuRGF0YVNvdXJjZS5SZXBvcnREYXRhLkNlbGxQYXJ05AAAAAkvswAAB8ySAAAAAQAAAAEAAAAEKUNvZ25vcy5DT0MuRGF0YVNvdXJjZS5SZXBvcnREYXRhLkNlbGxQYXJ05AAAAAkwswAAB9KSAAAAAQAAAAEAAAAEKUNvZ25vcy5DT0MuRGF0YVNvdXJjZS5SZXBvcnREYXRhLkNlbGxQYXJ05AAAAAkxswAAB9iSAAAAAQAAAAEAAAAEKUNvZ25vcy5DT0MuRGF0YVNvdXJjZS5SZXBvcnREYXRhLkNlbGxQYXJ05AAAAAkyswAAB96SAAAAAQAAAAEAAAAEKUNvZ25vcy5DT0MuRGF0YVNvdXJjZS5SZXBvcnREYXRhLkNlbGxQYXJ05AAAAAkzswAAB+SSAAAAAQAAAAEAAAAEKUNvZ25vcy5DT0MuRGF0YVNvdXJjZS5SZXBvcnREYXRhLkNlbGxQYXJ05AAAAAk0swAAB+qSAAAAAQAAAAEAAAAEKUNvZ25vcy5DT0MuRGF0YVNvdXJjZS5SZXBvcnREYXRhLkNlbGxQYXJ05AAAAAk1swAAB/CSAAAAAQAAAAEAAAAEKUNvZ25vcy5DT0MuRGF0YVNvdXJjZS5SZXBvcnREYXRhLkNlbGxQYXJ05AAAAAk2swAAEPWSAAAIAAAACTezAAAJOLMAAAk5swAACTqzAAAJO7MAAAk8swAACT2zAAAJPrMAAAf2kgAAAAEAAAABAAAABClDb2dub3MuQ09DLkRhdGFTb3VyY2UuUmVwb3J0RGF0YS5DZWxsUGFydOQAAAAJP7MAAAf8kgAAAAEAAAABAAAABClDb2dub3MuQ09DLkRhdGFTb3VyY2UuUmVwb3J0RGF0YS5DZWxsUGFydOQAAAAJQLMAABABkwAACAAAAAlBswAACUKzAAAJQ7MAAAlEswAACUWzAAAJRrMAAAlHswAACUizAAAHApMAAAABAAAAAQAAAAQpQ29nbm9zLkNPQy5EYXRhU291cmNlLlJlcG9ydERhdGEuQ2VsbFBhcnTkAAAACUmzAAAHCJMAAAABAAAAAQAAAAQpQ29nbm9zLkNPQy5EYXRhU291cmNlLlJlcG9ydERhdGEuQ2VsbFBhcnTkAAAACUqzAAAHDpMAAAABAAAAAQAAAAQpQ29nbm9zLkNPQy5EYXRhU291cmNlLlJlcG9ydERhdGEuQ2VsbFBhcnTkAAAACUuzAAAHFJMAAAABAAAAAQAAAAQpQ29nbm9zLkNPQy5EYXRhU291cmNlLlJlcG9ydERhdGEuQ2VsbFBhcnTkAAAACUyzAAAHGpMAAAABAAAAAQAAAAQpQ29nbm9zLkNPQy5EYXRhU291cmNlLlJlcG9ydERhdGEuQ2VsbFBhcnTkAAAACU2zAAAHIJMAAAABAAAAAQAAAAQpQ29nbm9zLkNPQy5EYXRhU291cmNlLlJlcG9ydERhdGEuQ2VsbFBhcnTkAAAACU6zAAAHJpMAAAABAAAAAQAAAAQpQ29nbm9zLkNPQy5EYXRhU291cmNlLlJlcG9ydERhdGEuQ2VsbFBhcnTkAAAACU+zAAAHLJMAAAABAAAAAQAAAAQpQ29nbm9zLkNPQy5EYXRhU291cmNlLlJlcG9ydERhdGEuQ2VsbFBhcnTkAAAACVCzAAAHMpMAAAABAAAAAQAAAAQpQ29nbm9zLkNPQy5EYXRhU291cmNlLlJlcG9ydERhdGEuQ2VsbFBhcnTkAAAACVGzAAAHOJMAAAABAAAAAQAAAAQpQ29nbm9zLkNPQy5EYXRhU291cmNlLlJlcG9ydERhdGEuQ2VsbFBhcnTkAAAACVKzAAAHPpMAAAABAAAAAQAAAAQpQ29nbm9zLkNPQy5EYXRhU291cmNlLlJlcG9ydERhdGEuQ2VsbFBhcnTkAAAACVOzAAAHRJMAAAABAAAAAQAAAAQpQ29nbm9zLkNPQy5EYXRhU291cmNlLlJlcG9ydERhdGEuQ2VsbFBhcnTkAAAACVSzAAAHSpMAAAABAAAAAQAAAAQpQ29nbm9zLkNPQy5EYXRhU291cmNlLlJlcG9ydERhdGEuQ2VsbFBhcnTkAAAACVWzAAAHUJMAAAABAAAAAQAAAAQpQ29nbm9zLkNPQy5EYXRhU291cmNlLlJlcG9ydERhdGEuQ2VsbFBhcnTkAAAACVazAAAHVpMAAAABAAAAAQAAAAQpQ29nbm9zLkNPQy5EYXRhU291cmNlLlJlcG9ydERhdGEuQ2VsbFBhcnTkAAAACVezAAAHXJMAAAABAAAAAQAAAAQpQ29nbm9zLkNPQy5EYXRhU291cmNlLlJlcG9ydERhdGEuQ2VsbFBhcnTkAAAACVizAAAQYZMAAAgAAAAJWbMAAAlaswAACVuzAAAJXLMAAAldswAACV6zAAANAgdikwAAAAEAAAABAAAABClDb2dub3MuQ09DLkRhdGFTb3VyY2UuUmVwb3J0RGF0YS5DZWxsUGFydOQAAAAJX7MAAAdokwAAAAEAAAABAAAABClDb2dub3MuQ09DLkRhdGFTb3VyY2UuUmVwb3J0RGF0YS5DZWxsUGFydOQAAAAJYLMAABBtkwAACAAAAAlhswAACWKzAAAJY7MAAAlkswAACWWzAAAJZrMAAA0CB26TAAAAAQAAAAEAAAAEKUNvZ25vcy5DT0MuRGF0YVNvdXJjZS5SZXBvcnREYXRhLkNlbGxQYXJ05AAAAAlnswAAB3STAAAAAQAAAAEAAAAEKUNvZ25vcy5DT0MuRGF0YVNvdXJjZS5SZXBvcnREYXRhLkNlbGxQYXJ05AAAAAloswAAEHmTAAAIAAAACWmzAAAJarMAAAlrswAACWyzAAAJbbMAAAluswAADQIHepMAAAABAAAAAQAAAAQpQ29nbm9zLkNPQy5EYXRhU291cmNlLlJlcG9ydERhdGEuQ2VsbFBhcnTkAAAACW+zAAAHgJMAAAABAAAAAQAAAAQpQ29nbm9zLkNPQy5EYXRhU291cmNlLlJlcG9ydERhdGEuQ2VsbFBhcnTkAAAACXCzAAAHhpMAAAABAAAAAQAAAAQpQ29nbm9zLkNPQy5EYXRhU291cmNlLlJlcG9ydERhdGEuQ2VsbFBhcnTkAAAACXGzAAAHjJMAAAABAAAAAQAAAAQpQ29nbm9zLkNPQy5EYXRhU291cmNlLlJlcG9ydERhdGEuQ2VsbFBhcnTkAAAACXKzAAAHkpMAAAABAAAAAQAAAAQpQ29nbm9zLkNPQy5EYXRhU291cmNlLlJlcG9ydERhdGEuQ2VsbFBhcnTkAAAACXOzAAAHmJMAAAABAAAAAQAAAAQpQ29nbm9zLkNPQy5EYXRhU291cmNlLlJlcG9ydERhdGEuQ2VsbFBhcnTkAAAACXSzAAAHnpMAAAABAAAAAQAAAAQpQ29nbm9zLkNPQy5EYXRhU291cmNlLlJlcG9ydERhdGEuQ2VsbFBhcnTkAAAACXWzAAAHpJMAAAABAAAAAQAAAAQpQ29nbm9zLkNPQy5EYXRhU291cmNlLlJlcG9ydERhdGEuQ2VsbFBhcnTkAAAACXazAAAHqpMAAAABAAAAAQAAAAQpQ29nbm9zLkNPQy5EYXRhU291cmNlLlJlcG9ydERhdGEuQ2VsbFBhcnTkAAAACXezAAAHsJMAAAABAAAAAQAAAAQpQ29nbm9zLkNPQy5EYXRhU291cmNlLlJlcG9ydERhdGEuQ2VsbFBhcnTkAAAACXizAAAHtpMAAAABAAAAAQAAAAQpQ29nbm9zLkNPQy5EYXRhU291cmNlLlJlcG9ydERhdGEuQ2VsbFBhcnTkAAAACXmzAAAHvJMAAAABAAAAAQAAAAQpQ29nbm9zLkNPQy5EYXRhU291cmNlLlJlcG9ydERhdGEuQ2VsbFBhcnTkAAAACXqzAAAHwpMAAAABAAAAAQAAAAQpQ29nbm9zLkNPQy5EYXRhU291cmNlLlJlcG9ydERhdGEuQ2VsbFBhcnTkAAAACXuzAAAHyJMAAAABAAAAAQAAAAQpQ29nbm9zLkNPQy5EYXRhU291cmNlLlJlcG9ydERhdGEuQ2VsbFBhcnTkAAAACXyzAAAHzpMAAAABAAAAAQAAAAQpQ29nbm9zLkNPQy5EYXRhU291cmNlLlJlcG9ydERhdGEuQ2VsbFBhcnTkAAAACX2zAAAH1JMAAAABAAAAAQAAAAQpQ29nbm9zLkNPQy5EYXRhU291cmNlLlJlcG9ydERhdGEuQ2VsbFBhcnTkAAAACX6zAAAQ2ZMAAAgAAAAJf7MAAAmAswAACYGzAAAJgrMAAAmDswAACYSzAAANAgfakwAAAAEAAAABAAAABClDb2dub3MuQ09DLkRhdGFTb3VyY2UuUmVwb3J0RGF0YS5DZWxsUGFydOQAAAAJhbMAAAfgkwAAAAEAAAABAAAABClDb2dub3MuQ09DLkRhdGFTb3VyY2UuUmVwb3J0RGF0YS5DZWxsUGFydOQAAAAJhrMAAAfmkwAAAAEAAAABAAAABClDb2dub3MuQ09DLkRhdGFTb3VyY2UuUmVwb3J0RGF0YS5DZWxsUGFydOQAAAAJh7MAAAfskwAAAAEAAAABAAAABClDb2dub3MuQ09DLkRhdGFTb3VyY2UuUmVwb3J0RGF0YS5DZWxsUGFydOQAAAAJiLMAAAfykwAAAAEAAAABAAAABClDb2dub3MuQ09DLkRhdGFTb3VyY2UuUmVwb3J0RGF0YS5DZWxsUGFydOQAAAAJibMAAAf4kwAAAAEAAAABAAAABClDb2dub3MuQ09DLkRhdGFTb3VyY2UuUmVwb3J0RGF0YS5DZWxsUGFydOQAAAAJirMAAAf+kwAAAAEAAAABAAAABClDb2dub3MuQ09DLkRhdGFTb3VyY2UuUmVwb3J0RGF0YS5DZWxsUGFydOQAAAAJi7MAAAcElAAAAAEAAAABAAAABClDb2dub3MuQ09DLkRhdGFTb3VyY2UuUmVwb3J0RGF0YS5DZWxsUGFydOQAAAAJjLMAAAcKlAAAAAEAAAABAAAABClDb2dub3MuQ09DLkRhdGFTb3VyY2UuUmVwb3J0RGF0YS5DZWxsUGFydOQAAAAJjbMAAAcQlAAAAAEAAAABAAAABClDb2dub3MuQ09DLkRhdGFTb3VyY2UuUmVwb3J0RGF0YS5DZWxsUGFydOQAAAAJjrMAAAcWlAAAAAEAAAABAAAABClDb2dub3MuQ09DLkRhdGFTb3VyY2UuUmVwb3J0RGF0YS5DZWxsUGFydOQAAAAJj7MAAAcclAAAAAEAAAABAAAABClDb2dub3MuQ09DLkRhdGFTb3VyY2UuUmVwb3J0RGF0YS5DZWxsUGFydOQAAAAJkLMAAAcilAAAAAEAAAABAAAABClDb2dub3MuQ09DLkRhdGFTb3VyY2UuUmVwb3J0RGF0YS5DZWxsUGFydOQAAAAJkbMAAAcolAAAAAEAAAABAAAABClDb2dub3MuQ09DLkRhdGFTb3VyY2UuUmVwb3J0RGF0YS5DZWxsUGFydOQAAAAJkrMAAAculAAAAAEAAAABAAAABClDb2dub3MuQ09DLkRhdGFTb3VyY2UuUmVwb3J0RGF0YS5DZWxsUGFydOQAAAAJk7MAAAc0lAAAAAEAAAABAAAABClDb2dub3MuQ09DLkRhdGFTb3VyY2UuUmVwb3J0RGF0YS5DZWxsUGFydOQAAAAJlLMAAAc6lAAAAAEAAAABAAAABClDb2dub3MuQ09DLkRhdGFTb3VyY2UuUmVwb3J0RGF0YS5DZWxsUGFydOQAAAAJlbMAAAdAlAAAAAEAAAABAAAABClDb2dub3MuQ09DLkRhdGFTb3VyY2UuUmVwb3J0RGF0YS5DZWxsUGFydOQAAAAJlrMAAAdGlAAAAAEAAAABAAAABClDb2dub3MuQ09DLkRhdGFTb3VyY2UuUmVwb3J0RGF0YS5DZWxsUGFydOQAAAAJl7MAAAdMlAAAAAEAAAABAAAABClDb2dub3MuQ09DLkRhdGFTb3VyY2UuUmVwb3J0RGF0YS5DZWxsUGFydOQAAAAJmLMAAAdSlAAAAAEAAAABAAAABClDb2dub3MuQ09DLkRhdGFTb3VyY2UuUmVwb3J0RGF0YS5DZWxsUGFydOQAAAAJmbMAAAdYlAAAAAEAAAABAAAABClDb2dub3MuQ09DLkRhdGFTb3VyY2UuUmVwb3J0RGF0YS5DZWxsUGFydOQAAAAJmrMAAAdelAAAAAEAAAABAAAABClDb2dub3MuQ09DLkRhdGFTb3VyY2UuUmVwb3J0RGF0YS5DZWxsUGFydOQAAAAJm7MAAAdklAAAAAEAAAABAAAABClDb2dub3MuQ09DLkRhdGFTb3VyY2UuUmVwb3J0RGF0YS5DZWxsUGFydOQAAAAJnLMAAAdqlAAAAAEAAAABAAAABClDb2dub3MuQ09DLkRhdGFTb3VyY2UuUmVwb3J0RGF0YS5DZWxsUGFydOQAAAAJnbMAAAdwlAAAAAEAAAABAAAABClDb2dub3MuQ09DLkRhdGFTb3VyY2UuUmVwb3J0RGF0YS5DZWxsUGFydOQAAAAJnrMAAAd2lAAAAAEAAAABAAAABClDb2dub3MuQ09DLkRhdGFTb3VyY2UuUmVwb3J0RGF0YS5DZWxsUGFydOQAAAAJn7MAAAd8lAAAAAEAAAABAAAABClDb2dub3MuQ09DLkRhdGFTb3VyY2UuUmVwb3J0RGF0YS5DZWxsUGFydOQAAAAJoLMAAAeClAAAAAEAAAABAAAABClDb2dub3MuQ09DLkRhdGFTb3VyY2UuUmVwb3J0RGF0YS5DZWxsUGFydOQAAAAJobMAAAeIlAAAAAEAAAABAAAABClDb2dub3MuQ09DLkRhdGFTb3VyY2UuUmVwb3J0RGF0YS5DZWxsUGFydOQAAAAJorMAAAeOlAAAAAEAAAABAAAABClDb2dub3MuQ09DLkRhdGFTb3VyY2UuUmVwb3J0RGF0YS5DZWxsUGFydOQAAAAJo7MAAAeUlAAAAAEAAAABAAAABClDb2dub3MuQ09DLkRhdGFTb3VyY2UuUmVwb3J0RGF0YS5DZWxsUGFydOQAAAAJpLMAAAealAAAAAEAAAABAAAABClDb2dub3MuQ09DLkRhdGFTb3VyY2UuUmVwb3J0RGF0YS5DZWxsUGFydOQAAAAJpbMAAAeglAAAAAEAAAABAAAABClDb2dub3MuQ09DLkRhdGFTb3VyY2UuUmVwb3J0RGF0YS5DZWxsUGFydOQAAAAJprMAAAemlAAAAAEAAAABAAAABClDb2dub3MuQ09DLkRhdGFTb3VyY2UuUmVwb3J0RGF0YS5DZWxsUGFydOQAAAAJp7MAABCrlAAAAAAAAAeslAAAAAEAAAABAAAABClDb2dub3MuQ09DLkRhdGFTb3VyY2UuUmVwb3J0RGF0YS5DZWxsUGFydOQAAAAJqLMAAAeylAAAAAEAAAABAAAABClDb2dub3MuQ09DLkRhdGFTb3VyY2UuUmVwb3J0RGF0YS5DZWxsUGFydOQAAAAJqbMAAAe4lAAAAAEAAAABAAAABClDb2dub3MuQ09DLkRhdGFTb3VyY2UuUmVwb3J0RGF0YS5DZWxsUGFydOQAAAAJqrMAAAe+lAAAAAEAAAABAAAABClDb2dub3MuQ09DLkRhdGFTb3VyY2UuUmVwb3J0RGF0YS5DZWxsUGFydOQAAAAJq7MAAAfElAAAAAEAAAABAAAABClDb2dub3MuQ09DLkRhdGFTb3VyY2UuUmVwb3J0RGF0YS5DZWxsUGFydOQAAAAJrLMAAAfKlAAAAAEAAAABAAAABClDb2dub3MuQ09DLkRhdGFTb3VyY2UuUmVwb3J0RGF0YS5DZWxsUGFydOQAAAAJrbMAAAfQlAAAAAEAAAABAAAABClDb2dub3MuQ09DLkRhdGFTb3VyY2UuUmVwb3J0RGF0YS5DZWxsUGFydOQAAAAJrrMAAAfWlAAAAAEAAAABAAAABClDb2dub3MuQ09DLkRhdGFTb3VyY2UuUmVwb3J0RGF0YS5DZWxsUGFydOQAAAAJr7MAAAfclAAAAAEAAAABAAAABClDb2dub3MuQ09DLkRhdGFTb3VyY2UuUmVwb3J0RGF0YS5DZWxsUGFydOQAAAAJsLMAAAfilAAAAAEAAAABAAAABClDb2dub3MuQ09DLkRhdGFTb3VyY2UuUmVwb3J0RGF0YS5DZWxsUGFydOQAAAAJsbMAAAfolAAAAAEAAAABAAAABClDb2dub3MuQ09DLkRhdGFTb3VyY2UuUmVwb3J0RGF0YS5DZWxsUGFydOQAAAAJsrMAAAfulAAAAAEAAAABAAAABClDb2dub3MuQ09DLkRhdGFTb3VyY2UuUmVwb3J0RGF0YS5DZWxsUGFydOQAAAAJs7MAAAf0lAAAAAEAAAABAAAABClDb2dub3MuQ09DLkRhdGFTb3VyY2UuUmVwb3J0RGF0YS5DZWxsUGFydOQAAAAJtLMAAAf6lAAAAAEAAAABAAAABClDb2dub3MuQ09DLkRhdGFTb3VyY2UuUmVwb3J0RGF0YS5DZWxsUGFydOQAAAAJtbMAAAcAlQAAAAEAAAABAAAABClDb2dub3MuQ09DLkRhdGFTb3VyY2UuUmVwb3J0RGF0YS5DZWxsUGFydOQAAAAJtrMAAAcGlQAAAAEAAAABAAAABClDb2dub3MuQ09DLkRhdGFTb3VyY2UuUmVwb3J0RGF0YS5DZWxsUGFydOQAAAAJt7MAAAcMlQAAAAEAAAABAAAABClDb2dub3MuQ09DLkRhdGFTb3VyY2UuUmVwb3J0RGF0YS5DZWxsUGFydOQAAAAJuLMAAAcSlQAAAAEAAAABAAAABClDb2dub3MuQ09DLkRhdGFTb3VyY2UuUmVwb3J0RGF0YS5DZWxsUGFydOQAAAAJubMAAAcYlQAAAAEAAAABAAAABClDb2dub3MuQ09DLkRhdGFTb3VyY2UuUmVwb3J0RGF0YS5DZWxsUGFydOQAAAAJurMAAAcelQAAAAEAAAABAAAABClDb2dub3MuQ09DLkRhdGFTb3VyY2UuUmVwb3J0RGF0YS5DZWxsUGFydOQAAAAJu7MAAAcklQAAAAEAAAABAAAABClDb2dub3MuQ09DLkRhdGFTb3VyY2UuUmVwb3J0RGF0YS5DZWxsUGFydOQAAAAJvLMAAAcqlQAAAAEAAAABAAAABClDb2dub3MuQ09DLkRhdGFTb3VyY2UuUmVwb3J0RGF0YS5DZWxsUGFydOQAAAAJvbMAAAcwlQAAAAEAAAABAAAABClDb2dub3MuQ09DLkRhdGFTb3VyY2UuUmVwb3J0RGF0YS5DZWxsUGFydOQAAAAJvrMAAAc2lQAAAAEAAAABAAAABClDb2dub3MuQ09DLkRhdGFTb3VyY2UuUmVwb3J0RGF0YS5DZWxsUGFydOQAAAAJv7MAAAc8lQAAAAEAAAABAAAABClDb2dub3MuQ09DLkRhdGFTb3VyY2UuUmVwb3J0RGF0YS5DZWxsUGFydOQAAAAJwLMAAAdClQAAAAEAAAABAAAABClDb2dub3MuQ09DLkRhdGFTb3VyY2UuUmVwb3J0RGF0YS5DZWxsUGFydOQAAAAJwbMAAAdIlQAAAAEAAAABAAAABClDb2dub3MuQ09DLkRhdGFTb3VyY2UuUmVwb3J0RGF0YS5DZWxsUGFydOQAAAAJwrMAAAdOlQAAAAEAAAABAAAABClDb2dub3MuQ09DLkRhdGFTb3VyY2UuUmVwb3J0RGF0YS5DZWxsUGFydOQAAAAJw7MAAAdUlQAAAAEAAAABAAAABClDb2dub3MuQ09DLkRhdGFTb3VyY2UuUmVwb3J0RGF0YS5DZWxsUGFydOQAAAAJxLMAAAdalQAAAAEAAAABAAAABClDb2dub3MuQ09DLkRhdGFTb3VyY2UuUmVwb3J0RGF0YS5DZWxsUGFydOQAAAAJxbMAAAdglQAAAAEAAAABAAAABClDb2dub3MuQ09DLkRhdGFTb3VyY2UuUmVwb3J0RGF0YS5DZWxsUGFydOQAAAAJxrMAAAdmlQAAAAEAAAABAAAABClDb2dub3MuQ09DLkRhdGFTb3VyY2UuUmVwb3J0RGF0YS5DZWxsUGFydOQAAAAJx7MAAAdslQAAAAEAAAABAAAABClDb2dub3MuQ09DLkRhdGFTb3VyY2UuUmVwb3J0RGF0YS5DZWxsUGFydOQAAAAJyLMAAAdylQAAAAEAAAABAAAABClDb2dub3MuQ09DLkRhdGFTb3VyY2UuUmVwb3J0RGF0YS5DZWxsUGFydOQAAAAJybMAAAd4lQAAAAEAAAABAAAABClDb2dub3MuQ09DLkRhdGFTb3VyY2UuUmVwb3J0RGF0YS5DZWxsUGFydOQAAAAJyrMAAAd+lQAAAAEAAAABAAAABClDb2dub3MuQ09DLkRhdGFTb3VyY2UuUmVwb3J0RGF0YS5DZWxsUGFydOQAAAAJy7MAAAeElQAAAAEAAAABAAAABClDb2dub3MuQ09DLkRhdGFTb3VyY2UuUmVwb3J0RGF0YS5DZWxsUGFydOQAAAAJzLMAAAeKlQAAAAEAAAABAAAABClDb2dub3MuQ09DLkRhdGFTb3VyY2UuUmVwb3J0RGF0YS5DZWxsUGFydOQAAAAJzbMAAAeQlQAAAAEAAAABAAAABClDb2dub3MuQ09DLkRhdGFTb3VyY2UuUmVwb3J0RGF0YS5DZWxsUGFydOQAAAAJzrMAAAeWlQAAAAEAAAABAAAABClDb2dub3MuQ09DLkRhdGFTb3VyY2UuUmVwb3J0RGF0YS5DZWxsUGFydOQAAAAJz7MAAAeclQAAAAEAAAABAAAABClDb2dub3MuQ09DLkRhdGFTb3VyY2UuUmVwb3J0RGF0YS5DZWxsUGFydOQAAAAJ0LMAAAeilQAAAAEAAAABAAAABClDb2dub3MuQ09DLkRhdGFTb3VyY2UuUmVwb3J0RGF0YS5DZWxsUGFydOQAAAAJ0bMAAAeolQAAAAEAAAABAAAABClDb2dub3MuQ09DLkRhdGFTb3VyY2UuUmVwb3J0RGF0YS5DZWxsUGFydOQAAAAJ0rMAAAeulQAAAAEAAAABAAAABClDb2dub3MuQ09DLkRhdGFTb3VyY2UuUmVwb3J0RGF0YS5DZWxsUGFydOQAAAAJ07MAAAe0lQAAAAEAAAABAAAABClDb2dub3MuQ09DLkRhdGFTb3VyY2UuUmVwb3J0RGF0YS5DZWxsUGFydOQAAAAJ1LMAAAe6lQAAAAEAAAABAAAABClDb2dub3MuQ09DLkRhdGFTb3VyY2UuUmVwb3J0RGF0YS5DZWxsUGFydOQAAAAJ1bMAAAfAlQAAAAEAAAABAAAABClDb2dub3MuQ09DLkRhdGFTb3VyY2UuUmVwb3J0RGF0YS5DZWxsUGFydOQAAAAJ1rMAAAfGlQAAAAEAAAABAAAABClDb2dub3MuQ09DLkRhdGFTb3VyY2UuUmVwb3J0RGF0YS5DZWxsUGFydOQAAAAJ17MAAAfMlQAAAAEAAAABAAAABClDb2dub3MuQ09DLkRhdGFTb3VyY2UuUmVwb3J0RGF0YS5DZWxsUGFydOQAAAAJ2LMAAAfSlQAAAAEAAAABAAAABClDb2dub3MuQ09DLkRhdGFTb3VyY2UuUmVwb3J0RGF0YS5DZWxsUGFydOQAAAAJ2bMAAAfYlQAAAAEAAAABAAAABClDb2dub3MuQ09DLkRhdGFTb3VyY2UuUmVwb3J0RGF0YS5DZWxsUGFydOQAAAAJ2rMAAAfelQAAAAEAAAABAAAABClDb2dub3MuQ09DLkRhdGFTb3VyY2UuUmVwb3J0RGF0YS5DZWxsUGFydOQAAAAJ27MAAAfklQAAAAEAAAABAAAABClDb2dub3MuQ09DLkRhdGFTb3VyY2UuUmVwb3J0RGF0YS5DZWxsUGFydOQAAAAJ3LMAAAfqlQAAAAEAAAABAAAABClDb2dub3MuQ09DLkRhdGFTb3VyY2UuUmVwb3J0RGF0YS5DZWxsUGFydOQAAAAJ3bMAAAfwlQAAAAEAAAABAAAABClDb2dub3MuQ09DLkRhdGFTb3VyY2UuUmVwb3J0RGF0YS5DZWxsUGFydOQAAAAJ3rMAAAf2lQAAAAEAAAABAAAABClDb2dub3MuQ09DLkRhdGFTb3VyY2UuUmVwb3J0RGF0YS5DZWxsUGFydOQAAAAJ37MAAAf8lQAAAAEAAAABAAAABClDb2dub3MuQ09DLkRhdGFTb3VyY2UuUmVwb3J0RGF0YS5DZWxsUGFydOQAAAAJ4LMAAAcClgAAAAEAAAABAAAABClDb2dub3MuQ09DLkRhdGFTb3VyY2UuUmVwb3J0RGF0YS5DZWxsUGFydOQAAAAJ4bMAAAcIlgAAAAEAAAABAAAABClDb2dub3MuQ09DLkRhdGFTb3VyY2UuUmVwb3J0RGF0YS5DZWxsUGFydOQAAAAJ4rMAAAcOlgAAAAEAAAABAAAABClDb2dub3MuQ09DLkRhdGFTb3VyY2UuUmVwb3J0RGF0YS5DZWxsUGFydOQAAAAJ47MAAAcUlgAAAAEAAAABAAAABClDb2dub3MuQ09DLkRhdGFTb3VyY2UuUmVwb3J0RGF0YS5DZWxsUGFydOQAAAAJ5LMAAAcalgAAAAEAAAABAAAABClDb2dub3MuQ09DLkRhdGFTb3VyY2UuUmVwb3J0RGF0YS5DZWxsUGFydOQAAAAJ5bMAAAcglgAAAAEAAAABAAAABClDb2dub3MuQ09DLkRhdGFTb3VyY2UuUmVwb3J0RGF0YS5DZWxsUGFydOQAAAAJ5rMAAAcmlgAAAAEAAAABAAAABClDb2dub3MuQ09DLkRhdGFTb3VyY2UuUmVwb3J0RGF0YS5DZWxsUGFydOQAAAAJ57MAAAcslgAAAAEAAAABAAAABClDb2dub3MuQ09DLkRhdGFTb3VyY2UuUmVwb3J0RGF0YS5DZWxsUGFydOQAAAAJ6LMAAAcylgAAAAEAAAABAAAABClDb2dub3MuQ09DLkRhdGFTb3VyY2UuUmVwb3J0RGF0YS5DZWxsUGFydOQAAAAJ6bMAAAc4lgAAAAEAAAABAAAABClDb2dub3MuQ09DLkRhdGFTb3VyY2UuUmVwb3J0RGF0YS5DZWxsUGFydOQAAAAJ6rMAAAc+lgAAAAEAAAABAAAABClDb2dub3MuQ09DLkRhdGFTb3VyY2UuUmVwb3J0RGF0YS5DZWxsUGFydOQAAAAJ67MAAAdElgAAAAEAAAABAAAABClDb2dub3MuQ09DLkRhdGFTb3VyY2UuUmVwb3J0RGF0YS5DZWxsUGFydOQAAAAJ7LMAAAdKlgAAAAEAAAABAAAABClDb2dub3MuQ09DLkRhdGFTb3VyY2UuUmVwb3J0RGF0YS5DZWxsUGFydOQAAAAJ7bMAAAdQlgAAAAEAAAABAAAABClDb2dub3MuQ09DLkRhdGFTb3VyY2UuUmVwb3J0RGF0YS5DZWxsUGFydOQAAAAJ7rMAAAdWlgAAAAEAAAABAAAABClDb2dub3MuQ09DLkRhdGFTb3VyY2UuUmVwb3J0RGF0YS5DZWxsUGFydOQAAAAJ77MAAAdclgAAAAEAAAABAAAABClDb2dub3MuQ09DLkRhdGFTb3VyY2UuUmVwb3J0RGF0YS5DZWxsUGFydOQAAAAJ8LMAAAdilgAAAAEAAAABAAAABClDb2dub3MuQ09DLkRhdGFTb3VyY2UuUmVwb3J0RGF0YS5DZWxsUGFydOQAAAAJ8bMAAAdolgAAAAEAAAABAAAABClDb2dub3MuQ09DLkRhdGFTb3VyY2UuUmVwb3J0RGF0YS5DZWxsUGFydOQAAAAJ8rMAAAdulgAAAAEAAAABAAAABClDb2dub3MuQ09DLkRhdGFTb3VyY2UuUmVwb3J0RGF0YS5DZWxsUGFydOQAAAAJ87MAAAd0lgAAAAEAAAABAAAABClDb2dub3MuQ09DLkRhdGFTb3VyY2UuUmVwb3J0RGF0YS5DZWxsUGFydOQAAAAJ9LMAAAd6lgAAAAEAAAABAAAABClDb2dub3MuQ09DLkRhdGFTb3VyY2UuUmVwb3J0RGF0YS5DZWxsUGFydOQAAAAJ9bMAAAeAlgAAAAEAAAABAAAABClDb2dub3MuQ09DLkRhdGFTb3VyY2UuUmVwb3J0RGF0YS5DZWxsUGFydOQAAAAJ9rMAAAeGlgAAAAEAAAABAAAABClDb2dub3MuQ09DLkRhdGFTb3VyY2UuUmVwb3J0RGF0YS5DZWxsUGFydOQAAAAJ97MAAAeMlgAAAAEAAAABAAAABClDb2dub3MuQ09DLkRhdGFTb3VyY2UuUmVwb3J0RGF0YS5DZWxsUGFydOQAAAAJ+LMAAAeSlgAAAAEAAAABAAAABClDb2dub3MuQ09DLkRhdGFTb3VyY2UuUmVwb3J0RGF0YS5DZWxsUGFydOQAAAAJ+bMAAAeYlgAAAAEAAAABAAAABClDb2dub3MuQ09DLkRhdGFTb3VyY2UuUmVwb3J0RGF0YS5DZWxsUGFydOQAAAAJ+rMAAAeelgAAAAEAAAABAAAABClDb2dub3MuQ09DLkRhdGFTb3VyY2UuUmVwb3J0RGF0YS5DZWxsUGFydOQAAAAJ+7MAAAeklgAAAAEAAAABAAAABClDb2dub3MuQ09DLkRhdGFTb3VyY2UuUmVwb3J0RGF0YS5DZWxsUGFydOQAAAAJ/LMAAAeqlgAAAAEAAAABAAAABClDb2dub3MuQ09DLkRhdGFTb3VyY2UuUmVwb3J0RGF0YS5DZWxsUGFydOQAAAAJ/bMAAAewlgAAAAEAAAABAAAABClDb2dub3MuQ09DLkRhdGFTb3VyY2UuUmVwb3J0RGF0YS5DZWxsUGFydOQAAAAJ/rMAAAe2lgAAAAEAAAABAAAABClDb2dub3MuQ09DLkRhdGFTb3VyY2UuUmVwb3J0RGF0YS5DZWxsUGFydOQAAAAJ/7MAAAe8lgAAAAEAAAABAAAABClDb2dub3MuQ09DLkRhdGFTb3VyY2UuUmVwb3J0RGF0YS5DZWxsUGFydOQAAAAJALQAAAfClgAAAAEAAAABAAAABClDb2dub3MuQ09DLkRhdGFTb3VyY2UuUmVwb3J0RGF0YS5DZWxsUGFydOQAAAAJAbQAAAfIlgAAAAEAAAABAAAABClDb2dub3MuQ09DLkRhdGFTb3VyY2UuUmVwb3J0RGF0YS5DZWxsUGFydOQAAAAJArQAAAfOlgAAAAEAAAABAAAABClDb2dub3MuQ09DLkRhdGFTb3VyY2UuUmVwb3J0RGF0YS5DZWxsUGFydOQAAAAJA7QAAAfUlgAAAAEAAAABAAAABClDb2dub3MuQ09DLkRhdGFTb3VyY2UuUmVwb3J0RGF0YS5DZWxsUGFydOQAAAAJBLQAAAfalgAAAAEAAAABAAAABClDb2dub3MuQ09DLkRhdGFTb3VyY2UuUmVwb3J0RGF0YS5DZWxsUGFydOQAAAAJBbQAAAfglgAAAAEAAAABAAAABClDb2dub3MuQ09DLkRhdGFTb3VyY2UuUmVwb3J0RGF0YS5DZWxsUGFydOQAAAAJBrQAAAfmlgAAAAEAAAABAAAABClDb2dub3MuQ09DLkRhdGFTb3VyY2UuUmVwb3J0RGF0YS5DZWxsUGFydOQAAAAJB7QAAAfslgAAAAEAAAABAAAABClDb2dub3MuQ09DLkRhdGFTb3VyY2UuUmVwb3J0RGF0YS5DZWxsUGFydOQAAAAJCLQAAAfylgAAAAEAAAABAAAABClDb2dub3MuQ09DLkRhdGFTb3VyY2UuUmVwb3J0RGF0YS5DZWxsUGFydOQAAAAJCbQAAAf4lgAAAAEAAAABAAAABClDb2dub3MuQ09DLkRhdGFTb3VyY2UuUmVwb3J0RGF0YS5DZWxsUGFydOQAAAAJCrQAAAf+lgAAAAEAAAABAAAABClDb2dub3MuQ09DLkRhdGFTb3VyY2UuUmVwb3J0RGF0YS5DZWxsUGFydOQAAAAJC7QAAAcElwAAAAEAAAABAAAABClDb2dub3MuQ09DLkRhdGFTb3VyY2UuUmVwb3J0RGF0YS5DZWxsUGFydOQAAAAJDLQAAAcKlwAAAAEAAAABAAAABClDb2dub3MuQ09DLkRhdGFTb3VyY2UuUmVwb3J0RGF0YS5DZWxsUGFydOQAAAAJDbQAAAcQlwAAAAEAAAABAAAABClDb2dub3MuQ09DLkRhdGFTb3VyY2UuUmVwb3J0RGF0YS5DZWxsUGFydOQAAAAJDrQAAAcWlwAAAAEAAAABAAAABClDb2dub3MuQ09DLkRhdGFTb3VyY2UuUmVwb3J0RGF0YS5DZWxsUGFydOQAAAAJD7QAAAcclwAAAAEAAAABAAAABClDb2dub3MuQ09DLkRhdGFTb3VyY2UuUmVwb3J0RGF0YS5DZWxsUGFydOQAAAAJELQAAAcilwAAAAEAAAABAAAABClDb2dub3MuQ09DLkRhdGFTb3VyY2UuUmVwb3J0RGF0YS5DZWxsUGFydOQAAAAJEbQAAAcolwAAAAEAAAABAAAABClDb2dub3MuQ09DLkRhdGFTb3VyY2UuUmVwb3J0RGF0YS5DZWxsUGFydOQAAAAJErQAAAculwAAAAEAAAABAAAABClDb2dub3MuQ09DLkRhdGFTb3VyY2UuUmVwb3J0RGF0YS5DZWxsUGFydOQAAAAJE7QAAAc0lwAAAAEAAAABAAAABClDb2dub3MuQ09DLkRhdGFTb3VyY2UuUmVwb3J0RGF0YS5DZWxsUGFydOQAAAAJFLQAAAc6lwAAAAEAAAABAAAABClDb2dub3MuQ09DLkRhdGFTb3VyY2UuUmVwb3J0RGF0YS5DZWxsUGFydOQAAAAJFbQAAAdAlwAAAAEAAAABAAAABClDb2dub3MuQ09DLkRhdGFTb3VyY2UuUmVwb3J0RGF0YS5DZWxsUGFydOQAAAAJFrQAAAdGlwAAAAEAAAABAAAABClDb2dub3MuQ09DLkRhdGFTb3VyY2UuUmVwb3J0RGF0YS5DZWxsUGFydOQAAAAJF7QAAAdMlwAAAAEAAAABAAAABClDb2dub3MuQ09DLkRhdGFTb3VyY2UuUmVwb3J0RGF0YS5DZWxsUGFydOQAAAAJGLQAAAdSlwAAAAEAAAABAAAABClDb2dub3MuQ09DLkRhdGFTb3VyY2UuUmVwb3J0RGF0YS5DZWxsUGFydOQAAAAJGbQAAAdYlwAAAAEAAAABAAAABClDb2dub3MuQ09DLkRhdGFTb3VyY2UuUmVwb3J0RGF0YS5DZWxsUGFydOQAAAAJGrQAAAdelwAAAAEAAAABAAAABClDb2dub3MuQ09DLkRhdGFTb3VyY2UuUmVwb3J0RGF0YS5DZWxsUGFydOQAAAAJG7QAAAdklwAAAAEAAAABAAAABClDb2dub3MuQ09DLkRhdGFTb3VyY2UuUmVwb3J0RGF0YS5DZWxsUGFydOQAAAAJHLQAAAdqlwAAAAEAAAABAAAABClDb2dub3MuQ09DLkRhdGFTb3VyY2UuUmVwb3J0RGF0YS5DZWxsUGFydOQAAAAJHbQAAAdwlwAAAAEAAAABAAAABClDb2dub3MuQ09DLkRhdGFTb3VyY2UuUmVwb3J0RGF0YS5DZWxsUGFydOQAAAAJHrQAAAd2lwAAAAEAAAABAAAABClDb2dub3MuQ09DLkRhdGFTb3VyY2UuUmVwb3J0RGF0YS5DZWxsUGFydOQAAAAJH7QAAAd8lwAAAAEAAAABAAAABClDb2dub3MuQ09DLkRhdGFTb3VyY2UuUmVwb3J0RGF0YS5DZWxsUGFydOQAAAAJILQAAAeClwAAAAEAAAABAAAABClDb2dub3MuQ09DLkRhdGFTb3VyY2UuUmVwb3J0RGF0YS5DZWxsUGFydOQAAAAJIbQAAAeIlwAAAAEAAAABAAAABClDb2dub3MuQ09DLkRhdGFTb3VyY2UuUmVwb3J0RGF0YS5DZWxsUGFydOQAAAAJIrQAAAeOlwAAAAEAAAABAAAABClDb2dub3MuQ09DLkRhdGFTb3VyY2UuUmVwb3J0RGF0YS5DZWxsUGFydOQAAAAJI7QAAAeUlwAAAAEAAAABAAAABClDb2dub3MuQ09DLkRhdGFTb3VyY2UuUmVwb3J0RGF0YS5DZWxsUGFydOQAAAAJJLQAAAealwAAAAEAAAABAAAABClDb2dub3MuQ09DLkRhdGFTb3VyY2UuUmVwb3J0RGF0YS5DZWxsUGFydOQAAAAJJbQAAAeglwAAAAEAAAABAAAABClDb2dub3MuQ09DLkRhdGFTb3VyY2UuUmVwb3J0RGF0YS5DZWxsUGFydOQAAAAJJrQAAAemlwAAAAEAAAABAAAABClDb2dub3MuQ09DLkRhdGFTb3VyY2UuUmVwb3J0RGF0YS5DZWxsUGFydOQAAAAJJ7QAAAeslwAAAAEAAAABAAAABClDb2dub3MuQ09DLkRhdGFTb3VyY2UuUmVwb3J0RGF0YS5DZWxsUGFydOQAAAAJKLQAAAeylwAAAAEAAAABAAAABClDb2dub3MuQ09DLkRhdGFTb3VyY2UuUmVwb3J0RGF0YS5DZWxsUGFydOQAAAAJKbQAAAe4lwAAAAEAAAABAAAABClDb2dub3MuQ09DLkRhdGFTb3VyY2UuUmVwb3J0RGF0YS5DZWxsUGFydOQAAAAJKrQAAAe+lwAAAAEAAAABAAAABClDb2dub3MuQ09DLkRhdGFTb3VyY2UuUmVwb3J0RGF0YS5DZWxsUGFydOQAAAAJK7QAAAfElwAAAAEAAAABAAAABClDb2dub3MuQ09DLkRhdGFTb3VyY2UuUmVwb3J0RGF0YS5DZWxsUGFydOQAAAAJLLQAAAfKlwAAAAEAAAABAAAABClDb2dub3MuQ09DLkRhdGFTb3VyY2UuUmVwb3J0RGF0YS5DZWxsUGFydOQAAAAJLbQAAAfQlwAAAAEAAAABAAAABClDb2dub3MuQ09DLkRhdGFTb3VyY2UuUmVwb3J0RGF0YS5DZWxsUGFydOQAAAAJLrQAAAfWlwAAAAEAAAABAAAABClDb2dub3MuQ09DLkRhdGFTb3VyY2UuUmVwb3J0RGF0YS5DZWxsUGFydOQAAAAJL7QAAAfclwAAAAEAAAABAAAABClDb2dub3MuQ09DLkRhdGFTb3VyY2UuUmVwb3J0RGF0YS5DZWxsUGFydOQAAAAJMLQAAAfilwAAAAEAAAABAAAABClDb2dub3MuQ09DLkRhdGFTb3VyY2UuUmVwb3J0RGF0YS5DZWxsUGFydOQAAAAJMbQAAAfolwAAAAEAAAABAAAABClDb2dub3MuQ09DLkRhdGFTb3VyY2UuUmVwb3J0RGF0YS5DZWxsUGFydOQAAAAJMrQAAAfulwAAAAEAAAABAAAABClDb2dub3MuQ09DLkRhdGFTb3VyY2UuUmVwb3J0RGF0YS5DZWxsUGFydOQAAAAJM7QAAAf0lwAAAAEAAAABAAAABClDb2dub3MuQ09DLkRhdGFTb3VyY2UuUmVwb3J0RGF0YS5DZWxsUGFydOQAAAAJNLQAAAf6lwAAAAEAAAABAAAABClDb2dub3MuQ09DLkRhdGFTb3VyY2UuUmVwb3J0RGF0YS5DZWxsUGFydOQAAAAJNbQAAAcAmAAAAAEAAAABAAAABClDb2dub3MuQ09DLkRhdGFTb3VyY2UuUmVwb3J0RGF0YS5DZWxsUGFydOQAAAAJNrQAAAcGmAAAAAEAAAABAAAABClDb2dub3MuQ09DLkRhdGFTb3VyY2UuUmVwb3J0RGF0YS5DZWxsUGFydOQAAAAJN7QAAAcMmAAAAAEAAAABAAAABClDb2dub3MuQ09DLkRhdGFTb3VyY2UuUmVwb3J0RGF0YS5DZWxsUGFydOQAAAAJOLQAAAcSmAAAAAEAAAABAAAABClDb2dub3MuQ09DLkRhdGFTb3VyY2UuUmVwb3J0RGF0YS5DZWxsUGFydOQAAAAJObQAAAcYmAAAAAEAAAABAAAABClDb2dub3MuQ09DLkRhdGFTb3VyY2UuUmVwb3J0RGF0YS5DZWxsUGFydOQAAAAJOrQAAAcemAAAAAEAAAABAAAABClDb2dub3MuQ09DLkRhdGFTb3VyY2UuUmVwb3J0RGF0YS5DZWxsUGFydOQAAAAJO7QAAAckmAAAAAEAAAABAAAABClDb2dub3MuQ09DLkRhdGFTb3VyY2UuUmVwb3J0RGF0YS5DZWxsUGFydOQAAAAJPLQAAAcqmAAAAAEAAAABAAAABClDb2dub3MuQ09DLkRhdGFTb3VyY2UuUmVwb3J0RGF0YS5DZWxsUGFydOQAAAAJPbQAAAcwmAAAAAEAAAABAAAABClDb2dub3MuQ09DLkRhdGFTb3VyY2UuUmVwb3J0RGF0YS5DZWxsUGFydOQAAAAJPrQAAAc2mAAAAAEAAAABAAAABClDb2dub3MuQ09DLkRhdGFTb3VyY2UuUmVwb3J0RGF0YS5DZWxsUGFydOQAAAAJP7QAAAc8mAAAAAEAAAABAAAABClDb2dub3MuQ09DLkRhdGFTb3VyY2UuUmVwb3J0RGF0YS5DZWxsUGFydOQAAAAJQLQAAAdCmAAAAAEAAAABAAAABClDb2dub3MuQ09DLkRhdGFTb3VyY2UuUmVwb3J0RGF0YS5DZWxsUGFydOQAAAAJQbQAAAdImAAAAAEAAAABAAAABClDb2dub3MuQ09DLkRhdGFTb3VyY2UuUmVwb3J0RGF0YS5DZWxsUGFydOQAAAAJQrQAAAdOmAAAAAEAAAABAAAABClDb2dub3MuQ09DLkRhdGFTb3VyY2UuUmVwb3J0RGF0YS5DZWxsUGFydOQAAAAJQ7QAAAdUmAAAAAEAAAABAAAABClDb2dub3MuQ09DLkRhdGFTb3VyY2UuUmVwb3J0RGF0YS5DZWxsUGFydOQAAAAJRLQAAAdamAAAAAEAAAABAAAABClDb2dub3MuQ09DLkRhdGFTb3VyY2UuUmVwb3J0RGF0YS5DZWxsUGFydOQAAAAJRbQAAAdgmAAAAAEAAAABAAAABClDb2dub3MuQ09DLkRhdGFTb3VyY2UuUmVwb3J0RGF0YS5DZWxsUGFydOQAAAAJRrQAAAdmmAAAAAEAAAABAAAABClDb2dub3MuQ09DLkRhdGFTb3VyY2UuUmVwb3J0RGF0YS5DZWxsUGFydOQAAAAJR7QAAAdsmAAAAAEAAAABAAAABClDb2dub3MuQ09DLkRhdGFTb3VyY2UuUmVwb3J0RGF0YS5DZWxsUGFydOQAAAAJSLQAAAdymAAAAAEAAAABAAAABClDb2dub3MuQ09DLkRhdGFTb3VyY2UuUmVwb3J0RGF0YS5DZWxsUGFydOQAAAAJSbQAAAd4mAAAAAEAAAABAAAABClDb2dub3MuQ09DLkRhdGFTb3VyY2UuUmVwb3J0RGF0YS5DZWxsUGFydOQAAAAJSrQAAAd+mAAAAAEAAAABAAAABClDb2dub3MuQ09DLkRhdGFTb3VyY2UuUmVwb3J0RGF0YS5DZWxsUGFydOQAAAAJS7QAAAeEmAAAAAEAAAABAAAABClDb2dub3MuQ09DLkRhdGFTb3VyY2UuUmVwb3J0RGF0YS5DZWxsUGFydOQAAAAJTLQAAAeKmAAAAAEAAAABAAAABClDb2dub3MuQ09DLkRhdGFTb3VyY2UuUmVwb3J0RGF0YS5DZWxsUGFydOQAAAAJTbQAAAeQmAAAAAEAAAABAAAABClDb2dub3MuQ09DLkRhdGFTb3VyY2UuUmVwb3J0RGF0YS5DZWxsUGFydOQAAAAJTrQAAAeWmAAAAAEAAAABAAAABClDb2dub3MuQ09DLkRhdGFTb3VyY2UuUmVwb3J0RGF0YS5DZWxsUGFydOQAAAAJT7QAAAecmAAAAAEAAAABAAAABClDb2dub3MuQ09DLkRhdGFTb3VyY2UuUmVwb3J0RGF0YS5DZWxsUGFydOQAAAAJULQAAAeimAAAAAEAAAABAAAABClDb2dub3MuQ09DLkRhdGFTb3VyY2UuUmVwb3J0RGF0YS5DZWxsUGFydOQAAAAJUbQAAAeomAAAAAEAAAABAAAABClDb2dub3MuQ09DLkRhdGFTb3VyY2UuUmVwb3J0RGF0YS5DZWxsUGFydOQAAAAJUrQAAAeumAAAAAEAAAABAAAABClDb2dub3MuQ09DLkRhdGFTb3VyY2UuUmVwb3J0RGF0YS5DZWxsUGFydOQAAAAJU7QAAAe0mAAAAAEAAAABAAAABClDb2dub3MuQ09DLkRhdGFTb3VyY2UuUmVwb3J0RGF0YS5DZWxsUGFydOQAAAAJVLQAAAe6mAAAAAEAAAABAAAABClDb2dub3MuQ09DLkRhdGFTb3VyY2UuUmVwb3J0RGF0YS5DZWxsUGFydOQAAAAJVbQAAAfAmAAAAAEAAAABAAAABClDb2dub3MuQ09DLkRhdGFTb3VyY2UuUmVwb3J0RGF0YS5DZWxsUGFydOQAAAAJVrQAAAfGmAAAAAEAAAABAAAABClDb2dub3MuQ09DLkRhdGFTb3VyY2UuUmVwb3J0RGF0YS5DZWxsUGFydOQAAAAJV7QAAAfMmAAAAAEAAAABAAAABClDb2dub3MuQ09DLkRhdGFTb3VyY2UuUmVwb3J0RGF0YS5DZWxsUGFydOQAAAAJWLQAAAfSmAAAAAEAAAABAAAABClDb2dub3MuQ09DLkRhdGFTb3VyY2UuUmVwb3J0RGF0YS5DZWxsUGFydOQAAAAJWbQAAAfYmAAAAAEAAAABAAAABClDb2dub3MuQ09DLkRhdGFTb3VyY2UuUmVwb3J0RGF0YS5DZWxsUGFydOQAAAAJWrQAAAfemAAAAAEAAAABAAAABClDb2dub3MuQ09DLkRhdGFTb3VyY2UuUmVwb3J0RGF0YS5DZWxsUGFydOQAAAAJW7QAAAfkmAAAAAEAAAABAAAABClDb2dub3MuQ09DLkRhdGFTb3VyY2UuUmVwb3J0RGF0YS5DZWxsUGFydOQAAAAJXLQAAAfqmAAAAAEAAAABAAAABClDb2dub3MuQ09DLkRhdGFTb3VyY2UuUmVwb3J0RGF0YS5DZWxsUGFydOQAAAAJXbQAAAfwmAAAAAEAAAABAAAABClDb2dub3MuQ09DLkRhdGFTb3VyY2UuUmVwb3J0RGF0YS5DZWxsUGFydOQAAAAJXrQAAAf2mAAAAAEAAAABAAAABClDb2dub3MuQ09DLkRhdGFTb3VyY2UuUmVwb3J0RGF0YS5DZWxsUGFydOQAAAAJX7QAAAf8mAAAAAEAAAABAAAABClDb2dub3MuQ09DLkRhdGFTb3VyY2UuUmVwb3J0RGF0YS5DZWxsUGFydOQAAAAJYLQAAAcCmQAAAAEAAAABAAAABClDb2dub3MuQ09DLkRhdGFTb3VyY2UuUmVwb3J0RGF0YS5DZWxsUGFydOQAAAAJYbQAAAcImQAAAAEAAAABAAAABClDb2dub3MuQ09DLkRhdGFTb3VyY2UuUmVwb3J0RGF0YS5DZWxsUGFydOQAAAAJYrQAAAcOmQAAAAEAAAABAAAABClDb2dub3MuQ09DLkRhdGFTb3VyY2UuUmVwb3J0RGF0YS5DZWxsUGFydOQAAAAJY7QAAAcUmQAAAAEAAAABAAAABClDb2dub3MuQ09DLkRhdGFTb3VyY2UuUmVwb3J0RGF0YS5DZWxsUGFydOQAAAAJZLQAAAcamQAAAAEAAAABAAAABClDb2dub3MuQ09DLkRhdGFTb3VyY2UuUmVwb3J0RGF0YS5DZWxsUGFydOQAAAAJZbQAAAcgmQAAAAEAAAABAAAABClDb2dub3MuQ09DLkRhdGFTb3VyY2UuUmVwb3J0RGF0YS5DZWxsUGFydOQAAAAJZrQAAAcmmQAAAAEAAAABAAAABClDb2dub3MuQ09DLkRhdGFTb3VyY2UuUmVwb3J0RGF0YS5DZWxsUGFydOQAAAAJZ7QAAAcsmQAAAAEAAAABAAAABClDb2dub3MuQ09DLkRhdGFTb3VyY2UuUmVwb3J0RGF0YS5DZWxsUGFydOQAAAAJaLQAAAcymQAAAAEAAAABAAAABClDb2dub3MuQ09DLkRhdGFTb3VyY2UuUmVwb3J0RGF0YS5DZWxsUGFydOQAAAAJabQAAAc4mQAAAAEAAAABAAAABClDb2dub3MuQ09DLkRhdGFTb3VyY2UuUmVwb3J0RGF0YS5DZWxsUGFydOQAAAAJarQAAAc+mQAAAAEAAAABAAAABClDb2dub3MuQ09DLkRhdGFTb3VyY2UuUmVwb3J0RGF0YS5DZWxsUGFydOQAAAAJa7QAAAdEmQAAAAEAAAABAAAABClDb2dub3MuQ09DLkRhdGFTb3VyY2UuUmVwb3J0RGF0YS5DZWxsUGFydOQAAAAJbLQAAAdKmQAAAAEAAAABAAAABClDb2dub3MuQ09DLkRhdGFTb3VyY2UuUmVwb3J0RGF0YS5DZWxsUGFydOQAAAAJbbQAAAdQmQAAAAEAAAABAAAABClDb2dub3MuQ09DLkRhdGFTb3VyY2UuUmVwb3J0RGF0YS5DZWxsUGFydOQAAAAJbrQAAAdWmQAAAAEAAAABAAAABClDb2dub3MuQ09DLkRhdGFTb3VyY2UuUmVwb3J0RGF0YS5DZWxsUGFydOQAAAAJb7QAAAdcmQAAAAEAAAABAAAABClDb2dub3MuQ09DLkRhdGFTb3VyY2UuUmVwb3J0RGF0YS5DZWxsUGFydOQAAAAJcLQAAAdimQAAAAEAAAABAAAABClDb2dub3MuQ09DLkRhdGFTb3VyY2UuUmVwb3J0RGF0YS5DZWxsUGFydOQAAAAJcbQAAAdomQAAAAEAAAABAAAABClDb2dub3MuQ09DLkRhdGFTb3VyY2UuUmVwb3J0RGF0YS5DZWxsUGFydOQAAAAJcrQAAAdumQAAAAEAAAABAAAABClDb2dub3MuQ09DLkRhdGFTb3VyY2UuUmVwb3J0RGF0YS5DZWxsUGFydOQAAAAJc7QAAAd0mQAAAAEAAAABAAAABClDb2dub3MuQ09DLkRhdGFTb3VyY2UuUmVwb3J0RGF0YS5DZWxsUGFydOQAAAAJdLQAAAd6mQAAAAEAAAABAAAABClDb2dub3MuQ09DLkRhdGFTb3VyY2UuUmVwb3J0RGF0YS5DZWxsUGFydOQAAAAJdbQAAAeAmQAAAAEAAAABAAAABClDb2dub3MuQ09DLkRhdGFTb3VyY2UuUmVwb3J0RGF0YS5DZWxsUGFydOQAAAAJdrQAAAeGmQAAAAEAAAABAAAABClDb2dub3MuQ09DLkRhdGFTb3VyY2UuUmVwb3J0RGF0YS5DZWxsUGFydOQAAAAJd7QAAAeMmQAAAAEAAAABAAAABClDb2dub3MuQ09DLkRhdGFTb3VyY2UuUmVwb3J0RGF0YS5DZWxsUGFydOQAAAAJeLQAAAeSmQAAAAEAAAABAAAABClDb2dub3MuQ09DLkRhdGFTb3VyY2UuUmVwb3J0RGF0YS5DZWxsUGFydOQAAAAJebQAAAeYmQAAAAEAAAABAAAABClDb2dub3MuQ09DLkRhdGFTb3VyY2UuUmVwb3J0RGF0YS5DZWxsUGFydOQAAAAJerQAAAeemQAAAAEAAAABAAAABClDb2dub3MuQ09DLkRhdGFTb3VyY2UuUmVwb3J0RGF0YS5DZWxsUGFydOQAAAAJe7QAAAekmQAAAAEAAAABAAAABClDb2dub3MuQ09DLkRhdGFTb3VyY2UuUmVwb3J0RGF0YS5DZWxsUGFydOQAAAAJfLQAAAeqmQAAAAEAAAABAAAABClDb2dub3MuQ09DLkRhdGFTb3VyY2UuUmVwb3J0RGF0YS5DZWxsUGFydOQAAAAJfbQAAAewmQAAAAEAAAABAAAABClDb2dub3MuQ09DLkRhdGFTb3VyY2UuUmVwb3J0RGF0YS5DZWxsUGFydOQAAAAJfrQAAAe2mQAAAAEAAAABAAAABClDb2dub3MuQ09DLkRhdGFTb3VyY2UuUmVwb3J0RGF0YS5DZWxsUGFydOQAAAAJf7QAAAe8mQAAAAEAAAABAAAABClDb2dub3MuQ09DLkRhdGFTb3VyY2UuUmVwb3J0RGF0YS5DZWxsUGFydOQAAAAJgLQAAAfCmQAAAAEAAAABAAAABClDb2dub3MuQ09DLkRhdGFTb3VyY2UuUmVwb3J0RGF0YS5DZWxsUGFydOQAAAAJgbQAAAfImQAAAAEAAAABAAAABClDb2dub3MuQ09DLkRhdGFTb3VyY2UuUmVwb3J0RGF0YS5DZWxsUGFydOQAAAAJgrQAAAfOmQAAAAEAAAABAAAABClDb2dub3MuQ09DLkRhdGFTb3VyY2UuUmVwb3J0RGF0YS5DZWxsUGFydOQAAAAJg7QAAAfUmQAAAAEAAAABAAAABClDb2dub3MuQ09DLkRhdGFTb3VyY2UuUmVwb3J0RGF0YS5DZWxsUGFydOQAAAAJhLQAAAfamQAAAAEAAAABAAAABClDb2dub3MuQ09DLkRhdGFTb3VyY2UuUmVwb3J0RGF0YS5DZWxsUGFydOQAAAAJhbQAAAfgmQAAAAEAAAABAAAABClDb2dub3MuQ09DLkRhdGFTb3VyY2UuUmVwb3J0RGF0YS5DZWxsUGFydOQAAAAJhrQAAAfmmQAAAAEAAAABAAAABClDb2dub3MuQ09DLkRhdGFTb3VyY2UuUmVwb3J0RGF0YS5DZWxsUGFydOQAAAAJh7QAAAfsmQAAAAEAAAABAAAABClDb2dub3MuQ09DLkRhdGFTb3VyY2UuUmVwb3J0RGF0YS5DZWxsUGFydOQAAAAJiLQAAAfymQAAAAEAAAABAAAABClDb2dub3MuQ09DLkRhdGFTb3VyY2UuUmVwb3J0RGF0YS5DZWxsUGFydOQAAAAJibQAAAf4mQAAAAEAAAABAAAABClDb2dub3MuQ09DLkRhdGFTb3VyY2UuUmVwb3J0RGF0YS5DZWxsUGFydOQAAAAJirQAAAf+mQAAAAEAAAABAAAABClDb2dub3MuQ09DLkRhdGFTb3VyY2UuUmVwb3J0RGF0YS5DZWxsUGFydOQAAAAJi7QAAAcEmgAAAAEAAAABAAAABClDb2dub3MuQ09DLkRhdGFTb3VyY2UuUmVwb3J0RGF0YS5DZWxsUGFydOQAAAAJjLQAAAcKmgAAAAEAAAABAAAABClDb2dub3MuQ09DLkRhdGFTb3VyY2UuUmVwb3J0RGF0YS5DZWxsUGFydOQAAAAJjbQAAAcQmgAAAAEAAAABAAAABClDb2dub3MuQ09DLkRhdGFTb3VyY2UuUmVwb3J0RGF0YS5DZWxsUGFydOQAAAAJjrQAAAcWmgAAAAEAAAABAAAABClDb2dub3MuQ09DLkRhdGFTb3VyY2UuUmVwb3J0RGF0YS5DZWxsUGFydOQAAAAJj7QAAAccmgAAAAEAAAABAAAABClDb2dub3MuQ09DLkRhdGFTb3VyY2UuUmVwb3J0RGF0YS5DZWxsUGFydOQAAAAJkLQAAAcimgAAAAEAAAABAAAABClDb2dub3MuQ09DLkRhdGFTb3VyY2UuUmVwb3J0RGF0YS5DZWxsUGFydOQAAAAJkbQAAAcomgAAAAEAAAABAAAABClDb2dub3MuQ09DLkRhdGFTb3VyY2UuUmVwb3J0RGF0YS5DZWxsUGFydOQAAAAJkrQAAAcumgAAAAEAAAABAAAABClDb2dub3MuQ09DLkRhdGFTb3VyY2UuUmVwb3J0RGF0YS5DZWxsUGFydOQAAAAJk7QAAAc0mgAAAAEAAAABAAAABClDb2dub3MuQ09DLkRhdGFTb3VyY2UuUmVwb3J0RGF0YS5DZWxsUGFydOQAAAAJlLQAAAc6mgAAAAEAAAABAAAABClDb2dub3MuQ09DLkRhdGFTb3VyY2UuUmVwb3J0RGF0YS5DZWxsUGFydOQAAAAJlbQAAAdAmgAAAAEAAAABAAAABClDb2dub3MuQ09DLkRhdGFTb3VyY2UuUmVwb3J0RGF0YS5DZWxsUGFydOQAAAAJlrQAAAdGmgAAAAEAAAABAAAABClDb2dub3MuQ09DLkRhdGFTb3VyY2UuUmVwb3J0RGF0YS5DZWxsUGFydOQAAAAJl7QAAAdMmgAAAAEAAAABAAAABClDb2dub3MuQ09DLkRhdGFTb3VyY2UuUmVwb3J0RGF0YS5DZWxsUGFydOQAAAAJmLQAAAdSmgAAAAEAAAABAAAABClDb2dub3MuQ09DLkRhdGFTb3VyY2UuUmVwb3J0RGF0YS5DZWxsUGFydOQAAAAJmbQAAAdYmgAAAAEAAAABAAAABClDb2dub3MuQ09DLkRhdGFTb3VyY2UuUmVwb3J0RGF0YS5DZWxsUGFydOQAAAAJmrQAAAdemgAAAAEAAAABAAAABClDb2dub3MuQ09DLkRhdGFTb3VyY2UuUmVwb3J0RGF0YS5DZWxsUGFydOQAAAAJm7QAAAdkmgAAAAEAAAABAAAABClDb2dub3MuQ09DLkRhdGFTb3VyY2UuUmVwb3J0RGF0YS5DZWxsUGFydOQAAAAJnLQAAAdqmgAAAAEAAAABAAAABClDb2dub3MuQ09DLkRhdGFTb3VyY2UuUmVwb3J0RGF0YS5DZWxsUGFydOQAAAAJnbQAAAdwmgAAAAEAAAABAAAABClDb2dub3MuQ09DLkRhdGFTb3VyY2UuUmVwb3J0RGF0YS5DZWxsUGFydOQAAAAJnrQAAAd2mgAAAAEAAAABAAAABClDb2dub3MuQ09DLkRhdGFTb3VyY2UuUmVwb3J0RGF0YS5DZWxsUGFydOQAAAAJn7QAAAd8mgAAAAEAAAABAAAABClDb2dub3MuQ09DLkRhdGFTb3VyY2UuUmVwb3J0RGF0YS5DZWxsUGFydOQAAAAJoLQAAAeCmgAAAAEAAAABAAAABClDb2dub3MuQ09DLkRhdGFTb3VyY2UuUmVwb3J0RGF0YS5DZWxsUGFydOQAAAAJobQAAAeImgAAAAEAAAABAAAABClDb2dub3MuQ09DLkRhdGFTb3VyY2UuUmVwb3J0RGF0YS5DZWxsUGFydOQAAAAJorQAAAeOmgAAAAEAAAABAAAABClDb2dub3MuQ09DLkRhdGFTb3VyY2UuUmVwb3J0RGF0YS5DZWxsUGFydOQAAAAJo7QAAAeUmgAAAAEAAAABAAAABClDb2dub3MuQ09DLkRhdGFTb3VyY2UuUmVwb3J0RGF0YS5DZWxsUGFydOQAAAAJpLQAAAeamgAAAAEAAAABAAAABClDb2dub3MuQ09DLkRhdGFTb3VyY2UuUmVwb3J0RGF0YS5DZWxsUGFydOQAAAAJpbQAAAegmgAAAAEAAAABAAAABClDb2dub3MuQ09DLkRhdGFTb3VyY2UuUmVwb3J0RGF0YS5DZWxsUGFydOQAAAAJprQAAAemmgAAAAEAAAABAAAABClDb2dub3MuQ09DLkRhdGFTb3VyY2UuUmVwb3J0RGF0YS5DZWxsUGFydOQAAAAJp7QAAAesmgAAAAEAAAABAAAABClDb2dub3MuQ09DLkRhdGFTb3VyY2UuUmVwb3J0RGF0YS5DZWxsUGFydOQAAAAJqLQAAAeymgAAAAEAAAABAAAABClDb2dub3MuQ09DLkRhdGFTb3VyY2UuUmVwb3J0RGF0YS5DZWxsUGFydOQAAAAJqbQAAAe4mgAAAAEAAAABAAAABClDb2dub3MuQ09DLkRhdGFTb3VyY2UuUmVwb3J0RGF0YS5DZWxsUGFydOQAAAAJqrQAAAe+mgAAAAEAAAABAAAABClDb2dub3MuQ09DLkRhdGFTb3VyY2UuUmVwb3J0RGF0YS5DZWxsUGFydOQAAAAJq7QAAAfEmgAAAAEAAAABAAAABClDb2dub3MuQ09DLkRhdGFTb3VyY2UuUmVwb3J0RGF0YS5DZWxsUGFydOQAAAAJrLQAAAfKmgAAAAEAAAABAAAABClDb2dub3MuQ09DLkRhdGFTb3VyY2UuUmVwb3J0RGF0YS5DZWxsUGFydOQAAAAJrbQAAAfQmgAAAAEAAAABAAAABClDb2dub3MuQ09DLkRhdGFTb3VyY2UuUmVwb3J0RGF0YS5DZWxsUGFydOQAAAAJrrQAAAfWmgAAAAEAAAABAAAABClDb2dub3MuQ09DLkRhdGFTb3VyY2UuUmVwb3J0RGF0YS5DZWxsUGFydOQAAAAJr7QAAAfcmgAAAAEAAAABAAAABClDb2dub3MuQ09DLkRhdGFTb3VyY2UuUmVwb3J0RGF0YS5DZWxsUGFydOQAAAAJsLQAAAfimgAAAAEAAAABAAAABClDb2dub3MuQ09DLkRhdGFTb3VyY2UuUmVwb3J0RGF0YS5DZWxsUGFydOQAAAAJsbQAAAfomgAAAAEAAAABAAAABClDb2dub3MuQ09DLkRhdGFTb3VyY2UuUmVwb3J0RGF0YS5DZWxsUGFydOQAAAAJsrQAAAfumgAAAAEAAAABAAAABClDb2dub3MuQ09DLkRhdGFTb3VyY2UuUmVwb3J0RGF0YS5DZWxsUGFydOQAAAAJs7QAAAf0mgAAAAEAAAABAAAABClDb2dub3MuQ09DLkRhdGFTb3VyY2UuUmVwb3J0RGF0YS5DZWxsUGFydOQAAAAJtLQAAAf6mgAAAAEAAAABAAAABClDb2dub3MuQ09DLkRhdGFTb3VyY2UuUmVwb3J0RGF0YS5DZWxsUGFydOQAAAAJtbQAAAcAmwAAAAEAAAABAAAABClDb2dub3MuQ09DLkRhdGFTb3VyY2UuUmVwb3J0RGF0YS5DZWxsUGFydOQAAAAJtrQAAAcGmwAAAAEAAAABAAAABClDb2dub3MuQ09DLkRhdGFTb3VyY2UuUmVwb3J0RGF0YS5DZWxsUGFydOQAAAAJt7QAAAcMmwAAAAEAAAABAAAABClDb2dub3MuQ09DLkRhdGFTb3VyY2UuUmVwb3J0RGF0YS5DZWxsUGFydOQAAAAJuLQAAAcSmwAAAAEAAAABAAAABClDb2dub3MuQ09DLkRhdGFTb3VyY2UuUmVwb3J0RGF0YS5DZWxsUGFydOQAAAAJubQAAAcYmwAAAAEAAAABAAAABClDb2dub3MuQ09DLkRhdGFTb3VyY2UuUmVwb3J0RGF0YS5DZWxsUGFydOQAAAAJurQAAAcemwAAAAEAAAABAAAABClDb2dub3MuQ09DLkRhdGFTb3VyY2UuUmVwb3J0RGF0YS5DZWxsUGFydOQAAAAJu7QAAAckmwAAAAEAAAABAAAABClDb2dub3MuQ09DLkRhdGFTb3VyY2UuUmVwb3J0RGF0YS5DZWxsUGFydOQAAAAJvLQAAAcqmwAAAAEAAAABAAAABClDb2dub3MuQ09DLkRhdGFTb3VyY2UuUmVwb3J0RGF0YS5DZWxsUGFydOQAAAAJvbQAAAcwmwAAAAEAAAABAAAABClDb2dub3MuQ09DLkRhdGFTb3VyY2UuUmVwb3J0RGF0YS5DZWxsUGFydOQAAAAJvrQAAAc2mwAAAAEAAAABAAAABClDb2dub3MuQ09DLkRhdGFTb3VyY2UuUmVwb3J0RGF0YS5DZWxsUGFydOQAAAAJv7QAAAc8mwAAAAEAAAABAAAABClDb2dub3MuQ09DLkRhdGFTb3VyY2UuUmVwb3J0RGF0YS5DZWxsUGFydOQAAAAJwLQAAAdCmwAAAAEAAAABAAAABClDb2dub3MuQ09DLkRhdGFTb3VyY2UuUmVwb3J0RGF0YS5DZWxsUGFydOQAAAAJwbQAAAdImwAAAAEAAAABAAAABClDb2dub3MuQ09DLkRhdGFTb3VyY2UuUmVwb3J0RGF0YS5DZWxsUGFydOQAAAAJwrQAAAdOmwAAAAEAAAABAAAABClDb2dub3MuQ09DLkRhdGFTb3VyY2UuUmVwb3J0RGF0YS5DZWxsUGFydOQAAAAJw7QAAAdUmwAAAAEAAAABAAAABClDb2dub3MuQ09DLkRhdGFTb3VyY2UuUmVwb3J0RGF0YS5DZWxsUGFydOQAAAAJxLQAAAdamwAAAAEAAAABAAAABClDb2dub3MuQ09DLkRhdGFTb3VyY2UuUmVwb3J0RGF0YS5DZWxsUGFydOQAAAAJxbQAAAdgmwAAAAEAAAABAAAABClDb2dub3MuQ09DLkRhdGFTb3VyY2UuUmVwb3J0RGF0YS5DZWxsUGFydOQAAAAJxrQAAAdmmwAAAAEAAAABAAAABClDb2dub3MuQ09DLkRhdGFTb3VyY2UuUmVwb3J0RGF0YS5DZWxsUGFydOQAAAAJx7QAAAdsmwAAAAEAAAABAAAABClDb2dub3MuQ09DLkRhdGFTb3VyY2UuUmVwb3J0RGF0YS5DZWxsUGFydOQAAAAJyLQAAAdymwAAAAEAAAABAAAABClDb2dub3MuQ09DLkRhdGFTb3VyY2UuUmVwb3J0RGF0YS5DZWxsUGFydOQAAAAJybQAAAd4mwAAAAEAAAABAAAABClDb2dub3MuQ09DLkRhdGFTb3VyY2UuUmVwb3J0RGF0YS5DZWxsUGFydOQAAAAJyrQAAAd+mwAAAAEAAAABAAAABClDb2dub3MuQ09DLkRhdGFTb3VyY2UuUmVwb3J0RGF0YS5DZWxsUGFydOQAAAAJy7QAAAeEmwAAAAEAAAABAAAABClDb2dub3MuQ09DLkRhdGFTb3VyY2UuUmVwb3J0RGF0YS5DZWxsUGFydOQAAAAJzLQAAAeKmwAAAAEAAAABAAAABClDb2dub3MuQ09DLkRhdGFTb3VyY2UuUmVwb3J0RGF0YS5DZWxsUGFydOQAAAAJzbQAAAeQmwAAAAEAAAABAAAABClDb2dub3MuQ09DLkRhdGFTb3VyY2UuUmVwb3J0RGF0YS5DZWxsUGFydOQAAAAJzrQAAAeWmwAAAAEAAAABAAAABClDb2dub3MuQ09DLkRhdGFTb3VyY2UuUmVwb3J0RGF0YS5DZWxsUGFydOQAAAAJz7QAAAecmwAAAAEAAAABAAAABClDb2dub3MuQ09DLkRhdGFTb3VyY2UuUmVwb3J0RGF0YS5DZWxsUGFydOQAAAAJ0LQAAAeimwAAAAEAAAABAAAABClDb2dub3MuQ09DLkRhdGFTb3VyY2UuUmVwb3J0RGF0YS5DZWxsUGFydOQAAAAJ0bQAAAeomwAAAAEAAAABAAAABClDb2dub3MuQ09DLkRhdGFTb3VyY2UuUmVwb3J0RGF0YS5DZWxsUGFydOQAAAAJ0rQAAAeumwAAAAEAAAABAAAABClDb2dub3MuQ09DLkRhdGFTb3VyY2UuUmVwb3J0RGF0YS5DZWxsUGFydOQAAAAJ07QAAAe0mwAAAAEAAAABAAAABClDb2dub3MuQ09DLkRhdGFTb3VyY2UuUmVwb3J0RGF0YS5DZWxsUGFydOQAAAAJ1LQAAAe6mwAAAAEAAAABAAAABClDb2dub3MuQ09DLkRhdGFTb3VyY2UuUmVwb3J0RGF0YS5DZWxsUGFydOQAAAAJ1bQAAAfAmwAAAAEAAAABAAAABClDb2dub3MuQ09DLkRhdGFTb3VyY2UuUmVwb3J0RGF0YS5DZWxsUGFydOQAAAAJ1rQAAAfGmwAAAAEAAAABAAAABClDb2dub3MuQ09DLkRhdGFTb3VyY2UuUmVwb3J0RGF0YS5DZWxsUGFydOQAAAAJ17QAAAfMmwAAAAEAAAABAAAABClDb2dub3MuQ09DLkRhdGFTb3VyY2UuUmVwb3J0RGF0YS5DZWxsUGFydOQAAAAJ2LQAAAfSmwAAAAEAAAABAAAABClDb2dub3MuQ09DLkRhdGFTb3VyY2UuUmVwb3J0RGF0YS5DZWxsUGFydOQAAAAJ2bQAAAfYmwAAAAEAAAABAAAABClDb2dub3MuQ09DLkRhdGFTb3VyY2UuUmVwb3J0RGF0YS5DZWxsUGFydOQAAAAJ2rQAAAfemwAAAAEAAAABAAAABClDb2dub3MuQ09DLkRhdGFTb3VyY2UuUmVwb3J0RGF0YS5DZWxsUGFydOQAAAAJ27QAAAfkmwAAAAEAAAABAAAABClDb2dub3MuQ09DLkRhdGFTb3VyY2UuUmVwb3J0RGF0YS5DZWxsUGFydOQAAAAJ3LQAAAfqmwAAAAEAAAABAAAABClDb2dub3MuQ09DLkRhdGFTb3VyY2UuUmVwb3J0RGF0YS5DZWxsUGFydOQAAAAJ3bQAAAfwmwAAAAEAAAABAAAABClDb2dub3MuQ09DLkRhdGFTb3VyY2UuUmVwb3J0RGF0YS5DZWxsUGFydOQAAAAJ3rQAAAf2mwAAAAEAAAABAAAABClDb2dub3MuQ09DLkRhdGFTb3VyY2UuUmVwb3J0RGF0YS5DZWxsUGFydOQAAAAJ37QAAAf8mwAAAAEAAAABAAAABClDb2dub3MuQ09DLkRhdGFTb3VyY2UuUmVwb3J0RGF0YS5DZWxsUGFydOQAAAAJ4LQAAAcCnAAAAAEAAAABAAAABClDb2dub3MuQ09DLkRhdGFTb3VyY2UuUmVwb3J0RGF0YS5DZWxsUGFydOQAAAAJ4bQAAAcInAAAAAEAAAABAAAABClDb2dub3MuQ09DLkRhdGFTb3VyY2UuUmVwb3J0RGF0YS5DZWxsUGFydOQAAAAJ4rQAAAcOnAAAAAEAAAABAAAABClDb2dub3MuQ09DLkRhdGFTb3VyY2UuUmVwb3J0RGF0YS5DZWxsUGFydOQAAAAJ47QAAAcUnAAAAAEAAAABAAAABClDb2dub3MuQ09DLkRhdGFTb3VyY2UuUmVwb3J0RGF0YS5DZWxsUGFydOQAAAAJ5LQAAAcanAAAAAEAAAABAAAABClDb2dub3MuQ09DLkRhdGFTb3VyY2UuUmVwb3J0RGF0YS5DZWxsUGFydOQAAAAJ5bQAAAcgnAAAAAEAAAABAAAABClDb2dub3MuQ09DLkRhdGFTb3VyY2UuUmVwb3J0RGF0YS5DZWxsUGFydOQAAAAJ5rQAAAcmnAAAAAEAAAABAAAABClDb2dub3MuQ09DLkRhdGFTb3VyY2UuUmVwb3J0RGF0YS5DZWxsUGFydOQAAAAJ57QAAAcsnAAAAAEAAAABAAAABClDb2dub3MuQ09DLkRhdGFTb3VyY2UuUmVwb3J0RGF0YS5DZWxsUGFydOQAAAAJ6LQAAAcynAAAAAEAAAABAAAABClDb2dub3MuQ09DLkRhdGFTb3VyY2UuUmVwb3J0RGF0YS5DZWxsUGFydOQAAAAJ6bQAAAc4nAAAAAEAAAABAAAABClDb2dub3MuQ09DLkRhdGFTb3VyY2UuUmVwb3J0RGF0YS5DZWxsUGFydOQAAAAJ6rQAAAc+nAAAAAEAAAABAAAABClDb2dub3MuQ09DLkRhdGFTb3VyY2UuUmVwb3J0RGF0YS5DZWxsUGFydOQAAAAJ67QAAAdEnAAAAAEAAAABAAAABClDb2dub3MuQ09DLkRhdGFTb3VyY2UuUmVwb3J0RGF0YS5DZWxsUGFydOQAAAAJ7LQAAAdKnAAAAAEAAAABAAAABClDb2dub3MuQ09DLkRhdGFTb3VyY2UuUmVwb3J0RGF0YS5DZWxsUGFydOQAAAAJ7bQAAAdQnAAAAAEAAAABAAAABClDb2dub3MuQ09DLkRhdGFTb3VyY2UuUmVwb3J0RGF0YS5DZWxsUGFydOQAAAAJ7rQAAAdWnAAAAAEAAAABAAAABClDb2dub3MuQ09DLkRhdGFTb3VyY2UuUmVwb3J0RGF0YS5DZWxsUGFydOQAAAAJ77QAAAdcnAAAAAEAAAABAAAABClDb2dub3MuQ09DLkRhdGFTb3VyY2UuUmVwb3J0RGF0YS5DZWxsUGFydOQAAAAJ8LQAAAdinAAAAAEAAAABAAAABClDb2dub3MuQ09DLkRhdGFTb3VyY2UuUmVwb3J0RGF0YS5DZWxsUGFydOQAAAAJ8bQAAAdonAAAAAEAAAABAAAABClDb2dub3MuQ09DLkRhdGFTb3VyY2UuUmVwb3J0RGF0YS5DZWxsUGFydOQAAAAJ8rQAAAdunAAAAAEAAAABAAAABClDb2dub3MuQ09DLkRhdGFTb3VyY2UuUmVwb3J0RGF0YS5DZWxsUGFydOQAAAAJ87QAAAd0nAAAAAEAAAABAAAABClDb2dub3MuQ09DLkRhdGFTb3VyY2UuUmVwb3J0RGF0YS5DZWxsUGFydOQAAAAJ9LQAAAd6nAAAAAEAAAABAAAABClDb2dub3MuQ09DLkRhdGFTb3VyY2UuUmVwb3J0RGF0YS5DZWxsUGFydOQAAAAJ9bQAAAeAnAAAAAEAAAABAAAABClDb2dub3MuQ09DLkRhdGFTb3VyY2UuUmVwb3J0RGF0YS5DZWxsUGFydOQAAAAJ9rQAAAeGnAAAAAEAAAABAAAABClDb2dub3MuQ09DLkRhdGFTb3VyY2UuUmVwb3J0RGF0YS5DZWxsUGFydOQAAAAJ97QAAAeMnAAAAAEAAAABAAAABClDb2dub3MuQ09DLkRhdGFTb3VyY2UuUmVwb3J0RGF0YS5DZWxsUGFydOQAAAAJ+LQAAAeSnAAAAAEAAAABAAAABClDb2dub3MuQ09DLkRhdGFTb3VyY2UuUmVwb3J0RGF0YS5DZWxsUGFydOQAAAAJ+bQAAAeYnAAAAAEAAAABAAAABClDb2dub3MuQ09DLkRhdGFTb3VyY2UuUmVwb3J0RGF0YS5DZWxsUGFydOQAAAAJ+rQAAAeenAAAAAEAAAABAAAABClDb2dub3MuQ09DLkRhdGFTb3VyY2UuUmVwb3J0RGF0YS5DZWxsUGFydOQAAAAJ+7QAAAeknAAAAAEAAAABAAAABClDb2dub3MuQ09DLkRhdGFTb3VyY2UuUmVwb3J0RGF0YS5DZWxsUGFydOQAAAAJ/LQAAAeqnAAAAAEAAAABAAAABClDb2dub3MuQ09DLkRhdGFTb3VyY2UuUmVwb3J0RGF0YS5DZWxsUGFydOQAAAAJ/bQAAAewnAAAAAEAAAABAAAABClDb2dub3MuQ09DLkRhdGFTb3VyY2UuUmVwb3J0RGF0YS5DZWxsUGFydOQAAAAJ/rQAAAe2nAAAAAEAAAABAAAABClDb2dub3MuQ09DLkRhdGFTb3VyY2UuUmVwb3J0RGF0YS5DZWxsUGFydOQAAAAJ/7QAAAe8nAAAAAEAAAABAAAABClDb2dub3MuQ09DLkRhdGFTb3VyY2UuUmVwb3J0RGF0YS5DZWxsUGFydOQAAAAJALUAAAfCnAAAAAEAAAABAAAABClDb2dub3MuQ09DLkRhdGFTb3VyY2UuUmVwb3J0RGF0YS5DZWxsUGFydOQAAAAJAbUAAAfInAAAAAEAAAABAAAABClDb2dub3MuQ09DLkRhdGFTb3VyY2UuUmVwb3J0RGF0YS5DZWxsUGFydOQAAAAJArUAAAfOnAAAAAEAAAABAAAABClDb2dub3MuQ09DLkRhdGFTb3VyY2UuUmVwb3J0RGF0YS5DZWxsUGFydOQAAAAJA7UAAAfUnAAAAAEAAAABAAAABClDb2dub3MuQ09DLkRhdGFTb3VyY2UuUmVwb3J0RGF0YS5DZWxsUGFydOQAAAAJBLUAAAfanAAAAAEAAAABAAAABClDb2dub3MuQ09DLkRhdGFTb3VyY2UuUmVwb3J0RGF0YS5DZWxsUGFydOQAAAAJBbUAAAfgnAAAAAEAAAABAAAABClDb2dub3MuQ09DLkRhdGFTb3VyY2UuUmVwb3J0RGF0YS5DZWxsUGFydOQAAAAJBrUAAAfmnAAAAAEAAAABAAAABClDb2dub3MuQ09DLkRhdGFTb3VyY2UuUmVwb3J0RGF0YS5DZWxsUGFydOQAAAAJB7UAAAfsnAAAAAEAAAABAAAABClDb2dub3MuQ09DLkRhdGFTb3VyY2UuUmVwb3J0RGF0YS5DZWxsUGFydOQAAAAJCLUAAAfynAAAAAEAAAABAAAABClDb2dub3MuQ09DLkRhdGFTb3VyY2UuUmVwb3J0RGF0YS5DZWxsUGFydOQAAAAJCbUAAAf4nAAAAAEAAAABAAAABClDb2dub3MuQ09DLkRhdGFTb3VyY2UuUmVwb3J0RGF0YS5DZWxsUGFydOQAAAAJCrUAAAf+nAAAAAEAAAABAAAABClDb2dub3MuQ09DLkRhdGFTb3VyY2UuUmVwb3J0RGF0YS5DZWxsUGFydOQAAAAJC7UAAAcEnQAAAAEAAAABAAAABClDb2dub3MuQ09DLkRhdGFTb3VyY2UuUmVwb3J0RGF0YS5DZWxsUGFydOQAAAAJDLUAAAcKnQAAAAEAAAABAAAABClDb2dub3MuQ09DLkRhdGFTb3VyY2UuUmVwb3J0RGF0YS5DZWxsUGFydOQAAAAJDbUAAAcQnQAAAAEAAAABAAAABClDb2dub3MuQ09DLkRhdGFTb3VyY2UuUmVwb3J0RGF0YS5DZWxsUGFydOQAAAAJDrUAAAcWnQAAAAEAAAABAAAABClDb2dub3MuQ09DLkRhdGFTb3VyY2UuUmVwb3J0RGF0YS5DZWxsUGFydOQAAAAJD7UAAAccnQAAAAEAAAABAAAABClDb2dub3MuQ09DLkRhdGFTb3VyY2UuUmVwb3J0RGF0YS5DZWxsUGFydOQAAAAJELUAAAcinQAAAAEAAAABAAAABClDb2dub3MuQ09DLkRhdGFTb3VyY2UuUmVwb3J0RGF0YS5DZWxsUGFydOQAAAAJEbUAAAconQAAAAEAAAABAAAABClDb2dub3MuQ09DLkRhdGFTb3VyY2UuUmVwb3J0RGF0YS5DZWxsUGFydOQAAAAJErUAAAcunQAAAAEAAAABAAAABClDb2dub3MuQ09DLkRhdGFTb3VyY2UuUmVwb3J0RGF0YS5DZWxsUGFydOQAAAAJE7UAAAc0nQAAAAEAAAABAAAABClDb2dub3MuQ09DLkRhdGFTb3VyY2UuUmVwb3J0RGF0YS5DZWxsUGFydOQAAAAJFLUAAAc6nQAAAAEAAAABAAAABClDb2dub3MuQ09DLkRhdGFTb3VyY2UuUmVwb3J0RGF0YS5DZWxsUGFydOQAAAAJFbUAAAdAnQAAAAEAAAABAAAABClDb2dub3MuQ09DLkRhdGFTb3VyY2UuUmVwb3J0RGF0YS5DZWxsUGFydOQAAAAJFrUAAAdGnQAAAAEAAAABAAAABClDb2dub3MuQ09DLkRhdGFTb3VyY2UuUmVwb3J0RGF0YS5DZWxsUGFydOQAAAAJF7UAAAdMnQAAAAEAAAABAAAABClDb2dub3MuQ09DLkRhdGFTb3VyY2UuUmVwb3J0RGF0YS5DZWxsUGFydOQAAAAJGLUAAAdSnQAAAAEAAAABAAAABClDb2dub3MuQ09DLkRhdGFTb3VyY2UuUmVwb3J0RGF0YS5DZWxsUGFydOQAAAAJGbUAAAdYnQAAAAEAAAABAAAABClDb2dub3MuQ09DLkRhdGFTb3VyY2UuUmVwb3J0RGF0YS5DZWxsUGFydOQAAAAJGrUAAAdenQAAAAEAAAABAAAABClDb2dub3MuQ09DLkRhdGFTb3VyY2UuUmVwb3J0RGF0YS5DZWxsUGFydOQAAAAJG7UAAAdknQAAAAEAAAABAAAABClDb2dub3MuQ09DLkRhdGFTb3VyY2UuUmVwb3J0RGF0YS5DZWxsUGFydOQAAAAJHLUAAAdqnQAAAAEAAAABAAAABClDb2dub3MuQ09DLkRhdGFTb3VyY2UuUmVwb3J0RGF0YS5DZWxsUGFydOQAAAAJHbUAAAdwnQAAAAEAAAABAAAABClDb2dub3MuQ09DLkRhdGFTb3VyY2UuUmVwb3J0RGF0YS5DZWxsUGFydOQAAAAJHrUAAAd2nQAAAAEAAAABAAAABClDb2dub3MuQ09DLkRhdGFTb3VyY2UuUmVwb3J0RGF0YS5DZWxsUGFydOQAAAAJH7UAAAd8nQAAAAEAAAABAAAABClDb2dub3MuQ09DLkRhdGFTb3VyY2UuUmVwb3J0RGF0YS5DZWxsUGFydOQAAAAJILUAAAeCnQAAAAEAAAABAAAABClDb2dub3MuQ09DLkRhdGFTb3VyY2UuUmVwb3J0RGF0YS5DZWxsUGFydOQAAAAJIbUAAAeInQAAAAEAAAABAAAABClDb2dub3MuQ09DLkRhdGFTb3VyY2UuUmVwb3J0RGF0YS5DZWxsUGFydOQAAAAJIrUAAAeOnQAAAAEAAAABAAAABClDb2dub3MuQ09DLkRhdGFTb3VyY2UuUmVwb3J0RGF0YS5DZWxsUGFydOQAAAAJI7UAAAeUnQAAAAEAAAABAAAABClDb2dub3MuQ09DLkRhdGFTb3VyY2UuUmVwb3J0RGF0YS5DZWxsUGFydOQAAAAJJLUAAAeanQAAAAEAAAABAAAABClDb2dub3MuQ09DLkRhdGFTb3VyY2UuUmVwb3J0RGF0YS5DZWxsUGFydOQAAAAJJbUAAAegnQAAAAEAAAABAAAABClDb2dub3MuQ09DLkRhdGFTb3VyY2UuUmVwb3J0RGF0YS5DZWxsUGFydOQAAAAJJrUAAAemnQAAAAEAAAABAAAABClDb2dub3MuQ09DLkRhdGFTb3VyY2UuUmVwb3J0RGF0YS5DZWxsUGFydOQAAAAJJ7UAAAesnQAAAAEAAAABAAAABClDb2dub3MuQ09DLkRhdGFTb3VyY2UuUmVwb3J0RGF0YS5DZWxsUGFydOQAAAAJKLUAAAeynQAAAAEAAAABAAAABClDb2dub3MuQ09DLkRhdGFTb3VyY2UuUmVwb3J0RGF0YS5DZWxsUGFydOQAAAAJKbUAAAe4nQAAAAEAAAABAAAABClDb2dub3MuQ09DLkRhdGFTb3VyY2UuUmVwb3J0RGF0YS5DZWxsUGFydOQAAAAJKrUAAAe+nQAAAAEAAAABAAAABClDb2dub3MuQ09DLkRhdGFTb3VyY2UuUmVwb3J0RGF0YS5DZWxsUGFydOQAAAAJK7UAAAfEnQAAAAEAAAABAAAABClDb2dub3MuQ09DLkRhdGFTb3VyY2UuUmVwb3J0RGF0YS5DZWxsUGFydOQAAAAJLLUAAAfKnQAAAAEAAAABAAAABClDb2dub3MuQ09DLkRhdGFTb3VyY2UuUmVwb3J0RGF0YS5DZWxsUGFydOQAAAAJLbUAAAfQnQAAAAEAAAABAAAABClDb2dub3MuQ09DLkRhdGFTb3VyY2UuUmVwb3J0RGF0YS5DZWxsUGFydOQAAAAJLrUAAAfWnQAAAAEAAAABAAAABClDb2dub3MuQ09DLkRhdGFTb3VyY2UuUmVwb3J0RGF0YS5DZWxsUGFydOQAAAAJL7UAAAfcnQAAAAEAAAABAAAABClDb2dub3MuQ09DLkRhdGFTb3VyY2UuUmVwb3J0RGF0YS5DZWxsUGFydOQAAAAJMLUAAAfinQAAAAEAAAABAAAABClDb2dub3MuQ09DLkRhdGFTb3VyY2UuUmVwb3J0RGF0YS5DZWxsUGFydOQAAAAJMbUAAAfonQAAAAEAAAABAAAABClDb2dub3MuQ09DLkRhdGFTb3VyY2UuUmVwb3J0RGF0YS5DZWxsUGFydOQAAAAJMrUAAAfunQAAAAEAAAABAAAABClDb2dub3MuQ09DLkRhdGFTb3VyY2UuUmVwb3J0RGF0YS5DZWxsUGFydOQAAAAJM7UAAAf0nQAAAAEAAAABAAAABClDb2dub3MuQ09DLkRhdGFTb3VyY2UuUmVwb3J0RGF0YS5DZWxsUGFydOQAAAAJNLUAAAf6nQAAAAEAAAABAAAABClDb2dub3MuQ09DLkRhdGFTb3VyY2UuUmVwb3J0RGF0YS5DZWxsUGFydOQAAAAJNbUAAAcAngAAAAEAAAABAAAABClDb2dub3MuQ09DLkRhdGFTb3VyY2UuUmVwb3J0RGF0YS5DZWxsUGFydOQAAAAJNrUAAAcGngAAAAEAAAABAAAABClDb2dub3MuQ09DLkRhdGFTb3VyY2UuUmVwb3J0RGF0YS5DZWxsUGFydOQAAAAJN7UAAAcMngAAAAEAAAABAAAABClDb2dub3MuQ09DLkRhdGFTb3VyY2UuUmVwb3J0RGF0YS5DZWxsUGFydOQAAAAJOLUAAAcSngAAAAEAAAABAAAABClDb2dub3MuQ09DLkRhdGFTb3VyY2UuUmVwb3J0RGF0YS5DZWxsUGFydOQAAAAJObUAAAcYngAAAAEAAAABAAAABClDb2dub3MuQ09DLkRhdGFTb3VyY2UuUmVwb3J0RGF0YS5DZWxsUGFydOQAAAAJOrUAAAcengAAAAEAAAABAAAABClDb2dub3MuQ09DLkRhdGFTb3VyY2UuUmVwb3J0RGF0YS5DZWxsUGFydOQAAAAJO7UAAAckngAAAAEAAAABAAAABClDb2dub3MuQ09DLkRhdGFTb3VyY2UuUmVwb3J0RGF0YS5DZWxsUGFydOQAAAAJPLUAAAcqngAAAAEAAAABAAAABClDb2dub3MuQ09DLkRhdGFTb3VyY2UuUmVwb3J0RGF0YS5DZWxsUGFydOQAAAAJPbUAAAcwngAAAAEAAAABAAAABClDb2dub3MuQ09DLkRhdGFTb3VyY2UuUmVwb3J0RGF0YS5DZWxsUGFydOQAAAAJPrUAAAc2ngAAAAEAAAABAAAABClDb2dub3MuQ09DLkRhdGFTb3VyY2UuUmVwb3J0RGF0YS5DZWxsUGFydOQAAAAJP7UAAAc8ngAAAAEAAAABAAAABClDb2dub3MuQ09DLkRhdGFTb3VyY2UuUmVwb3J0RGF0YS5DZWxsUGFydOQAAAAJQLUAAAdCngAAAAEAAAABAAAABClDb2dub3MuQ09DLkRhdGFTb3VyY2UuUmVwb3J0RGF0YS5DZWxsUGFydOQAAAAJQbUAAAdIngAAAAEAAAABAAAABClDb2dub3MuQ09DLkRhdGFTb3VyY2UuUmVwb3J0RGF0YS5DZWxsUGFydOQAAAAJQrUAAAdOngAAAAEAAAABAAAABClDb2dub3MuQ09DLkRhdGFTb3VyY2UuUmVwb3J0RGF0YS5DZWxsUGFydOQAAAAJQ7UAAAdUngAAAAEAAAABAAAABClDb2dub3MuQ09DLkRhdGFTb3VyY2UuUmVwb3J0RGF0YS5DZWxsUGFydOQAAAAJRLUAAAdangAAAAEAAAABAAAABClDb2dub3MuQ09DLkRhdGFTb3VyY2UuUmVwb3J0RGF0YS5DZWxsUGFydOQAAAAJRbUAAAdgngAAAAEAAAABAAAABClDb2dub3MuQ09DLkRhdGFTb3VyY2UuUmVwb3J0RGF0YS5DZWxsUGFydOQAAAAJRrUAAAdmngAAAAEAAAABAAAABClDb2dub3MuQ09DLkRhdGFTb3VyY2UuUmVwb3J0RGF0YS5DZWxsUGFydOQAAAAJR7UAAAdsngAAAAEAAAABAAAABClDb2dub3MuQ09DLkRhdGFTb3VyY2UuUmVwb3J0RGF0YS5DZWxsUGFydOQAAAAJSLUAAAdyngAAAAEAAAABAAAABClDb2dub3MuQ09DLkRhdGFTb3VyY2UuUmVwb3J0RGF0YS5DZWxsUGFydOQAAAAJSbUAAAd4ngAAAAEAAAABAAAABClDb2dub3MuQ09DLkRhdGFTb3VyY2UuUmVwb3J0RGF0YS5DZWxsUGFydOQAAAAJSrUAAAd+ngAAAAEAAAABAAAABClDb2dub3MuQ09DLkRhdGFTb3VyY2UuUmVwb3J0RGF0YS5DZWxsUGFydOQAAAAJS7UAAAeEngAAAAEAAAABAAAABClDb2dub3MuQ09DLkRhdGFTb3VyY2UuUmVwb3J0RGF0YS5DZWxsUGFydOQAAAAJTLUAAAeKngAAAAEAAAABAAAABClDb2dub3MuQ09DLkRhdGFTb3VyY2UuUmVwb3J0RGF0YS5DZWxsUGFydOQAAAAJTbUAAAeQngAAAAEAAAABAAAABClDb2dub3MuQ09DLkRhdGFTb3VyY2UuUmVwb3J0RGF0YS5DZWxsUGFydOQAAAAJTrUAAAeWngAAAAEAAAABAAAABClDb2dub3MuQ09DLkRhdGFTb3VyY2UuUmVwb3J0RGF0YS5DZWxsUGFydOQAAAAJT7UAAAecngAAAAEAAAABAAAABClDb2dub3MuQ09DLkRhdGFTb3VyY2UuUmVwb3J0RGF0YS5DZWxsUGFydOQAAAAJULUAAAeingAAAAEAAAABAAAABClDb2dub3MuQ09DLkRhdGFTb3VyY2UuUmVwb3J0RGF0YS5DZWxsUGFydOQAAAAJUbUAAAeongAAAAEAAAABAAAABClDb2dub3MuQ09DLkRhdGFTb3VyY2UuUmVwb3J0RGF0YS5DZWxsUGFydOQAAAAJUrUAAAeungAAAAEAAAABAAAABClDb2dub3MuQ09DLkRhdGFTb3VyY2UuUmVwb3J0RGF0YS5DZWxsUGFydOQAAAAJU7UAAAe0ngAAAAEAAAABAAAABClDb2dub3MuQ09DLkRhdGFTb3VyY2UuUmVwb3J0RGF0YS5DZWxsUGFydOQAAAAJVLUAAAe6ngAAAAEAAAABAAAABClDb2dub3MuQ09DLkRhdGFTb3VyY2UuUmVwb3J0RGF0YS5DZWxsUGFydOQAAAAJVbUAAAfAngAAAAEAAAABAAAABClDb2dub3MuQ09DLkRhdGFTb3VyY2UuUmVwb3J0RGF0YS5DZWxsUGFydOQAAAAJVrUAAAfGngAAAAEAAAABAAAABClDb2dub3MuQ09DLkRhdGFTb3VyY2UuUmVwb3J0RGF0YS5DZWxsUGFydOQAAAAJV7UAAAfMngAAAAEAAAABAAAABClDb2dub3MuQ09DLkRhdGFTb3VyY2UuUmVwb3J0RGF0YS5DZWxsUGFydOQAAAAJWLUAAAfSngAAAAEAAAABAAAABClDb2dub3MuQ09DLkRhdGFTb3VyY2UuUmVwb3J0RGF0YS5DZWxsUGFydOQAAAAJWbUAAAfYngAAAAEAAAABAAAABClDb2dub3MuQ09DLkRhdGFTb3VyY2UuUmVwb3J0RGF0YS5DZWxsUGFydOQAAAAJWrUAAAfengAAAAEAAAABAAAABClDb2dub3MuQ09DLkRhdGFTb3VyY2UuUmVwb3J0RGF0YS5DZWxsUGFydOQAAAAJW7UAAAfkngAAAAEAAAABAAAABClDb2dub3MuQ09DLkRhdGFTb3VyY2UuUmVwb3J0RGF0YS5DZWxsUGFydOQAAAAJXLUAAAfqngAAAAEAAAABAAAABClDb2dub3MuQ09DLkRhdGFTb3VyY2UuUmVwb3J0RGF0YS5DZWxsUGFydOQAAAAJXbUAAAfwngAAAAEAAAABAAAABClDb2dub3MuQ09DLkRhdGFTb3VyY2UuUmVwb3J0RGF0YS5DZWxsUGFydOQAAAAJXrUAAAf2ngAAAAEAAAABAAAABClDb2dub3MuQ09DLkRhdGFTb3VyY2UuUmVwb3J0RGF0YS5DZWxsUGFydOQAAAAJX7UAAAf8ngAAAAEAAAABAAAABClDb2dub3MuQ09DLkRhdGFTb3VyY2UuUmVwb3J0RGF0YS5DZWxsUGFydOQAAAAJYLUAAAcCnwAAAAEAAAABAAAABClDb2dub3MuQ09DLkRhdGFTb3VyY2UuUmVwb3J0RGF0YS5DZWxsUGFydOQAAAAJYbUAAAcInwAAAAEAAAABAAAABClDb2dub3MuQ09DLkRhdGFTb3VyY2UuUmVwb3J0RGF0YS5DZWxsUGFydOQAAAAJYrUAAAcOnwAAAAEAAAABAAAABClDb2dub3MuQ09DLkRhdGFTb3VyY2UuUmVwb3J0RGF0YS5DZWxsUGFydOQAAAAJY7UAAAcUnwAAAAEAAAABAAAABClDb2dub3MuQ09DLkRhdGFTb3VyY2UuUmVwb3J0RGF0YS5DZWxsUGFydOQAAAAJZLUAAAcanwAAAAEAAAABAAAABClDb2dub3MuQ09DLkRhdGFTb3VyY2UuUmVwb3J0RGF0YS5DZWxsUGFydOQAAAAJZbUAAAcgnwAAAAEAAAABAAAABClDb2dub3MuQ09DLkRhdGFTb3VyY2UuUmVwb3J0RGF0YS5DZWxsUGFydOQAAAAJZrUAAAcmnwAAAAEAAAABAAAABClDb2dub3MuQ09DLkRhdGFTb3VyY2UuUmVwb3J0RGF0YS5DZWxsUGFydOQAAAAJZ7UAAAcsnwAAAAEAAAABAAAABClDb2dub3MuQ09DLkRhdGFTb3VyY2UuUmVwb3J0RGF0YS5DZWxsUGFydOQAAAAJaLUAAAcynwAAAAEAAAABAAAABClDb2dub3MuQ09DLkRhdGFTb3VyY2UuUmVwb3J0RGF0YS5DZWxsUGFydOQAAAAJabUAAAc4nwAAAAEAAAABAAAABClDb2dub3MuQ09DLkRhdGFTb3VyY2UuUmVwb3J0RGF0YS5DZWxsUGFydOQAAAAJarUAAAc+nwAAAAEAAAABAAAABClDb2dub3MuQ09DLkRhdGFTb3VyY2UuUmVwb3J0RGF0YS5DZWxsUGFydOQAAAAJa7UAAAdEnwAAAAEAAAABAAAABClDb2dub3MuQ09DLkRhdGFTb3VyY2UuUmVwb3J0RGF0YS5DZWxsUGFydOQAAAAJbLUAAAdKnwAAAAEAAAABAAAABClDb2dub3MuQ09DLkRhdGFTb3VyY2UuUmVwb3J0RGF0YS5DZWxsUGFydOQAAAAJbbUAAAdQnwAAAAEAAAABAAAABClDb2dub3MuQ09DLkRhdGFTb3VyY2UuUmVwb3J0RGF0YS5DZWxsUGFydOQAAAAJbrUAAAdWnwAAAAEAAAABAAAABClDb2dub3MuQ09DLkRhdGFTb3VyY2UuUmVwb3J0RGF0YS5DZWxsUGFydOQAAAAJb7UAAAdcnwAAAAEAAAABAAAABClDb2dub3MuQ09DLkRhdGFTb3VyY2UuUmVwb3J0RGF0YS5DZWxsUGFydOQAAAAJcLUAAAdinwAAAAEAAAABAAAABClDb2dub3MuQ09DLkRhdGFTb3VyY2UuUmVwb3J0RGF0YS5DZWxsUGFydOQAAAAJcbUAAAdonwAAAAEAAAABAAAABClDb2dub3MuQ09DLkRhdGFTb3VyY2UuUmVwb3J0RGF0YS5DZWxsUGFydOQAAAAJcrUAAAdunwAAAAEAAAABAAAABClDb2dub3MuQ09DLkRhdGFTb3VyY2UuUmVwb3J0RGF0YS5DZWxsUGFydOQAAAAJc7UAAAd0nwAAAAEAAAABAAAABClDb2dub3MuQ09DLkRhdGFTb3VyY2UuUmVwb3J0RGF0YS5DZWxsUGFydOQAAAAJdLUAAAd6nwAAAAEAAAABAAAABClDb2dub3MuQ09DLkRhdGFTb3VyY2UuUmVwb3J0RGF0YS5DZWxsUGFydOQAAAAJdbUAAAeAnwAAAAEAAAABAAAABClDb2dub3MuQ09DLkRhdGFTb3VyY2UuUmVwb3J0RGF0YS5DZWxsUGFydOQAAAAJdrUAAAeGnwAAAAEAAAABAAAABClDb2dub3MuQ09DLkRhdGFTb3VyY2UuUmVwb3J0RGF0YS5DZWxsUGFydOQAAAAJd7UAAAeMnwAAAAEAAAABAAAABClDb2dub3MuQ09DLkRhdGFTb3VyY2UuUmVwb3J0RGF0YS5DZWxsUGFydOQAAAAJeLUAAAeSnwAAAAEAAAABAAAABClDb2dub3MuQ09DLkRhdGFTb3VyY2UuUmVwb3J0RGF0YS5DZWxsUGFydOQAAAAJebUAAAeYnwAAAAEAAAABAAAABClDb2dub3MuQ09DLkRhdGFTb3VyY2UuUmVwb3J0RGF0YS5DZWxsUGFydOQAAAAJerUAAAeenwAAAAEAAAABAAAABClDb2dub3MuQ09DLkRhdGFTb3VyY2UuUmVwb3J0RGF0YS5DZWxsUGFydOQAAAAJe7UAAAeknwAAAAEAAAABAAAABClDb2dub3MuQ09DLkRhdGFTb3VyY2UuUmVwb3J0RGF0YS5DZWxsUGFydOQAAAAJfLUAAAeqnwAAAAEAAAABAAAABClDb2dub3MuQ09DLkRhdGFTb3VyY2UuUmVwb3J0RGF0YS5DZWxsUGFydOQAAAAJfbUAAAewnwAAAAEAAAABAAAABClDb2dub3MuQ09DLkRhdGFTb3VyY2UuUmVwb3J0RGF0YS5DZWxsUGFydOQAAAAJfrUAAAe2nwAAAAEAAAABAAAABClDb2dub3MuQ09DLkRhdGFTb3VyY2UuUmVwb3J0RGF0YS5DZWxsUGFydOQAAAAJf7UAAAe8nwAAAAEAAAABAAAABClDb2dub3MuQ09DLkRhdGFTb3VyY2UuUmVwb3J0RGF0YS5DZWxsUGFydOQAAAAJgLUAAAfCnwAAAAEAAAABAAAABClDb2dub3MuQ09DLkRhdGFTb3VyY2UuUmVwb3J0RGF0YS5DZWxsUGFydOQAAAAJgbUAAAfInwAAAAEAAAABAAAABClDb2dub3MuQ09DLkRhdGFTb3VyY2UuUmVwb3J0RGF0YS5DZWxsUGFydOQAAAAJgrUAAAfOnwAAAAEAAAABAAAABClDb2dub3MuQ09DLkRhdGFTb3VyY2UuUmVwb3J0RGF0YS5DZWxsUGFydOQAAAAJg7UAAAfUnwAAAAEAAAABAAAABClDb2dub3MuQ09DLkRhdGFTb3VyY2UuUmVwb3J0RGF0YS5DZWxsUGFydOQAAAAJhLUAAAfanwAAAAEAAAABAAAABClDb2dub3MuQ09DLkRhdGFTb3VyY2UuUmVwb3J0RGF0YS5DZWxsUGFydOQAAAAJhbUAAAfgnwAAAAEAAAABAAAABClDb2dub3MuQ09DLkRhdGFTb3VyY2UuUmVwb3J0RGF0YS5DZWxsUGFydOQAAAAJhrUAAAfmnwAAAAEAAAABAAAABClDb2dub3MuQ09DLkRhdGFTb3VyY2UuUmVwb3J0RGF0YS5DZWxsUGFydOQAAAAJh7UAAAfsnwAAAAEAAAABAAAABClDb2dub3MuQ09DLkRhdGFTb3VyY2UuUmVwb3J0RGF0YS5DZWxsUGFydOQAAAAJiLUAAAfynwAAAAEAAAABAAAABClDb2dub3MuQ09DLkRhdGFTb3VyY2UuUmVwb3J0RGF0YS5DZWxsUGFydOQAAAAJibUAAAf4nwAAAAEAAAABAAAABClDb2dub3MuQ09DLkRhdGFTb3VyY2UuUmVwb3J0RGF0YS5DZWxsUGFydOQAAAAJirUAAAf+nwAAAAEAAAABAAAABClDb2dub3MuQ09DLkRhdGFTb3VyY2UuUmVwb3J0RGF0YS5DZWxsUGFydOQAAAAJi7UAAAcEoAAAAAEAAAABAAAABClDb2dub3MuQ09DLkRhdGFTb3VyY2UuUmVwb3J0RGF0YS5DZWxsUGFydOQAAAAJjLUAAAcKoAAAAAEAAAABAAAABClDb2dub3MuQ09DLkRhdGFTb3VyY2UuUmVwb3J0RGF0YS5DZWxsUGFydOQAAAAJjbUAAAcQoAAAAAEAAAABAAAABClDb2dub3MuQ09DLkRhdGFTb3VyY2UuUmVwb3J0RGF0YS5DZWxsUGFydOQAAAAJjrUAAAcWoAAAAAEAAAABAAAABClDb2dub3MuQ09DLkRhdGFTb3VyY2UuUmVwb3J0RGF0YS5DZWxsUGFydOQAAAAJj7UAAAccoAAAAAEAAAABAAAABClDb2dub3MuQ09DLkRhdGFTb3VyY2UuUmVwb3J0RGF0YS5DZWxsUGFydOQAAAAJkLUAAAcioAAAAAEAAAABAAAABClDb2dub3MuQ09DLkRhdGFTb3VyY2UuUmVwb3J0RGF0YS5DZWxsUGFydOQAAAAJkbUAAAcooAAAAAEAAAABAAAABClDb2dub3MuQ09DLkRhdGFTb3VyY2UuUmVwb3J0RGF0YS5DZWxsUGFydOQAAAAJkrUAAAcuoAAAAAEAAAABAAAABClDb2dub3MuQ09DLkRhdGFTb3VyY2UuUmVwb3J0RGF0YS5DZWxsUGFydOQAAAAJk7UAAAc0oAAAAAEAAAABAAAABClDb2dub3MuQ09DLkRhdGFTb3VyY2UuUmVwb3J0RGF0YS5DZWxsUGFydOQAAAAJlLUAAAc6oAAAAAEAAAABAAAABClDb2dub3MuQ09DLkRhdGFTb3VyY2UuUmVwb3J0RGF0YS5DZWxsUGFydOQAAAAJlbUAAAdAoAAAAAEAAAABAAAABClDb2dub3MuQ09DLkRhdGFTb3VyY2UuUmVwb3J0RGF0YS5DZWxsUGFydOQAAAAJlrUAAAdGoAAAAAEAAAABAAAABClDb2dub3MuQ09DLkRhdGFTb3VyY2UuUmVwb3J0RGF0YS5DZWxsUGFydOQAAAAJl7UAAAdMoAAAAAEAAAABAAAABClDb2dub3MuQ09DLkRhdGFTb3VyY2UuUmVwb3J0RGF0YS5DZWxsUGFydOQAAAAJmLUAAAdSoAAAAAEAAAABAAAABClDb2dub3MuQ09DLkRhdGFTb3VyY2UuUmVwb3J0RGF0YS5DZWxsUGFydOQAAAAJmbUAAAdYoAAAAAEAAAABAAAABClDb2dub3MuQ09DLkRhdGFTb3VyY2UuUmVwb3J0RGF0YS5DZWxsUGFydOQAAAAJmrUAAAdeoAAAAAEAAAABAAAABClDb2dub3MuQ09DLkRhdGFTb3VyY2UuUmVwb3J0RGF0YS5DZWxsUGFydOQAAAAJm7UAAAdkoAAAAAEAAAABAAAABClDb2dub3MuQ09DLkRhdGFTb3VyY2UuUmVwb3J0RGF0YS5DZWxsUGFydOQAAAAJnLUAAAdqoAAAAAEAAAABAAAABClDb2dub3MuQ09DLkRhdGFTb3VyY2UuUmVwb3J0RGF0YS5DZWxsUGFydOQAAAAJnbUAAAdwoAAAAAEAAAABAAAABClDb2dub3MuQ09DLkRhdGFTb3VyY2UuUmVwb3J0RGF0YS5DZWxsUGFydOQAAAAJnrUAAAd2oAAAAAEAAAABAAAABClDb2dub3MuQ09DLkRhdGFTb3VyY2UuUmVwb3J0RGF0YS5DZWxsUGFydOQAAAAJn7UAAAd8oAAAAAEAAAABAAAABClDb2dub3MuQ09DLkRhdGFTb3VyY2UuUmVwb3J0RGF0YS5DZWxsUGFydOQAAAAJoLUAAAeCoAAAAAEAAAABAAAABClDb2dub3MuQ09DLkRhdGFTb3VyY2UuUmVwb3J0RGF0YS5DZWxsUGFydOQAAAAJobUAAAeIoAAAAAEAAAABAAAABClDb2dub3MuQ09DLkRhdGFTb3VyY2UuUmVwb3J0RGF0YS5DZWxsUGFydOQAAAAJorUAAAeOoAAAAAEAAAABAAAABClDb2dub3MuQ09DLkRhdGFTb3VyY2UuUmVwb3J0RGF0YS5DZWxsUGFydOQAAAAJo7UAAAeUoAAAAAEAAAABAAAABClDb2dub3MuQ09DLkRhdGFTb3VyY2UuUmVwb3J0RGF0YS5DZWxsUGFydOQAAAAJpLUAAAeaoAAAAAEAAAABAAAABClDb2dub3MuQ09DLkRhdGFTb3VyY2UuUmVwb3J0RGF0YS5DZWxsUGFydOQAAAAJpbUAAAegoAAAAAEAAAABAAAABClDb2dub3MuQ09DLkRhdGFTb3VyY2UuUmVwb3J0RGF0YS5DZWxsUGFydOQAAAAJprUAAAemoAAAAAEAAAABAAAABClDb2dub3MuQ09DLkRhdGFTb3VyY2UuUmVwb3J0RGF0YS5DZWxsUGFydOQAAAAJp7UAAAesoAAAAAEAAAABAAAABClDb2dub3MuQ09DLkRhdGFTb3VyY2UuUmVwb3J0RGF0YS5DZWxsUGFydOQAAAAJqLUAAAeyoAAAAAEAAAABAAAABClDb2dub3MuQ09DLkRhdGFTb3VyY2UuUmVwb3J0RGF0YS5DZWxsUGFydOQAAAAJqbUAAAe4oAAAAAEAAAABAAAABClDb2dub3MuQ09DLkRhdGFTb3VyY2UuUmVwb3J0RGF0YS5DZWxsUGFydOQAAAAJqrUAAAe+oAAAAAEAAAABAAAABClDb2dub3MuQ09DLkRhdGFTb3VyY2UuUmVwb3J0RGF0YS5DZWxsUGFydOQAAAAJq7UAAAfEoAAAAAEAAAABAAAABClDb2dub3MuQ09DLkRhdGFTb3VyY2UuUmVwb3J0RGF0YS5DZWxsUGFydOQAAAAJrLUAAAfKoAAAAAEAAAABAAAABClDb2dub3MuQ09DLkRhdGFTb3VyY2UuUmVwb3J0RGF0YS5DZWxsUGFydOQAAAAJrbUAAAfQoAAAAAEAAAABAAAABClDb2dub3MuQ09DLkRhdGFTb3VyY2UuUmVwb3J0RGF0YS5DZWxsUGFydOQAAAAJrrUAAAfWoAAAAAEAAAABAAAABClDb2dub3MuQ09DLkRhdGFTb3VyY2UuUmVwb3J0RGF0YS5DZWxsUGFydOQAAAAJr7UAAAfcoAAAAAEAAAABAAAABClDb2dub3MuQ09DLkRhdGFTb3VyY2UuUmVwb3J0RGF0YS5DZWxsUGFydOQAAAAJsLUAAAfioAAAAAEAAAABAAAABClDb2dub3MuQ09DLkRhdGFTb3VyY2UuUmVwb3J0RGF0YS5DZWxsUGFydOQAAAAJsbUAAAfooAAAAAEAAAABAAAABClDb2dub3MuQ09DLkRhdGFTb3VyY2UuUmVwb3J0RGF0YS5DZWxsUGFydOQAAAAJsrUAAAfuoAAAAAEAAAABAAAABClDb2dub3MuQ09DLkRhdGFTb3VyY2UuUmVwb3J0RGF0YS5DZWxsUGFydOQAAAAJs7UAAAf0oAAAAAEAAAABAAAABClDb2dub3MuQ09DLkRhdGFTb3VyY2UuUmVwb3J0RGF0YS5DZWxsUGFydOQAAAAJtLUAAAf6oAAAAAEAAAABAAAABClDb2dub3MuQ09DLkRhdGFTb3VyY2UuUmVwb3J0RGF0YS5DZWxsUGFydOQAAAAJtbUAAAcAoQAAAAEAAAABAAAABClDb2dub3MuQ09DLkRhdGFTb3VyY2UuUmVwb3J0RGF0YS5DZWxsUGFydOQAAAAJtrUAAAcGoQAAAAEAAAABAAAABClDb2dub3MuQ09DLkRhdGFTb3VyY2UuUmVwb3J0RGF0YS5DZWxsUGFydOQAAAAJt7UAAAcMoQAAAAEAAAABAAAABClDb2dub3MuQ09DLkRhdGFTb3VyY2UuUmVwb3J0RGF0YS5DZWxsUGFydOQAAAAJuLUAAAcSoQAAAAEAAAABAAAABClDb2dub3MuQ09DLkRhdGFTb3VyY2UuUmVwb3J0RGF0YS5DZWxsUGFydOQAAAAJubUAAAcYoQAAAAEAAAABAAAABClDb2dub3MuQ09DLkRhdGFTb3VyY2UuUmVwb3J0RGF0YS5DZWxsUGFydOQAAAAJurUAAAceoQAAAAEAAAABAAAABClDb2dub3MuQ09DLkRhdGFTb3VyY2UuUmVwb3J0RGF0YS5DZWxsUGFydOQAAAAJu7UAAAckoQAAAAEAAAABAAAABClDb2dub3MuQ09DLkRhdGFTb3VyY2UuUmVwb3J0RGF0YS5DZWxsUGFydOQAAAAJvLUAAAcqoQAAAAEAAAABAAAABClDb2dub3MuQ09DLkRhdGFTb3VyY2UuUmVwb3J0RGF0YS5DZWxsUGFydOQAAAAJvbUAAAcwoQAAAAEAAAABAAAABClDb2dub3MuQ09DLkRhdGFTb3VyY2UuUmVwb3J0RGF0YS5DZWxsUGFydOQAAAAJvrUAAAc2oQAAAAEAAAABAAAABClDb2dub3MuQ09DLkRhdGFTb3VyY2UuUmVwb3J0RGF0YS5DZWxsUGFydOQAAAAJv7UAAAc8oQAAAAEAAAABAAAABClDb2dub3MuQ09DLkRhdGFTb3VyY2UuUmVwb3J0RGF0YS5DZWxsUGFydOQAAAAJwLUAAAdCoQAAAAEAAAABAAAABClDb2dub3MuQ09DLkRhdGFTb3VyY2UuUmVwb3J0RGF0YS5DZWxsUGFydOQAAAAJwbUAAAdIoQAAAAEAAAABAAAABClDb2dub3MuQ09DLkRhdGFTb3VyY2UuUmVwb3J0RGF0YS5DZWxsUGFydOQAAAAJwrUAAAdOoQAAAAEAAAABAAAABClDb2dub3MuQ09DLkRhdGFTb3VyY2UuUmVwb3J0RGF0YS5DZWxsUGFydOQAAAAJw7UAAAdUoQAAAAEAAAABAAAABClDb2dub3MuQ09DLkRhdGFTb3VyY2UuUmVwb3J0RGF0YS5DZWxsUGFydOQAAAAJxLUAAAdaoQAAAAEAAAABAAAABClDb2dub3MuQ09DLkRhdGFTb3VyY2UuUmVwb3J0RGF0YS5DZWxsUGFydOQAAAAJxbUAAAdgoQAAAAEAAAABAAAABClDb2dub3MuQ09DLkRhdGFTb3VyY2UuUmVwb3J0RGF0YS5DZWxsUGFydOQAAAAJxrUAAAdmoQAAAAEAAAABAAAABClDb2dub3MuQ09DLkRhdGFTb3VyY2UuUmVwb3J0RGF0YS5DZWxsUGFydOQAAAAJx7UAAAdsoQAAAAEAAAABAAAABClDb2dub3MuQ09DLkRhdGFTb3VyY2UuUmVwb3J0RGF0YS5DZWxsUGFydOQAAAAJyLUAAAdyoQAAAAEAAAABAAAABClDb2dub3MuQ09DLkRhdGFTb3VyY2UuUmVwb3J0RGF0YS5DZWxsUGFydOQAAAAJybUAAAd4oQAAAAEAAAABAAAABClDb2dub3MuQ09DLkRhdGFTb3VyY2UuUmVwb3J0RGF0YS5DZWxsUGFydOQAAAAJyrUAAAd+oQAAAAEAAAABAAAABClDb2dub3MuQ09DLkRhdGFTb3VyY2UuUmVwb3J0RGF0YS5DZWxsUGFydOQAAAAJy7UAAAeEoQAAAAEAAAABAAAABClDb2dub3MuQ09DLkRhdGFTb3VyY2UuUmVwb3J0RGF0YS5DZWxsUGFydOQAAAAJzLUAAAeKoQAAAAEAAAABAAAABClDb2dub3MuQ09DLkRhdGFTb3VyY2UuUmVwb3J0RGF0YS5DZWxsUGFydOQAAAAJzbUAAAeQoQAAAAEAAAABAAAABClDb2dub3MuQ09DLkRhdGFTb3VyY2UuUmVwb3J0RGF0YS5DZWxsUGFydOQAAAAJzrUAAAeWoQAAAAEAAAABAAAABClDb2dub3MuQ09DLkRhdGFTb3VyY2UuUmVwb3J0RGF0YS5DZWxsUGFydOQAAAAJz7UAAAecoQAAAAEAAAABAAAABClDb2dub3MuQ09DLkRhdGFTb3VyY2UuUmVwb3J0RGF0YS5DZWxsUGFydOQAAAAJ0LUAAAeioQAAAAEAAAABAAAABClDb2dub3MuQ09DLkRhdGFTb3VyY2UuUmVwb3J0RGF0YS5DZWxsUGFydOQAAAAJ0bUAAAeooQAAAAEAAAABAAAABClDb2dub3MuQ09DLkRhdGFTb3VyY2UuUmVwb3J0RGF0YS5DZWxsUGFydOQAAAAJ0rUAAAeuoQAAAAEAAAABAAAABClDb2dub3MuQ09DLkRhdGFTb3VyY2UuUmVwb3J0RGF0YS5DZWxsUGFydOQAAAAJ07UAAAe0oQAAAAEAAAABAAAABClDb2dub3MuQ09DLkRhdGFTb3VyY2UuUmVwb3J0RGF0YS5DZWxsUGFydOQAAAAJ1LUAAAe6oQAAAAEAAAABAAAABClDb2dub3MuQ09DLkRhdGFTb3VyY2UuUmVwb3J0RGF0YS5DZWxsUGFydOQAAAAJ1bUAAAfAoQAAAAEAAAABAAAABClDb2dub3MuQ09DLkRhdGFTb3VyY2UuUmVwb3J0RGF0YS5DZWxsUGFydOQAAAAJ1rUAAAfGoQAAAAEAAAABAAAABClDb2dub3MuQ09DLkRhdGFTb3VyY2UuUmVwb3J0RGF0YS5DZWxsUGFydOQAAAAJ17UAAAfMoQAAAAEAAAABAAAABClDb2dub3MuQ09DLkRhdGFTb3VyY2UuUmVwb3J0RGF0YS5DZWxsUGFydOQAAAAJ2LUAAAfSoQAAAAEAAAABAAAABClDb2dub3MuQ09DLkRhdGFTb3VyY2UuUmVwb3J0RGF0YS5DZWxsUGFydOQAAAAJ2bUAAAfYoQAAAAEAAAABAAAABClDb2dub3MuQ09DLkRhdGFTb3VyY2UuUmVwb3J0RGF0YS5DZWxsUGFydOQAAAAJ2rUAAAfeoQAAAAEAAAABAAAABClDb2dub3MuQ09DLkRhdGFTb3VyY2UuUmVwb3J0RGF0YS5DZWxsUGFydOQAAAAJ27UAAAfkoQAAAAEAAAABAAAABClDb2dub3MuQ09DLkRhdGFTb3VyY2UuUmVwb3J0RGF0YS5DZWxsUGFydOQAAAAJ3LUAAAfqoQAAAAEAAAABAAAABClDb2dub3MuQ09DLkRhdGFTb3VyY2UuUmVwb3J0RGF0YS5DZWxsUGFydOQAAAAJ3bUAAAfwoQAAAAEAAAABAAAABClDb2dub3MuQ09DLkRhdGFTb3VyY2UuUmVwb3J0RGF0YS5DZWxsUGFydOQAAAAJ3rUAAAf2oQAAAAEAAAABAAAABClDb2dub3MuQ09DLkRhdGFTb3VyY2UuUmVwb3J0RGF0YS5DZWxsUGFydOQAAAAJ37UAAAf8oQAAAAEAAAABAAAABClDb2dub3MuQ09DLkRhdGFTb3VyY2UuUmVwb3J0RGF0YS5DZWxsUGFydOQAAAAJ4LUAAAcCogAAAAEAAAABAAAABClDb2dub3MuQ09DLkRhdGFTb3VyY2UuUmVwb3J0RGF0YS5DZWxsUGFydOQAAAAJ4bUAAAcIogAAAAEAAAABAAAABClDb2dub3MuQ09DLkRhdGFTb3VyY2UuUmVwb3J0RGF0YS5DZWxsUGFydOQAAAAJ4rUAAAcOogAAAAEAAAABAAAABClDb2dub3MuQ09DLkRhdGFTb3VyY2UuUmVwb3J0RGF0YS5DZWxsUGFydOQAAAAJ47UAAAcUogAAAAEAAAABAAAABClDb2dub3MuQ09DLkRhdGFTb3VyY2UuUmVwb3J0RGF0YS5DZWxsUGFydOQAAAAJ5LUAAAcaogAAAAEAAAABAAAABClDb2dub3MuQ09DLkRhdGFTb3VyY2UuUmVwb3J0RGF0YS5DZWxsUGFydOQAAAAJ5bUAAAcgogAAAAEAAAABAAAABClDb2dub3MuQ09DLkRhdGFTb3VyY2UuUmVwb3J0RGF0YS5DZWxsUGFydOQAAAAJ5rUAAAcmogAAAAEAAAABAAAABClDb2dub3MuQ09DLkRhdGFTb3VyY2UuUmVwb3J0RGF0YS5DZWxsUGFydOQAAAAJ57UAAAcsogAAAAEAAAABAAAABClDb2dub3MuQ09DLkRhdGFTb3VyY2UuUmVwb3J0RGF0YS5DZWxsUGFydOQAAAAJ6LUAAAcyogAAAAEAAAABAAAABClDb2dub3MuQ09DLkRhdGFTb3VyY2UuUmVwb3J0RGF0YS5DZWxsUGFydOQAAAAJ6bUAAAc4ogAAAAEAAAABAAAABClDb2dub3MuQ09DLkRhdGFTb3VyY2UuUmVwb3J0RGF0YS5DZWxsUGFydOQAAAAJ6rUAAAc+ogAAAAEAAAABAAAABClDb2dub3MuQ09DLkRhdGFTb3VyY2UuUmVwb3J0RGF0YS5DZWxsUGFydOQAAAAJ67UAAAdEogAAAAEAAAABAAAABClDb2dub3MuQ09DLkRhdGFTb3VyY2UuUmVwb3J0RGF0YS5DZWxsUGFydOQAAAAJ7LUAAAdKogAAAAEAAAABAAAABClDb2dub3MuQ09DLkRhdGFTb3VyY2UuUmVwb3J0RGF0YS5DZWxsUGFydOQAAAAJ7bUAAAdQogAAAAEAAAABAAAABClDb2dub3MuQ09DLkRhdGFTb3VyY2UuUmVwb3J0RGF0YS5DZWxsUGFydOQAAAAJ7rUAAAdWogAAAAEAAAABAAAABClDb2dub3MuQ09DLkRhdGFTb3VyY2UuUmVwb3J0RGF0YS5DZWxsUGFydOQAAAAJ77UAAAdcogAAAAEAAAABAAAABClDb2dub3MuQ09DLkRhdGFTb3VyY2UuUmVwb3J0RGF0YS5DZWxsUGFydOQAAAAJ8LUAAAdiogAAAAEAAAABAAAABClDb2dub3MuQ09DLkRhdGFTb3VyY2UuUmVwb3J0RGF0YS5DZWxsUGFydOQAAAAJ8bUAAAdoogAAAAEAAAABAAAABClDb2dub3MuQ09DLkRhdGFTb3VyY2UuUmVwb3J0RGF0YS5DZWxsUGFydOQAAAAJ8rUAAAduogAAAAEAAAABAAAABClDb2dub3MuQ09DLkRhdGFTb3VyY2UuUmVwb3J0RGF0YS5DZWxsUGFydOQAAAAJ87UAAAd0ogAAAAEAAAABAAAABClDb2dub3MuQ09DLkRhdGFTb3VyY2UuUmVwb3J0RGF0YS5DZWxsUGFydOQAAAAJ9LUAAAd6ogAAAAEAAAABAAAABClDb2dub3MuQ09DLkRhdGFTb3VyY2UuUmVwb3J0RGF0YS5DZWxsUGFydOQAAAAJ9bUAAAeAogAAAAEAAAABAAAABClDb2dub3MuQ09DLkRhdGFTb3VyY2UuUmVwb3J0RGF0YS5DZWxsUGFydOQAAAAJ9rUAAAeGogAAAAEAAAABAAAABClDb2dub3MuQ09DLkRhdGFTb3VyY2UuUmVwb3J0RGF0YS5DZWxsUGFydOQAAAAJ97UAAAeMogAAAAEAAAABAAAABClDb2dub3MuQ09DLkRhdGFTb3VyY2UuUmVwb3J0RGF0YS5DZWxsUGFydOQAAAAJ+LUAAAeSogAAAAEAAAABAAAABClDb2dub3MuQ09DLkRhdGFTb3VyY2UuUmVwb3J0RGF0YS5DZWxsUGFydOQAAAAJ+bUAAAeYogAAAAEAAAABAAAABClDb2dub3MuQ09DLkRhdGFTb3VyY2UuUmVwb3J0RGF0YS5DZWxsUGFydOQAAAAJ+rUAAAeeogAAAAEAAAABAAAABClDb2dub3MuQ09DLkRhdGFTb3VyY2UuUmVwb3J0RGF0YS5DZWxsUGFydOQAAAAJ+7UAAAekogAAAAEAAAABAAAABClDb2dub3MuQ09DLkRhdGFTb3VyY2UuUmVwb3J0RGF0YS5DZWxsUGFydOQAAAAJ/LUAAAeqogAAAAEAAAABAAAABClDb2dub3MuQ09DLkRhdGFTb3VyY2UuUmVwb3J0RGF0YS5DZWxsUGFydOQAAAAJ/bUAAAewogAAAAEAAAABAAAABClDb2dub3MuQ09DLkRhdGFTb3VyY2UuUmVwb3J0RGF0YS5DZWxsUGFydOQAAAAJ/rUAAAe2ogAAAAEAAAABAAAABClDb2dub3MuQ09DLkRhdGFTb3VyY2UuUmVwb3J0RGF0YS5DZWxsUGFydOQAAAAJ/7UAAAe8ogAAAAEAAAABAAAABClDb2dub3MuQ09DLkRhdGFTb3VyY2UuUmVwb3J0RGF0YS5DZWxsUGFydOQAAAAJALYAAAfCogAAAAEAAAABAAAABClDb2dub3MuQ09DLkRhdGFTb3VyY2UuUmVwb3J0RGF0YS5DZWxsUGFydOQAAAAJAbYAAAfIogAAAAEAAAABAAAABClDb2dub3MuQ09DLkRhdGFTb3VyY2UuUmVwb3J0RGF0YS5DZWxsUGFydOQAAAAJArYAAAfOogAAAAEAAAABAAAABClDb2dub3MuQ09DLkRhdGFTb3VyY2UuUmVwb3J0RGF0YS5DZWxsUGFydOQAAAAJA7YAAAfUogAAAAEAAAABAAAABClDb2dub3MuQ09DLkRhdGFTb3VyY2UuUmVwb3J0RGF0YS5DZWxsUGFydOQAAAAJBLYAAAfaogAAAAEAAAABAAAABClDb2dub3MuQ09DLkRhdGFTb3VyY2UuUmVwb3J0RGF0YS5DZWxsUGFydOQAAAAJBbYAAAfgogAAAAEAAAABAAAABClDb2dub3MuQ09DLkRhdGFTb3VyY2UuUmVwb3J0RGF0YS5DZWxsUGFydOQAAAAJBrYAAAfmogAAAAEAAAABAAAABClDb2dub3MuQ09DLkRhdGFTb3VyY2UuUmVwb3J0RGF0YS5DZWxsUGFydOQAAAAJB7YAAAfsogAAAAEAAAABAAAABClDb2dub3MuQ09DLkRhdGFTb3VyY2UuUmVwb3J0RGF0YS5DZWxsUGFydOQAAAAJCLYAAAfyogAAAAEAAAABAAAABClDb2dub3MuQ09DLkRhdGFTb3VyY2UuUmVwb3J0RGF0YS5DZWxsUGFydOQAAAAJCbYAAAf4ogAAAAEAAAABAAAABClDb2dub3MuQ09DLkRhdGFTb3VyY2UuUmVwb3J0RGF0YS5DZWxsUGFydOQAAAAJCrYAAAf+ogAAAAEAAAABAAAABClDb2dub3MuQ09DLkRhdGFTb3VyY2UuUmVwb3J0RGF0YS5DZWxsUGFydOQAAAAJC7YAAAcEowAAAAEAAAABAAAABClDb2dub3MuQ09DLkRhdGFTb3VyY2UuUmVwb3J0RGF0YS5DZWxsUGFydOQAAAAJDLYAAAcKowAAAAEAAAABAAAABClDb2dub3MuQ09DLkRhdGFTb3VyY2UuUmVwb3J0RGF0YS5DZWxsUGFydOQAAAAJDbYAAAcQowAAAAEAAAABAAAABClDb2dub3MuQ09DLkRhdGFTb3VyY2UuUmVwb3J0RGF0YS5DZWxsUGFydOQAAAAJDrYAAAcWowAAAAEAAAABAAAABClDb2dub3MuQ09DLkRhdGFTb3VyY2UuUmVwb3J0RGF0YS5DZWxsUGFydOQAAAAJD7YAAAccowAAAAEAAAABAAAABClDb2dub3MuQ09DLkRhdGFTb3VyY2UuUmVwb3J0RGF0YS5DZWxsUGFydOQAAAAJELYAAAciowAAAAEAAAABAAAABClDb2dub3MuQ09DLkRhdGFTb3VyY2UuUmVwb3J0RGF0YS5DZWxsUGFydOQAAAAJEbYAAAcoowAAAAEAAAABAAAABClDb2dub3MuQ09DLkRhdGFTb3VyY2UuUmVwb3J0RGF0YS5DZWxsUGFydOQAAAAJErYAAAcuowAAAAEAAAABAAAABClDb2dub3MuQ09DLkRhdGFTb3VyY2UuUmVwb3J0RGF0YS5DZWxsUGFydOQAAAAJE7YAAAc0owAAAAEAAAABAAAABClDb2dub3MuQ09DLkRhdGFTb3VyY2UuUmVwb3J0RGF0YS5DZWxsUGFydOQAAAAJFLYAAAc6owAAAAEAAAABAAAABClDb2dub3MuQ09DLkRhdGFTb3VyY2UuUmVwb3J0RGF0YS5DZWxsUGFydOQAAAAJFbYAAAdAowAAAAEAAAABAAAABClDb2dub3MuQ09DLkRhdGFTb3VyY2UuUmVwb3J0RGF0YS5DZWxsUGFydOQAAAAJFrYAAAdGowAAAAEAAAABAAAABClDb2dub3MuQ09DLkRhdGFTb3VyY2UuUmVwb3J0RGF0YS5DZWxsUGFydOQAAAAJF7YAAAdMowAAAAEAAAABAAAABClDb2dub3MuQ09DLkRhdGFTb3VyY2UuUmVwb3J0RGF0YS5DZWxsUGFydOQAAAAJGLYAAAdSowAAAAEAAAABAAAABClDb2dub3MuQ09DLkRhdGFTb3VyY2UuUmVwb3J0RGF0YS5DZWxsUGFydOQAAAAJGbYAAAdYowAAAAEAAAABAAAABClDb2dub3MuQ09DLkRhdGFTb3VyY2UuUmVwb3J0RGF0YS5DZWxsUGFydOQAAAAJGrYAAAdeowAAAAEAAAABAAAABClDb2dub3MuQ09DLkRhdGFTb3VyY2UuUmVwb3J0RGF0YS5DZWxsUGFydOQAAAAJG7YAAAdkowAAAAEAAAABAAAABClDb2dub3MuQ09DLkRhdGFTb3VyY2UuUmVwb3J0RGF0YS5DZWxsUGFydOQAAAAJHLYAAAdqowAAAAEAAAABAAAABClDb2dub3MuQ09DLkRhdGFTb3VyY2UuUmVwb3J0RGF0YS5DZWxsUGFydOQAAAAJHbYAAAdwowAAAAEAAAABAAAABClDb2dub3MuQ09DLkRhdGFTb3VyY2UuUmVwb3J0RGF0YS5DZWxsUGFydOQAAAAJHrYAAAd2owAAAAEAAAABAAAABClDb2dub3MuQ09DLkRhdGFTb3VyY2UuUmVwb3J0RGF0YS5DZWxsUGFydOQAAAAJH7YAAAd8owAAAAEAAAABAAAABClDb2dub3MuQ09DLkRhdGFTb3VyY2UuUmVwb3J0RGF0YS5DZWxsUGFydOQAAAAJILYAAAeCowAAAAEAAAABAAAABClDb2dub3MuQ09DLkRhdGFTb3VyY2UuUmVwb3J0RGF0YS5DZWxsUGFydOQAAAAJIbYAAAeIowAAAAEAAAABAAAABClDb2dub3MuQ09DLkRhdGFTb3VyY2UuUmVwb3J0RGF0YS5DZWxsUGFydOQAAAAJIrYAAAeOowAAAAEAAAABAAAABClDb2dub3MuQ09DLkRhdGFTb3VyY2UuUmVwb3J0RGF0YS5DZWxsUGFydOQAAAAJI7YAAAeUowAAAAEAAAABAAAABClDb2dub3MuQ09DLkRhdGFTb3VyY2UuUmVwb3J0RGF0YS5DZWxsUGFydOQAAAAJJLYAAAeaowAAAAEAAAABAAAABClDb2dub3MuQ09DLkRhdGFTb3VyY2UuUmVwb3J0RGF0YS5DZWxsUGFydOQAAAAJJbYAAAegowAAAAEAAAABAAAABClDb2dub3MuQ09DLkRhdGFTb3VyY2UuUmVwb3J0RGF0YS5DZWxsUGFydOQAAAAJJrYAAAemowAAAAEAAAABAAAABClDb2dub3MuQ09DLkRhdGFTb3VyY2UuUmVwb3J0RGF0YS5DZWxsUGFydOQAAAAJJ7YAAAesowAAAAEAAAABAAAABClDb2dub3MuQ09DLkRhdGFTb3VyY2UuUmVwb3J0RGF0YS5DZWxsUGFydOQAAAAJKLYAAAeyowAAAAEAAAABAAAABClDb2dub3MuQ09DLkRhdGFTb3VyY2UuUmVwb3J0RGF0YS5DZWxsUGFydOQAAAAJKbYAAAe4owAAAAEAAAABAAAABClDb2dub3MuQ09DLkRhdGFTb3VyY2UuUmVwb3J0RGF0YS5DZWxsUGFydOQAAAAJKrYAAAe+owAAAAEAAAABAAAABClDb2dub3MuQ09DLkRhdGFTb3VyY2UuUmVwb3J0RGF0YS5DZWxsUGFydOQAAAAJK7YAAAfEowAAAAEAAAABAAAABClDb2dub3MuQ09DLkRhdGFTb3VyY2UuUmVwb3J0RGF0YS5DZWxsUGFydOQAAAAJLLYAAAfKowAAAAEAAAABAAAABClDb2dub3MuQ09DLkRhdGFTb3VyY2UuUmVwb3J0RGF0YS5DZWxsUGFydOQAAAAJLbYAAAfQowAAAAEAAAABAAAABClDb2dub3MuQ09DLkRhdGFTb3VyY2UuUmVwb3J0RGF0YS5DZWxsUGFydOQAAAAJLrYAAAfWowAAAAEAAAABAAAABClDb2dub3MuQ09DLkRhdGFTb3VyY2UuUmVwb3J0RGF0YS5DZWxsUGFydOQAAAAJL7YAAAfcowAAAAEAAAABAAAABClDb2dub3MuQ09DLkRhdGFTb3VyY2UuUmVwb3J0RGF0YS5DZWxsUGFydOQAAAAJMLYAAAfiowAAAAEAAAABAAAABClDb2dub3MuQ09DLkRhdGFTb3VyY2UuUmVwb3J0RGF0YS5DZWxsUGFydOQAAAAJMbYAAAfoowAAAAEAAAABAAAABClDb2dub3MuQ09DLkRhdGFTb3VyY2UuUmVwb3J0RGF0YS5DZWxsUGFydOQAAAAJMrYAAAfuowAAAAEAAAABAAAABClDb2dub3MuQ09DLkRhdGFTb3VyY2UuUmVwb3J0RGF0YS5DZWxsUGFydOQAAAAJM7YAAAf0owAAAAEAAAABAAAABClDb2dub3MuQ09DLkRhdGFTb3VyY2UuUmVwb3J0RGF0YS5DZWxsUGFydOQAAAAJNLYAAAf6owAAAAEAAAABAAAABClDb2dub3MuQ09DLkRhdGFTb3VyY2UuUmVwb3J0RGF0YS5DZWxsUGFydOQAAAAJNbYAAAcApAAAAAEAAAABAAAABClDb2dub3MuQ09DLkRhdGFTb3VyY2UuUmVwb3J0RGF0YS5DZWxsUGFydOQAAAAJNrYAAAcGpAAAAAEAAAABAAAABClDb2dub3MuQ09DLkRhdGFTb3VyY2UuUmVwb3J0RGF0YS5DZWxsUGFydOQAAAAJN7YAAAcMpAAAAAEAAAABAAAABClDb2dub3MuQ09DLkRhdGFTb3VyY2UuUmVwb3J0RGF0YS5DZWxsUGFydOQAAAAJOLYAAAcSpAAAAAEAAAABAAAABClDb2dub3MuQ09DLkRhdGFTb3VyY2UuUmVwb3J0RGF0YS5DZWxsUGFydOQAAAAJObYAAAcYpAAAAAEAAAABAAAABClDb2dub3MuQ09DLkRhdGFTb3VyY2UuUmVwb3J0RGF0YS5DZWxsUGFydOQAAAAJOrYAAAcepAAAAAEAAAABAAAABClDb2dub3MuQ09DLkRhdGFTb3VyY2UuUmVwb3J0RGF0YS5DZWxsUGFydOQAAAAJO7YAAAckpAAAAAEAAAABAAAABClDb2dub3MuQ09DLkRhdGFTb3VyY2UuUmVwb3J0RGF0YS5DZWxsUGFydOQAAAAJPLYAAAcqpAAAAAEAAAABAAAABClDb2dub3MuQ09DLkRhdGFTb3VyY2UuUmVwb3J0RGF0YS5DZWxsUGFydOQAAAAJPbYAAAcwpAAAAAEAAAABAAAABClDb2dub3MuQ09DLkRhdGFTb3VyY2UuUmVwb3J0RGF0YS5DZWxsUGFydOQAAAAJPrYAAAc2pAAAAAEAAAABAAAABClDb2dub3MuQ09DLkRhdGFTb3VyY2UuUmVwb3J0RGF0YS5DZWxsUGFydOQAAAAJP7YAAAc8pAAAAAEAAAABAAAABClDb2dub3MuQ09DLkRhdGFTb3VyY2UuUmVwb3J0RGF0YS5DZWxsUGFydOQAAAAJQLYAAAdCpAAAAAEAAAABAAAABClDb2dub3MuQ09DLkRhdGFTb3VyY2UuUmVwb3J0RGF0YS5DZWxsUGFydOQAAAAJQbYAAAdIpAAAAAEAAAABAAAABClDb2dub3MuQ09DLkRhdGFTb3VyY2UuUmVwb3J0RGF0YS5DZWxsUGFydOQAAAAJQrYAAAdOpAAAAAEAAAABAAAABClDb2dub3MuQ09DLkRhdGFTb3VyY2UuUmVwb3J0RGF0YS5DZWxsUGFydOQAAAAJQ7YAAAdUpAAAAAEAAAABAAAABClDb2dub3MuQ09DLkRhdGFTb3VyY2UuUmVwb3J0RGF0YS5DZWxsUGFydOQAAAAJRLYAAAdapAAAAAEAAAABAAAABClDb2dub3MuQ09DLkRhdGFTb3VyY2UuUmVwb3J0RGF0YS5DZWxsUGFydOQAAAAJRbYAAAdgpAAAAAEAAAABAAAABClDb2dub3MuQ09DLkRhdGFTb3VyY2UuUmVwb3J0RGF0YS5DZWxsUGFydOQAAAAJRrYAAAdmpAAAAAEAAAABAAAABClDb2dub3MuQ09DLkRhdGFTb3VyY2UuUmVwb3J0RGF0YS5DZWxsUGFydOQAAAAJR7YAAAdspAAAAAEAAAABAAAABClDb2dub3MuQ09DLkRhdGFTb3VyY2UuUmVwb3J0RGF0YS5DZWxsUGFydOQAAAAJSLYAAAdypAAAAAEAAAABAAAABClDb2dub3MuQ09DLkRhdGFTb3VyY2UuUmVwb3J0RGF0YS5DZWxsUGFydOQAAAAJSbYAAAd4pAAAAAEAAAABAAAABClDb2dub3MuQ09DLkRhdGFTb3VyY2UuUmVwb3J0RGF0YS5DZWxsUGFydOQAAAAJSrYAAAd+pAAAAAEAAAABAAAABClDb2dub3MuQ09DLkRhdGFTb3VyY2UuUmVwb3J0RGF0YS5DZWxsUGFydOQAAAAJS7YAAAeEpAAAAAEAAAABAAAABClDb2dub3MuQ09DLkRhdGFTb3VyY2UuUmVwb3J0RGF0YS5DZWxsUGFydOQAAAAJTLYAAAeKpAAAAAEAAAABAAAABClDb2dub3MuQ09DLkRhdGFTb3VyY2UuUmVwb3J0RGF0YS5DZWxsUGFydOQAAAAJTbYAAAeQpAAAAAEAAAACAAAABClDb2dub3MuQ09DLkRhdGFTb3VyY2UuUmVwb3J0RGF0YS5DZWxsUGFydOQAAAAJTrYAAAlPtgAAB5akAAAAAQAAAAIAAAAEKUNvZ25vcy5DT0MuRGF0YVNvdXJjZS5SZXBvcnREYXRhLkNlbGxQYXJ05AAAAAlQtgAACVG2AAAHnKQAAAABAAAAAgAAAAQpQ29nbm9zLkNPQy5EYXRhU291cmNlLlJlcG9ydERhdGEuQ2VsbFBhcnTkAAAACVK2AAAJU7YAAAeipAAAAAEAAAACAAAABClDb2dub3MuQ09DLkRhdGFTb3VyY2UuUmVwb3J0RGF0YS5DZWxsUGFydOQAAAAJVLYAAAlVtgAAB6ikAAAAAQAAAAEAAAAEKUNvZ25vcy5DT0MuRGF0YVNvdXJjZS5SZXBvcnREYXRhLkNlbGxQYXJ05AAAAAlWtgAAB66kAAAAAQAAAAIAAAAEKUNvZ25vcy5DT0MuRGF0YVNvdXJjZS5SZXBvcnREYXRhLkNlbGxQYXJ05AAAAAlXtgAACVi2AAAHtKQAAAABAAAAAQAAAAQpQ29nbm9zLkNPQy5EYXRhU291cmNlLlJlcG9ydERhdGEuQ2VsbFBhcnTkAAAACVm2AAAHuqQAAAABAAAAAgAAAAQpQ29nbm9zLkNPQy5EYXRhU291cmNlLlJlcG9ydERhdGEuQ2VsbFBhcnTkAAAACVq2AAAJW7YAAAfApAAAAAEAAAACAAAABClDb2dub3MuQ09DLkRhdGFTb3VyY2UuUmVwb3J0RGF0YS5DZWxsUGFydOQAAAAJXLYAAAldtgAAB8akAAAAAQAAAAEAAAAEKUNvZ25vcy5DT0MuRGF0YVNvdXJjZS5SZXBvcnREYXRhLkNlbGxQYXJ05AAAAAletgAAB8ykAAAAAQAAAAEAAAAEKUNvZ25vcy5DT0MuRGF0YVNvdXJjZS5SZXBvcnREYXRhLkNlbGxQYXJ05AAAAAlftgAAB9KkAAAAAQAAAAEAAAAEKUNvZ25vcy5DT0MuRGF0YVNvdXJjZS5SZXBvcnREYXRhLkNlbGxQYXJ05AAAAAlgtgAAB9ikAAAAAQAAAAEAAAAEKUNvZ25vcy5DT0MuRGF0YVNvdXJjZS5SZXBvcnREYXRhLkNlbGxQYXJ05AAAAAlhtgAAB96kAAAAAQAAAAEAAAAEKUNvZ25vcy5DT0MuRGF0YVNvdXJjZS5SZXBvcnREYXRhLkNlbGxQYXJ05AAAAAlitgAAB+SkAAAAAQAAAAEAAAAEKUNvZ25vcy5DT0MuRGF0YVNvdXJjZS5SZXBvcnREYXRhLkNlbGxQYXJ05AAAAAljtgAAB+qkAAAAAQAAAAEAAAAEKUNvZ25vcy5DT0MuRGF0YVNvdXJjZS5SZXBvcnREYXRhLkNlbGxQYXJ05AAAAAlktgAAB/CkAAAAAQAAAAEAAAAEKUNvZ25vcy5DT0MuRGF0YVNvdXJjZS5SZXBvcnREYXRhLkNlbGxQYXJ05AAAAAlltgAAB/akAAAAAQAAAAEAAAAEKUNvZ25vcy5DT0MuRGF0YVNvdXJjZS5SZXBvcnREYXRhLkNlbGxQYXJ05AAAAAlmtgAAB/ykAAAAAQAAAAEAAAAEKUNvZ25vcy5DT0MuRGF0YVNvdXJjZS5SZXBvcnREYXRhLkNlbGxQYXJ05AAAAAlntgAABwKlAAAAAQAAAAEAAAAEKUNvZ25vcy5DT0MuRGF0YVNvdXJjZS5SZXBvcnREYXRhLkNlbGxQYXJ05AAAAAlotgAABwilAAAAAQAAAAEAAAAEKUNvZ25vcy5DT0MuRGF0YVNvdXJjZS5SZXBvcnREYXRhLkNlbGxQYXJ05AAAAAlptgAABw6lAAAAAQAAAAEAAAAEKUNvZ25vcy5DT0MuRGF0YVNvdXJjZS5SZXBvcnREYXRhLkNlbGxQYXJ05AAAAAlqtgAABxSlAAAAAQAAAAEAAAAEKUNvZ25vcy5DT0MuRGF0YVNvdXJjZS5SZXBvcnREYXRhLkNlbGxQYXJ05AAAAAlrtgAABxqlAAAAAQAAAAEAAAAEKUNvZ25vcy5DT0MuRGF0YVNvdXJjZS5SZXBvcnREYXRhLkNlbGxQYXJ05AAAAAlstgAAByClAAAAAQAAAAEAAAAEKUNvZ25vcy5DT0MuRGF0YVNvdXJjZS5SZXBvcnREYXRhLkNlbGxQYXJ05AAAAAlttgAAByalAAAAAQAAAAEAAAAEKUNvZ25vcy5DT0MuRGF0YVNvdXJjZS5SZXBvcnREYXRhLkNlbGxQYXJ05AAAAAlutgAAByylAAAAAQAAAAEAAAAEKUNvZ25vcy5DT0MuRGF0YVNvdXJjZS5SZXBvcnREYXRhLkNlbGxQYXJ05AAAAAlvtgAABzKlAAAAAQAAAAEAAAAEKUNvZ25vcy5DT0MuRGF0YVNvdXJjZS5SZXBvcnREYXRhLkNlbGxQYXJ05AAAAAlwtgAABzilAAAAAQAAAAEAAAAEKUNvZ25vcy5DT0MuRGF0YVNvdXJjZS5SZXBvcnREYXRhLkNlbGxQYXJ05AAAAAlxtgAABz6lAAAAAQAAAAEAAAAEKUNvZ25vcy5DT0MuRGF0YVNvdXJjZS5SZXBvcnREYXRhLkNlbGxQYXJ05AAAAAlytgAAB0SlAAAAAQAAAAEAAAAEKUNvZ25vcy5DT0MuRGF0YVNvdXJjZS5SZXBvcnREYXRhLkNlbGxQYXJ05AAAAAlztgAAB0qlAAAAAQAAAAEAAAAEKUNvZ25vcy5DT0MuRGF0YVNvdXJjZS5SZXBvcnREYXRhLkNlbGxQYXJ05AAAAAl0tgAAEE+lAAAEAAAACXW2AAANAwdQpQAAAAEAAAABAAAABClDb2dub3MuQ09DLkRhdGFTb3VyY2UuUmVwb3J0RGF0YS5DZWxsUGFydOQAAAAJdrYAABBVpQAABAAAAAl3tgAADQMHVqUAAAABAAAAAQAAAAQpQ29nbm9zLkNPQy5EYXRhU291cmNlLlJlcG9ydERhdGEuQ2VsbFBhcnTkAAAACXi2AAAQW6UAAAQAAAAJebYAAA0DB1ylAAAAAQAAAAEAAAAEKUNvZ25vcy5DT0MuRGF0YVNvdXJjZS5SZXBvcnREYXRhLkNlbGxQYXJ05AAAAAl6tgAAEGGlAAAEAAAACXu2AAANAwdipQAAAAEAAAABAAAABClDb2dub3MuQ09DLkRhdGFTb3VyY2UuUmVwb3J0RGF0YS5DZWxsUGFydOQAAAAJfLYAAAdopQAAAAEAAAABAAAABClDb2dub3MuQ09DLkRhdGFTb3VyY2UuUmVwb3J0RGF0YS5DZWxsUGFydOQAAAAJfbYAAAdupQAAAAEAAAABAAAABClDb2dub3MuQ09DLkRhdGFTb3VyY2UuUmVwb3J0RGF0YS5DZWxsUGFydOQAAAAJfrYAAAd0pQAAAAEAAAABAAAABClDb2dub3MuQ09DLkRhdGFTb3VyY2UuUmVwb3J0RGF0YS5DZWxsUGFydOQAAAAJf7YAAAd6pQAAAAEAAAABAAAABClDb2dub3MuQ09DLkRhdGFTb3VyY2UuUmVwb3J0RGF0YS5DZWxsUGFydOQAAAAJgLYAAAeApQAAAAEAAAABAAAABClDb2dub3MuQ09DLkRhdGFTb3VyY2UuUmVwb3J0RGF0YS5DZWxsUGFydOQAAAAJgbYAAAeGpQAAAAEAAAABAAAABClDb2dub3MuQ09DLkRhdGFTb3VyY2UuUmVwb3J0RGF0YS5DZWxsUGFydOQAAAAJgrYAAAeMpQAAAAEAAAABAAAABClDb2dub3MuQ09DLkRhdGFTb3VyY2UuUmVwb3J0RGF0YS5DZWxsUGFydOQAAAAJg7YAAAeSpQAAAAEAAAABAAAABClDb2dub3MuQ09DLkRhdGFTb3VyY2UuUmVwb3J0RGF0YS5DZWxsUGFydOQAAAAJhLYAAAeYpQAAAAEAAAABAAAABClDb2dub3MuQ09DLkRhdGFTb3VyY2UuUmVwb3J0RGF0YS5DZWxsUGFydOQAAAAJhbYAAAeepQAAAAEAAAABAAAABClDb2dub3MuQ09DLkRhdGFTb3VyY2UuUmVwb3J0RGF0YS5DZWxsUGFydOQAAAAJhrYAAAekpQAAAAEAAAABAAAABClDb2dub3MuQ09DLkRhdGFTb3VyY2UuUmVwb3J0RGF0YS5DZWxsUGFydOQAAAAJh7YAAAeqpQAAAAEAAAABAAAABClDb2dub3MuQ09DLkRhdGFTb3VyY2UuUmVwb3J0RGF0YS5DZWxsUGFydOQAAAAJiLYAAAewpQAAAAEAAAABAAAABClDb2dub3MuQ09DLkRhdGFTb3VyY2UuUmVwb3J0RGF0YS5DZWxsUGFydOQAAAAJibYAAAe2pQAAAAEAAAABAAAABClDb2dub3MuQ09DLkRhdGFTb3VyY2UuUmVwb3J0RGF0YS5DZWxsUGFydOQAAAAJirYAAAe8pQAAAAEAAAABAAAABClDb2dub3MuQ09DLkRhdGFTb3VyY2UuUmVwb3J0RGF0YS5DZWxsUGFydOQAAAAJi7YAAAfCpQAAAAEAAAABAAAABClDb2dub3MuQ09DLkRhdGFTb3VyY2UuUmVwb3J0RGF0YS5DZWxsUGFydOQAAAAJjLYAAAfIpQAAAAEAAAABAAAABClDb2dub3MuQ09DLkRhdGFTb3VyY2UuUmVwb3J0RGF0YS5DZWxsUGFydOQAAAAJjbYAAAfOpQAAAAEAAAABAAAABClDb2dub3MuQ09DLkRhdGFTb3VyY2UuUmVwb3J0RGF0YS5DZWxsUGFydOQAAAAJjrYAAAfUpQAAAAEAAAABAAAABClDb2dub3MuQ09DLkRhdGFTb3VyY2UuUmVwb3J0RGF0YS5DZWxsUGFydOQAAAAJj7YAAAfapQAAAAEAAAABAAAABClDb2dub3MuQ09DLkRhdGFTb3VyY2UuUmVwb3J0RGF0YS5DZWxsUGFydOQAAAAJkLYAAAfgpQAAAAEAAAABAAAABClDb2dub3MuQ09DLkRhdGFTb3VyY2UuUmVwb3J0RGF0YS5DZWxsUGFydOQAAAAJkbYAAAfmpQAAAAEAAAABAAAABClDb2dub3MuQ09DLkRhdGFTb3VyY2UuUmVwb3J0RGF0YS5DZWxsUGFydOQAAAAJkrYAAAfspQAAAAEAAAABAAAABClDb2dub3MuQ09DLkRhdGFTb3VyY2UuUmVwb3J0RGF0YS5DZWxsUGFydOQAAAAJk7YAAAfypQAAAAEAAAABAAAABClDb2dub3MuQ09DLkRhdGFTb3VyY2UuUmVwb3J0RGF0YS5DZWxsUGFydOQAAAAJlLYAAAf4pQAAAAEAAAABAAAABClDb2dub3MuQ09DLkRhdGFTb3VyY2UuUmVwb3J0RGF0YS5DZWxsUGFydOQAAAAJlbYAAAf+pQAAAAEAAAABAAAABClDb2dub3MuQ09DLkRhdGFTb3VyY2UuUmVwb3J0RGF0YS5DZWxsUGFydOQAAAAJlrYAAAcEpgAAAAEAAAABAAAABClDb2dub3MuQ09DLkRhdGFTb3VyY2UuUmVwb3J0RGF0YS5DZWxsUGFydOQAAAAJl7YAAAcKpgAAAAEAAAABAAAABClDb2dub3MuQ09DLkRhdGFTb3VyY2UuUmVwb3J0RGF0YS5DZWxsUGFydOQAAAAJmLYAAAcQpgAAAAEAAAABAAAABClDb2dub3MuQ09DLkRhdGFTb3VyY2UuUmVwb3J0RGF0YS5DZWxsUGFydOQAAAAJmbYAAAcWpgAAAAEAAAABAAAABClDb2dub3MuQ09DLkRhdGFTb3VyY2UuUmVwb3J0RGF0YS5DZWxsUGFydOQAAAAJmrYAAAccpgAAAAEAAAABAAAABClDb2dub3MuQ09DLkRhdGFTb3VyY2UuUmVwb3J0RGF0YS5DZWxsUGFydOQAAAAJm7YAAAcipgAAAAEAAAABAAAABClDb2dub3MuQ09DLkRhdGFTb3VyY2UuUmVwb3J0RGF0YS5DZWxsUGFydOQAAAAJnLYAAAcopgAAAAEAAAABAAAABClDb2dub3MuQ09DLkRhdGFTb3VyY2UuUmVwb3J0RGF0YS5DZWxsUGFydOQAAAAJnbYAAAcupgAAAAEAAAABAAAABClDb2dub3MuQ09DLkRhdGFTb3VyY2UuUmVwb3J0RGF0YS5DZWxsUGFydOQAAAAJnrYAAAc0pgAAAAEAAAABAAAABClDb2dub3MuQ09DLkRhdGFTb3VyY2UuUmVwb3J0RGF0YS5DZWxsUGFydOQAAAAJn7YAAAc6pgAAAAEAAAABAAAABClDb2dub3MuQ09DLkRhdGFTb3VyY2UuUmVwb3J0RGF0YS5DZWxsUGFydOQAAAAJoLYAAAdApgAAAAEAAAABAAAABClDb2dub3MuQ09DLkRhdGFTb3VyY2UuUmVwb3J0RGF0YS5DZWxsUGFydOQAAAAJobYAAAdGpgAAAAEAAAABAAAABClDb2dub3MuQ09DLkRhdGFTb3VyY2UuUmVwb3J0RGF0YS5DZWxsUGFydOQAAAAJorYAAAdMpgAAAAEAAAABAAAABClDb2dub3MuQ09DLkRhdGFTb3VyY2UuUmVwb3J0RGF0YS5DZWxsUGFydOQAAAAJo7YAAAdSpgAAAAEAAAABAAAABClDb2dub3MuQ09DLkRhdGFTb3VyY2UuUmVwb3J0RGF0YS5DZWxsUGFydOQAAAAJpLYAAAdYpgAAAAEAAAABAAAABClDb2dub3MuQ09DLkRhdGFTb3VyY2UuUmVwb3J0RGF0YS5DZWxsUGFydOQAAAAJpbYAAAdepgAAAAEAAAABAAAABClDb2dub3MuQ09DLkRhdGFTb3VyY2UuUmVwb3J0RGF0YS5DZWxsUGFydOQAAAAJprYAAAdkpgAAAAEAAAABAAAABClDb2dub3MuQ09DLkRhdGFTb3VyY2UuUmVwb3J0RGF0YS5DZWxsUGFydOQAAAAJp7YAAAdqpgAAAAEAAAABAAAABClDb2dub3MuQ09DLkRhdGFTb3VyY2UuUmVwb3J0RGF0YS5DZWxsUGFydOQAAAAJqLYAAAdwpgAAAAEAAAABAAAABClDb2dub3MuQ09DLkRhdGFTb3VyY2UuUmVwb3J0RGF0YS5DZWxsUGFydOQAAAAJqbYAAAd2pgAAAAEAAAABAAAABClDb2dub3MuQ09DLkRhdGFTb3VyY2UuUmVwb3J0RGF0YS5DZWxsUGFydOQAAAAJqrYAAAd8pgAAAAEAAAABAAAABClDb2dub3MuQ09DLkRhdGFTb3VyY2UuUmVwb3J0RGF0YS5DZWxsUGFydOQAAAAJq7YAAAeCpgAAAAEAAAABAAAABClDb2dub3MuQ09DLkRhdGFTb3VyY2UuUmVwb3J0RGF0YS5DZWxsUGFydOQAAAAJrLYAAAeIpgAAAAEAAAABAAAABClDb2dub3MuQ09DLkRhdGFTb3VyY2UuUmVwb3J0RGF0YS5DZWxsUGFydOQAAAAJrbYAAAeOpgAAAAEAAAABAAAABClDb2dub3MuQ09DLkRhdGFTb3VyY2UuUmVwb3J0RGF0YS5DZWxsUGFydOQAAAAJrrYAAAeUpgAAAAEAAAABAAAABClDb2dub3MuQ09DLkRhdGFTb3VyY2UuUmVwb3J0RGF0YS5DZWxsUGFydOQAAAAJr7YAAAeapgAAAAEAAAABAAAABClDb2dub3MuQ09DLkRhdGFTb3VyY2UuUmVwb3J0RGF0YS5DZWxsUGFydOQAAAAJsLYAAAegpgAAAAEAAAABAAAABClDb2dub3MuQ09DLkRhdGFTb3VyY2UuUmVwb3J0RGF0YS5DZWxsUGFydOQAAAAJsbYAAAempgAAAAEAAAABAAAABClDb2dub3MuQ09DLkRhdGFTb3VyY2UuUmVwb3J0RGF0YS5DZWxsUGFydOQAAAAJsrYAAAespgAAAAEAAAABAAAABClDb2dub3MuQ09DLkRhdGFTb3VyY2UuUmVwb3J0RGF0YS5DZWxsUGFydOQAAAAJs7YAAAeypgAAAAEAAAABAAAABClDb2dub3MuQ09DLkRhdGFTb3VyY2UuUmVwb3J0RGF0YS5DZWxsUGFydOQAAAAJtLYAAAe4pgAAAAEAAAABAAAABClDb2dub3MuQ09DLkRhdGFTb3VyY2UuUmVwb3J0RGF0YS5DZWxsUGFydOQAAAAJtbYAAAe+pgAAAAEAAAABAAAABClDb2dub3MuQ09DLkRhdGFTb3VyY2UuUmVwb3J0RGF0YS5DZWxsUGFydOQAAAAJtrYAAAfEpgAAAAEAAAABAAAABClDb2dub3MuQ09DLkRhdGFTb3VyY2UuUmVwb3J0RGF0YS5DZWxsUGFydOQAAAAJt7YAAAfKpgAAAAEAAAABAAAABClDb2dub3MuQ09DLkRhdGFTb3VyY2UuUmVwb3J0RGF0YS5DZWxsUGFydOQAAAAJuLYAAAfQpgAAAAEAAAABAAAABClDb2dub3MuQ09DLkRhdGFTb3VyY2UuUmVwb3J0RGF0YS5DZWxsUGFydOQAAAAJubYAAAfWpgAAAAEAAAABAAAABClDb2dub3MuQ09DLkRhdGFTb3VyY2UuUmVwb3J0RGF0YS5DZWxsUGFydOQAAAAJurYAAAfcpgAAAAEAAAABAAAABClDb2dub3MuQ09DLkRhdGFTb3VyY2UuUmVwb3J0RGF0YS5DZWxsUGFydOQAAAAJu7YAAAfipgAAAAEAAAABAAAABClDb2dub3MuQ09DLkRhdGFTb3VyY2UuUmVwb3J0RGF0YS5DZWxsUGFydOQAAAAJvLYAAAfopgAAAAEAAAABAAAABClDb2dub3MuQ09DLkRhdGFTb3VyY2UuUmVwb3J0RGF0YS5DZWxsUGFydOQAAAAJvbYAAAfupgAAAAEAAAABAAAABClDb2dub3MuQ09DLkRhdGFTb3VyY2UuUmVwb3J0RGF0YS5DZWxsUGFydOQAAAAJvrYAAAf0pgAAAAEAAAABAAAABClDb2dub3MuQ09DLkRhdGFTb3VyY2UuUmVwb3J0RGF0YS5DZWxsUGFydOQAAAAJv7YAAAf6pgAAAAEAAAABAAAABClDb2dub3MuQ09DLkRhdGFTb3VyY2UuUmVwb3J0RGF0YS5DZWxsUGFydOQAAAAJwLYAAAcApwAAAAEAAAABAAAABClDb2dub3MuQ09DLkRhdGFTb3VyY2UuUmVwb3J0RGF0YS5DZWxsUGFydOQAAAAJwbYAAAcGpwAAAAEAAAABAAAABClDb2dub3MuQ09DLkRhdGFTb3VyY2UuUmVwb3J0RGF0YS5DZWxsUGFydOQAAAAJwrYAAAcMpwAAAAEAAAABAAAABClDb2dub3MuQ09DLkRhdGFTb3VyY2UuUmVwb3J0RGF0YS5DZWxsUGFydOQAAAAJw7YAAAcSpwAAAAEAAAABAAAABClDb2dub3MuQ09DLkRhdGFTb3VyY2UuUmVwb3J0RGF0YS5DZWxsUGFydOQAAAAJxLYAAAcYpwAAAAEAAAABAAAABClDb2dub3MuQ09DLkRhdGFTb3VyY2UuUmVwb3J0RGF0YS5DZWxsUGFydOQAAAAJxbYAAAcepwAAAAEAAAABAAAABClDb2dub3MuQ09DLkRhdGFTb3VyY2UuUmVwb3J0RGF0YS5DZWxsUGFydOQAAAAJxrYAAAckpwAAAAEAAAABAAAABClDb2dub3MuQ09DLkRhdGFTb3VyY2UuUmVwb3J0RGF0YS5DZWxsUGFydOQAAAAJx7YAAAcqpwAAAAEAAAABAAAABClDb2dub3MuQ09DLkRhdGFTb3VyY2UuUmVwb3J0RGF0YS5DZWxsUGFydOQAAAAJyLYAAAcwpwAAAAEAAAABAAAABClDb2dub3MuQ09DLkRhdGFTb3VyY2UuUmVwb3J0RGF0YS5DZWxsUGFydOQAAAAJybYAAAc2pwAAAAEAAAABAAAABClDb2dub3MuQ09DLkRhdGFTb3VyY2UuUmVwb3J0RGF0YS5DZWxsUGFydOQAAAAJyrYAAAc8pwAAAAEAAAABAAAABClDb2dub3MuQ09DLkRhdGFTb3VyY2UuUmVwb3J0RGF0YS5DZWxsUGFydOQAAAAJy7YAAAdCpwAAAAEAAAABAAAABClDb2dub3MuQ09DLkRhdGFTb3VyY2UuUmVwb3J0RGF0YS5DZWxsUGFydOQAAAAJzLYAAAdIpwAAAAEAAAABAAAABClDb2dub3MuQ09DLkRhdGFTb3VyY2UuUmVwb3J0RGF0YS5DZWxsUGFydOQAAAAJzbYAAAdOpwAAAAEAAAABAAAABClDb2dub3MuQ09DLkRhdGFTb3VyY2UuUmVwb3J0RGF0YS5DZWxsUGFydOQAAAAJzrYAAAdUpwAAAAEAAAABAAAABClDb2dub3MuQ09DLkRhdGFTb3VyY2UuUmVwb3J0RGF0YS5DZWxsUGFydOQAAAAJz7YAAAdapwAAAAEAAAABAAAABClDb2dub3MuQ09DLkRhdGFTb3VyY2UuUmVwb3J0RGF0YS5DZWxsUGFydOQAAAAJ0LYAAAdgpwAAAAEAAAABAAAABClDb2dub3MuQ09DLkRhdGFTb3VyY2UuUmVwb3J0RGF0YS5DZWxsUGFydOQAAAAJ0bYAAAdmpwAAAAEAAAABAAAABClDb2dub3MuQ09DLkRhdGFTb3VyY2UuUmVwb3J0RGF0YS5DZWxsUGFydOQAAAAJ0rYAAAdspwAAAAEAAAABAAAABClDb2dub3MuQ09DLkRhdGFTb3VyY2UuUmVwb3J0RGF0YS5DZWxsUGFydOQAAAAJ07YAAAdypwAAAAEAAAABAAAABClDb2dub3MuQ09DLkRhdGFTb3VyY2UuUmVwb3J0RGF0YS5DZWxsUGFydOQAAAAJ1LYAAAd4pwAAAAEAAAABAAAABClDb2dub3MuQ09DLkRhdGFTb3VyY2UuUmVwb3J0RGF0YS5DZWxsUGFydOQAAAAJ1bYAAAd+pwAAAAEAAAABAAAABClDb2dub3MuQ09DLkRhdGFTb3VyY2UuUmVwb3J0RGF0YS5DZWxsUGFydOQAAAAJ1rYAAAeEpwAAAAEAAAABAAAABClDb2dub3MuQ09DLkRhdGFTb3VyY2UuUmVwb3J0RGF0YS5DZWxsUGFydOQAAAAJ17YAAAeKpwAAAAEAAAABAAAABClDb2dub3MuQ09DLkRhdGFTb3VyY2UuUmVwb3J0RGF0YS5DZWxsUGFydOQAAAAJ2LYAAAeQpwAAAAEAAAABAAAABClDb2dub3MuQ09DLkRhdGFTb3VyY2UuUmVwb3J0RGF0YS5DZWxsUGFydOQAAAAJ2bYAAAeWpwAAAAEAAAABAAAABClDb2dub3MuQ09DLkRhdGFTb3VyY2UuUmVwb3J0RGF0YS5DZWxsUGFydOQAAAAJ2rYAAAecpwAAAAEAAAABAAAABClDb2dub3MuQ09DLkRhdGFTb3VyY2UuUmVwb3J0RGF0YS5DZWxsUGFydOQAAAAJ27YAAAeipwAAAAEAAAABAAAABClDb2dub3MuQ09DLkRhdGFTb3VyY2UuUmVwb3J0RGF0YS5DZWxsUGFydOQAAAAJ3LYAAAeopwAAAAEAAAABAAAABClDb2dub3MuQ09DLkRhdGFTb3VyY2UuUmVwb3J0RGF0YS5DZWxsUGFydOQAAAAJ3bYAAAeupwAAAAEAAAABAAAABClDb2dub3MuQ09DLkRhdGFTb3VyY2UuUmVwb3J0RGF0YS5DZWxsUGFydOQAAAAJ3rYAAAe0pwAAAAEAAAABAAAABClDb2dub3MuQ09DLkRhdGFTb3VyY2UuUmVwb3J0RGF0YS5DZWxsUGFydOQAAAAJ37YAAAe6pwAAAAEAAAABAAAABClDb2dub3MuQ09DLkRhdGFTb3VyY2UuUmVwb3J0RGF0YS5DZWxsUGFydOQAAAAJ4LYAAAfApwAAAAEAAAABAAAABClDb2dub3MuQ09DLkRhdGFTb3VyY2UuUmVwb3J0RGF0YS5DZWxsUGFydOQAAAAJ4bYAAAfGpwAAAAEAAAABAAAABClDb2dub3MuQ09DLkRhdGFTb3VyY2UuUmVwb3J0RGF0YS5DZWxsUGFydOQAAAAJ4rYAAAfMpwAAAAEAAAABAAAABClDb2dub3MuQ09DLkRhdGFTb3VyY2UuUmVwb3J0RGF0YS5DZWxsUGFydOQAAAAJ47YAABDRpwAAAAAAAAfSpwAAAAEAAAABAAAABClDb2dub3MuQ09DLkRhdGFTb3VyY2UuUmVwb3J0RGF0YS5DZWxsUGFydOQAAAAJ5LYAAAfYpwAAAAEAAAABAAAABClDb2dub3MuQ09DLkRhdGFTb3VyY2UuUmVwb3J0RGF0YS5DZWxsUGFydOQAAAAJ5bYAAAfepwAAAAEAAAABAAAABClDb2dub3MuQ09DLkRhdGFTb3VyY2UuUmVwb3J0RGF0YS5DZWxsUGFydOQAAAAJ5rYAAAfkpwAAAAEAAAABAAAABClDb2dub3MuQ09DLkRhdGFTb3VyY2UuUmVwb3J0RGF0YS5DZWxsUGFydOQAAAAJ57YAAAfqpwAAAAEAAAABAAAABClDb2dub3MuQ09DLkRhdGFTb3VyY2UuUmVwb3J0RGF0YS5DZWxsUGFydOQAAAAJ6LYAAAfwpwAAAAEAAAABAAAABClDb2dub3MuQ09DLkRhdGFTb3VyY2UuUmVwb3J0RGF0YS5DZWxsUGFydOQAAAAJ6bYAAAf2pwAAAAEAAAABAAAABClDb2dub3MuQ09DLkRhdGFTb3VyY2UuUmVwb3J0RGF0YS5DZWxsUGFydOQAAAAJ6rYAAAf8pwAAAAEAAAABAAAABClDb2dub3MuQ09DLkRhdGFTb3VyY2UuUmVwb3J0RGF0YS5DZWxsUGFydOQAAAAJ67YAAAcCqAAAAAEAAAABAAAABClDb2dub3MuQ09DLkRhdGFTb3VyY2UuUmVwb3J0RGF0YS5DZWxsUGFydOQAAAAJ7LYAAAcIqAAAAAEAAAABAAAABClDb2dub3MuQ09DLkRhdGFTb3VyY2UuUmVwb3J0RGF0YS5DZWxsUGFydOQAAAAJ7bYAAAcOqAAAAAEAAAABAAAABClDb2dub3MuQ09DLkRhdGFTb3VyY2UuUmVwb3J0RGF0YS5DZWxsUGFydOQAAAAJ7rYAAAcUqAAAAAEAAAABAAAABClDb2dub3MuQ09DLkRhdGFTb3VyY2UuUmVwb3J0RGF0YS5DZWxsUGFydOQAAAAJ77YAAAcaqAAAAAEAAAABAAAABClDb2dub3MuQ09DLkRhdGFTb3VyY2UuUmVwb3J0RGF0YS5DZWxsUGFydOQAAAAJ8LYAAAcgqAAAAAEAAAABAAAABClDb2dub3MuQ09DLkRhdGFTb3VyY2UuUmVwb3J0RGF0YS5DZWxsUGFydOQAAAAJ8bYAAAcmqAAAAAEAAAABAAAABClDb2dub3MuQ09DLkRhdGFTb3VyY2UuUmVwb3J0RGF0YS5DZWxsUGFydOQAAAAJ8rYAAAcsqAAAAAEAAAABAAAABClDb2dub3MuQ09DLkRhdGFTb3VyY2UuUmVwb3J0RGF0YS5DZWxsUGFydOQAAAAJ87YAAAcyqAAAAAEAAAABAAAABClDb2dub3MuQ09DLkRhdGFTb3VyY2UuUmVwb3J0RGF0YS5DZWxsUGFydOQAAAAJ9LYAAAc4qAAAAAEAAAABAAAABClDb2dub3MuQ09DLkRhdGFTb3VyY2UuUmVwb3J0RGF0YS5DZWxsUGFydOQAAAAJ9bYAAAc+qAAAAAEAAAABAAAABClDb2dub3MuQ09DLkRhdGFTb3VyY2UuUmVwb3J0RGF0YS5DZWxsUGFydOQAAAAJ9rYAAAdEqAAAAAEAAAABAAAABClDb2dub3MuQ09DLkRhdGFTb3VyY2UuUmVwb3J0RGF0YS5DZWxsUGFydOQAAAAJ97YAAAdKqAAAAAEAAAABAAAABClDb2dub3MuQ09DLkRhdGFTb3VyY2UuUmVwb3J0RGF0YS5DZWxsUGFydOQAAAAJ+LYAAAdQqAAAAAEAAAABAAAABClDb2dub3MuQ09DLkRhdGFTb3VyY2UuUmVwb3J0RGF0YS5DZWxsUGFydOQAAAAJ+bYAAAdWqAAAAAEAAAABAAAABClDb2dub3MuQ09DLkRhdGFTb3VyY2UuUmVwb3J0RGF0YS5DZWxsUGFydOQAAAAJ+rYAAAdcqAAAAAEAAAABAAAABClDb2dub3MuQ09DLkRhdGFTb3VyY2UuUmVwb3J0RGF0YS5DZWxsUGFydOQAAAAJ+7YAAAdiqAAAAAEAAAABAAAABClDb2dub3MuQ09DLkRhdGFTb3VyY2UuUmVwb3J0RGF0YS5DZWxsUGFydOQAAAAJ/LYAAAdoqAAAAAEAAAABAAAABClDb2dub3MuQ09DLkRhdGFTb3VyY2UuUmVwb3J0RGF0YS5DZWxsUGFydOQAAAAJ/bYAAAduqAAAAAEAAAABAAAABClDb2dub3MuQ09DLkRhdGFTb3VyY2UuUmVwb3J0RGF0YS5DZWxsUGFydOQAAAAJ/rYAAAd0qAAAAAEAAAABAAAABClDb2dub3MuQ09DLkRhdGFTb3VyY2UuUmVwb3J0RGF0YS5DZWxsUGFydOQAAAAJ/7YAAAd6qAAAAAEAAAABAAAABClDb2dub3MuQ09DLkRhdGFTb3VyY2UuUmVwb3J0RGF0YS5DZWxsUGFydOQAAAAJALcAAAeAqAAAAAEAAAABAAAABClDb2dub3MuQ09DLkRhdGFTb3VyY2UuUmVwb3J0RGF0YS5DZWxsUGFydOQAAAAJAbcAAAeGqAAAAAEAAAABAAAABClDb2dub3MuQ09DLkRhdGFTb3VyY2UuUmVwb3J0RGF0YS5DZWxsUGFydOQAAAAJArcAAAeMqAAAAAEAAAABAAAABClDb2dub3MuQ09DLkRhdGFTb3VyY2UuUmVwb3J0RGF0YS5DZWxsUGFydOQAAAAJA7cAAAeSqAAAAAEAAAABAAAABClDb2dub3MuQ09DLkRhdGFTb3VyY2UuUmVwb3J0RGF0YS5DZWxsUGFydOQAAAAJBLcAAAeYqAAAAAEAAAABAAAABClDb2dub3MuQ09DLkRhdGFTb3VyY2UuUmVwb3J0RGF0YS5DZWxsUGFydOQAAAAJBbcAAAeeqAAAAAEAAAABAAAABClDb2dub3MuQ09DLkRhdGFTb3VyY2UuUmVwb3J0RGF0YS5DZWxsUGFydOQAAAAJBrcAAAekqAAAAAEAAAABAAAABClDb2dub3MuQ09DLkRhdGFTb3VyY2UuUmVwb3J0RGF0YS5DZWxsUGFydOQAAAAJB7cAAAeqqAAAAAEAAAABAAAABClDb2dub3MuQ09DLkRhdGFTb3VyY2UuUmVwb3J0RGF0YS5DZWxsUGFydOQAAAAJCLcAAAewqAAAAAEAAAABAAAABClDb2dub3MuQ09DLkRhdGFTb3VyY2UuUmVwb3J0RGF0YS5DZWxsUGFydOQAAAAJCbcAAAe2qAAAAAEAAAABAAAABClDb2dub3MuQ09DLkRhdGFTb3VyY2UuUmVwb3J0RGF0YS5DZWxsUGFydOQAAAAJCrcAAAe8qAAAAAEAAAABAAAABClDb2dub3MuQ09DLkRhdGFTb3VyY2UuUmVwb3J0RGF0YS5DZWxsUGFydOQAAAAJC7cAAAfCqAAAAAEAAAABAAAABClDb2dub3MuQ09DLkRhdGFTb3VyY2UuUmVwb3J0RGF0YS5DZWxsUGFydOQAAAAJDLcAAAfIqAAAAAEAAAABAAAABClDb2dub3MuQ09DLkRhdGFTb3VyY2UuUmVwb3J0RGF0YS5DZWxsUGFydOQAAAAJDbcAAAfOqAAAAAEAAAABAAAABClDb2dub3MuQ09DLkRhdGFTb3VyY2UuUmVwb3J0RGF0YS5DZWxsUGFydOQAAAAJDrcAAAfUqAAAAAEAAAABAAAABClDb2dub3MuQ09DLkRhdGFTb3VyY2UuUmVwb3J0RGF0YS5DZWxsUGFydOQAAAAJD7cAAAfaqAAAAAEAAAABAAAABClDb2dub3MuQ09DLkRhdGFTb3VyY2UuUmVwb3J0RGF0YS5DZWxsUGFydOQAAAAJELcAAAfgqAAAAAEAAAABAAAABClDb2dub3MuQ09DLkRhdGFTb3VyY2UuUmVwb3J0RGF0YS5DZWxsUGFydOQAAAAJEbcAAAfmqAAAAAEAAAABAAAABClDb2dub3MuQ09DLkRhdGFTb3VyY2UuUmVwb3J0RGF0YS5DZWxsUGFydOQAAAAJErcAAAfsqAAAAAEAAAABAAAABClDb2dub3MuQ09DLkRhdGFTb3VyY2UuUmVwb3J0RGF0YS5DZWxsUGFydOQAAAAJE7cAAAfyqAAAAAEAAAABAAAABClDb2dub3MuQ09DLkRhdGFTb3VyY2UuUmVwb3J0RGF0YS5DZWxsUGFydOQAAAAJFLcAAAf4qAAAAAEAAAABAAAABClDb2dub3MuQ09DLkRhdGFTb3VyY2UuUmVwb3J0RGF0YS5DZWxsUGFydOQAAAAJFbcAAAf+qAAAAAEAAAABAAAABClDb2dub3MuQ09DLkRhdGFTb3VyY2UuUmVwb3J0RGF0YS5DZWxsUGFydOQAAAAJFrcAAAcEqQAAAAEAAAABAAAABClDb2dub3MuQ09DLkRhdGFTb3VyY2UuUmVwb3J0RGF0YS5DZWxsUGFydOQAAAAJF7cAAAcKqQAAAAEAAAABAAAABClDb2dub3MuQ09DLkRhdGFTb3VyY2UuUmVwb3J0RGF0YS5DZWxsUGFydOQAAAAJGLcAAAcQqQAAAAEAAAABAAAABClDb2dub3MuQ09DLkRhdGFTb3VyY2UuUmVwb3J0RGF0YS5DZWxsUGFydOQAAAAJGbcAAAcWqQAAAAEAAAABAAAABClDb2dub3MuQ09DLkRhdGFTb3VyY2UuUmVwb3J0RGF0YS5DZWxsUGFydOQAAAAJGrcAAAccqQAAAAEAAAABAAAABClDb2dub3MuQ09DLkRhdGFTb3VyY2UuUmVwb3J0RGF0YS5DZWxsUGFydOQAAAAJG7cAAAciqQAAAAEAAAABAAAABClDb2dub3MuQ09DLkRhdGFTb3VyY2UuUmVwb3J0RGF0YS5DZWxsUGFydOQAAAAJHLcAAAcoqQAAAAEAAAABAAAABClDb2dub3MuQ09DLkRhdGFTb3VyY2UuUmVwb3J0RGF0YS5DZWxsUGFydOQAAAAJHbcAAAcuqQAAAAEAAAABAAAABClDb2dub3MuQ09DLkRhdGFTb3VyY2UuUmVwb3J0RGF0YS5DZWxsUGFydOQAAAAJHrcAAAc0qQAAAAEAAAABAAAABClDb2dub3MuQ09DLkRhdGFTb3VyY2UuUmVwb3J0RGF0YS5DZWxsUGFydOQAAAAJH7cAAAc6qQAAAAEAAAABAAAABClDb2dub3MuQ09DLkRhdGFTb3VyY2UuUmVwb3J0RGF0YS5DZWxsUGFydOQAAAAJILcAAAdAqQAAAAEAAAABAAAABClDb2dub3MuQ09DLkRhdGFTb3VyY2UuUmVwb3J0RGF0YS5DZWxsUGFydOQAAAAJIbcAAAdGqQAAAAEAAAABAAAABClDb2dub3MuQ09DLkRhdGFTb3VyY2UuUmVwb3J0RGF0YS5DZWxsUGFydOQAAAAJIrcAAAdMqQAAAAEAAAABAAAABClDb2dub3MuQ09DLkRhdGFTb3VyY2UuUmVwb3J0RGF0YS5DZWxsUGFydOQAAAAJI7cAAAdSqQAAAAEAAAABAAAABClDb2dub3MuQ09DLkRhdGFTb3VyY2UuUmVwb3J0RGF0YS5DZWxsUGFydOQAAAAJJLcAAAdYqQAAAAEAAAABAAAABClDb2dub3MuQ09DLkRhdGFTb3VyY2UuUmVwb3J0RGF0YS5DZWxsUGFydOQAAAAJJbcAAAdeqQAAAAEAAAABAAAABClDb2dub3MuQ09DLkRhdGFTb3VyY2UuUmVwb3J0RGF0YS5DZWxsUGFydOQAAAAJJrcAAAdkqQAAAAEAAAABAAAABClDb2dub3MuQ09DLkRhdGFTb3VyY2UuUmVwb3J0RGF0YS5DZWxsUGFydOQAAAAJJ7cAAAdqqQAAAAEAAAABAAAABClDb2dub3MuQ09DLkRhdGFTb3VyY2UuUmVwb3J0RGF0YS5DZWxsUGFydOQAAAAJKLcAAAdwqQAAAAEAAAABAAAABClDb2dub3MuQ09DLkRhdGFTb3VyY2UuUmVwb3J0RGF0YS5DZWxsUGFydOQAAAAJKbcAAAd2qQAAAAEAAAABAAAABClDb2dub3MuQ09DLkRhdGFTb3VyY2UuUmVwb3J0RGF0YS5DZWxsUGFydOQAAAAJKrcAAAd8qQAAAAEAAAABAAAABClDb2dub3MuQ09DLkRhdGFTb3VyY2UuUmVwb3J0RGF0YS5DZWxsUGFydOQAAAAJK7cAAAeCqQAAAAEAAAABAAAABClDb2dub3MuQ09DLkRhdGFTb3VyY2UuUmVwb3J0RGF0YS5DZWxsUGFydOQAAAAJLLcAAAeIqQAAAAEAAAABAAAABClDb2dub3MuQ09DLkRhdGFTb3VyY2UuUmVwb3J0RGF0YS5DZWxsUGFydOQAAAAJLbcAAAeOqQAAAAEAAAABAAAABClDb2dub3MuQ09DLkRhdGFTb3VyY2UuUmVwb3J0RGF0YS5DZWxsUGFydOQAAAAJLrcAAAeUqQAAAAEAAAABAAAABClDb2dub3MuQ09DLkRhdGFTb3VyY2UuUmVwb3J0RGF0YS5DZWxsUGFydOQAAAAJL7cAAAeaqQAAAAEAAAABAAAABClDb2dub3MuQ09DLkRhdGFTb3VyY2UuUmVwb3J0RGF0YS5DZWxsUGFydOQAAAAJMLcAAAegqQAAAAEAAAABAAAABClDb2dub3MuQ09DLkRhdGFTb3VyY2UuUmVwb3J0RGF0YS5DZWxsUGFydOQAAAAJMbcAAAemqQAAAAEAAAABAAAABClDb2dub3MuQ09DLkRhdGFTb3VyY2UuUmVwb3J0RGF0YS5DZWxsUGFydOQAAAAJMrcAAAesqQAAAAEAAAABAAAABClDb2dub3MuQ09DLkRhdGFTb3VyY2UuUmVwb3J0RGF0YS5DZWxsUGFydOQAAAAJM7cAAAeyqQAAAAEAAAABAAAABClDb2dub3MuQ09DLkRhdGFTb3VyY2UuUmVwb3J0RGF0YS5DZWxsUGFydOQAAAAJNLcAAAe4qQAAAAEAAAABAAAABClDb2dub3MuQ09DLkRhdGFTb3VyY2UuUmVwb3J0RGF0YS5DZWxsUGFydOQAAAAJNbcAAAe+qQAAAAEAAAABAAAABClDb2dub3MuQ09DLkRhdGFTb3VyY2UuUmVwb3J0RGF0YS5DZWxsUGFydOQAAAAJNrcAAAfEqQAAAAEAAAABAAAABClDb2dub3MuQ09DLkRhdGFTb3VyY2UuUmVwb3J0RGF0YS5DZWxsUGFydOQAAAAJN7cAAAfKqQAAAAEAAAABAAAABClDb2dub3MuQ09DLkRhdGFTb3VyY2UuUmVwb3J0RGF0YS5DZWxsUGFydOQAAAAJOLcAAAfQqQAAAAEAAAABAAAABClDb2dub3MuQ09DLkRhdGFTb3VyY2UuUmVwb3J0RGF0YS5DZWxsUGFydOQAAAAJObcAAAfWqQAAAAEAAAABAAAABClDb2dub3MuQ09DLkRhdGFTb3VyY2UuUmVwb3J0RGF0YS5DZWxsUGFydOQAAAAJOrcAAAfcqQAAAAEAAAABAAAABClDb2dub3MuQ09DLkRhdGFTb3VyY2UuUmVwb3J0RGF0YS5DZWxsUGFydOQAAAAJO7cAAAfiqQAAAAEAAAABAAAABClDb2dub3MuQ09DLkRhdGFTb3VyY2UuUmVwb3J0RGF0YS5DZWxsUGFydOQAAAAJPLcAAAfoqQAAAAEAAAABAAAABClDb2dub3MuQ09DLkRhdGFTb3VyY2UuUmVwb3J0RGF0YS5DZWxsUGFydOQAAAAJPbcAAAfuqQAAAAEAAAABAAAABClDb2dub3MuQ09DLkRhdGFTb3VyY2UuUmVwb3J0RGF0YS5DZWxsUGFydOQAAAAJPrcAAAf0qQAAAAEAAAABAAAABClDb2dub3MuQ09DLkRhdGFTb3VyY2UuUmVwb3J0RGF0YS5DZWxsUGFydOQAAAAJP7cAAAf6qQAAAAEAAAABAAAABClDb2dub3MuQ09DLkRhdGFTb3VyY2UuUmVwb3J0RGF0YS5DZWxsUGFydOQAAAAJQLcAAAcAqgAAAAEAAAABAAAABClDb2dub3MuQ09DLkRhdGFTb3VyY2UuUmVwb3J0RGF0YS5DZWxsUGFydOQAAAAJQbcAAAcGqgAAAAEAAAABAAAABClDb2dub3MuQ09DLkRhdGFTb3VyY2UuUmVwb3J0RGF0YS5DZWxsUGFydOQAAAAJQrcAAAcMqgAAAAEAAAABAAAABClDb2dub3MuQ09DLkRhdGFTb3VyY2UuUmVwb3J0RGF0YS5DZWxsUGFydOQAAAAJQ7cAAAcSqgAAAAEAAAABAAAABClDb2dub3MuQ09DLkRhdGFTb3VyY2UuUmVwb3J0RGF0YS5DZWxsUGFydOQAAAAJRLcAAAcYqgAAAAEAAAABAAAABClDb2dub3MuQ09DLkRhdGFTb3VyY2UuUmVwb3J0RGF0YS5DZWxsUGFydOQAAAAJRbcAAAceqgAAAAEAAAABAAAABClDb2dub3MuQ09DLkRhdGFTb3VyY2UuUmVwb3J0RGF0YS5DZWxsUGFydOQAAAAJRrcAAAckqgAAAAEAAAABAAAABClDb2dub3MuQ09DLkRhdGFTb3VyY2UuUmVwb3J0RGF0YS5DZWxsUGFydOQAAAAJR7cAAAcqqgAAAAEAAAABAAAABClDb2dub3MuQ09DLkRhdGFTb3VyY2UuUmVwb3J0RGF0YS5DZWxsUGFydOQAAAAJSLcAAAcwqgAAAAEAAAABAAAABClDb2dub3MuQ09DLkRhdGFTb3VyY2UuUmVwb3J0RGF0YS5DZWxsUGFydOQAAAAJSbcAAAc2qgAAAAEAAAABAAAABClDb2dub3MuQ09DLkRhdGFTb3VyY2UuUmVwb3J0RGF0YS5DZWxsUGFydOQAAAAJSrcAAAc8qgAAAAEAAAABAAAABClDb2dub3MuQ09DLkRhdGFTb3VyY2UuUmVwb3J0RGF0YS5DZWxsUGFydOQAAAAJS7cAAAdCqgAAAAEAAAABAAAABClDb2dub3MuQ09DLkRhdGFTb3VyY2UuUmVwb3J0RGF0YS5DZWxsUGFydOQAAAAJTLcAAAdIqgAAAAEAAAABAAAABClDb2dub3MuQ09DLkRhdGFTb3VyY2UuUmVwb3J0RGF0YS5DZWxsUGFydOQAAAAJTbcAAAdOqgAAAAEAAAABAAAABClDb2dub3MuQ09DLkRhdGFTb3VyY2UuUmVwb3J0RGF0YS5DZWxsUGFydOQAAAAJTrcAAAdUqgAAAAEAAAABAAAABClDb2dub3MuQ09DLkRhdGFTb3VyY2UuUmVwb3J0RGF0YS5DZWxsUGFydOQAAAAJT7cAAAdaqgAAAAEAAAABAAAABClDb2dub3MuQ09DLkRhdGFTb3VyY2UuUmVwb3J0RGF0YS5DZWxsUGFydOQAAAAJULcAAAdgqgAAAAEAAAABAAAABClDb2dub3MuQ09DLkRhdGFTb3VyY2UuUmVwb3J0RGF0YS5DZWxsUGFydOQAAAAJUbcAAAdmqgAAAAEAAAABAAAABClDb2dub3MuQ09DLkRhdGFTb3VyY2UuUmVwb3J0RGF0YS5DZWxsUGFydOQAAAAJUrcAAAdsqgAAAAEAAAABAAAABClDb2dub3MuQ09DLkRhdGFTb3VyY2UuUmVwb3J0RGF0YS5DZWxsUGFydOQAAAAJU7cAAAdyqgAAAAEAAAABAAAABClDb2dub3MuQ09DLkRhdGFTb3VyY2UuUmVwb3J0RGF0YS5DZWxsUGFydOQAAAAJVLcAAAd4qgAAAAEAAAABAAAABClDb2dub3MuQ09DLkRhdGFTb3VyY2UuUmVwb3J0RGF0YS5DZWxsUGFydOQAAAAJVbcAAAd+qgAAAAEAAAABAAAABClDb2dub3MuQ09DLkRhdGFTb3VyY2UuUmVwb3J0RGF0YS5DZWxsUGFydOQAAAAJVrcAAAeEqgAAAAEAAAABAAAABClDb2dub3MuQ09DLkRhdGFTb3VyY2UuUmVwb3J0RGF0YS5DZWxsUGFydOQAAAAJV7cAAAeKqgAAAAEAAAABAAAABClDb2dub3MuQ09DLkRhdGFTb3VyY2UuUmVwb3J0RGF0YS5DZWxsUGFydOQAAAAJWLcAAAeQqgAAAAEAAAABAAAABClDb2dub3MuQ09DLkRhdGFTb3VyY2UuUmVwb3J0RGF0YS5DZWxsUGFydOQAAAAJWbcAAAeWqgAAAAEAAAABAAAABClDb2dub3MuQ09DLkRhdGFTb3VyY2UuUmVwb3J0RGF0YS5DZWxsUGFydOQAAAAJWrcAAAecqgAAAAEAAAABAAAABClDb2dub3MuQ09DLkRhdGFTb3VyY2UuUmVwb3J0RGF0YS5DZWxsUGFydOQAAAAJW7cAAAeiqgAAAAEAAAABAAAABClDb2dub3MuQ09DLkRhdGFTb3VyY2UuUmVwb3J0RGF0YS5DZWxsUGFydOQAAAAJXLcAAAeoqgAAAAEAAAABAAAABClDb2dub3MuQ09DLkRhdGFTb3VyY2UuUmVwb3J0RGF0YS5DZWxsUGFydOQAAAAJXbcAAAeuqgAAAAEAAAABAAAABClDb2dub3MuQ09DLkRhdGFTb3VyY2UuUmVwb3J0RGF0YS5DZWxsUGFydOQAAAAJXrcAAAe0qgAAAAEAAAABAAAABClDb2dub3MuQ09DLkRhdGFTb3VyY2UuUmVwb3J0RGF0YS5DZWxsUGFydOQAAAAJX7cAAAe6qgAAAAEAAAABAAAABClDb2dub3MuQ09DLkRhdGFTb3VyY2UuUmVwb3J0RGF0YS5DZWxsUGFydOQAAAAJYLcAAAfAqgAAAAEAAAABAAAABClDb2dub3MuQ09DLkRhdGFTb3VyY2UuUmVwb3J0RGF0YS5DZWxsUGFydOQAAAAJYbcAAAfGqgAAAAEAAAABAAAABClDb2dub3MuQ09DLkRhdGFTb3VyY2UuUmVwb3J0RGF0YS5DZWxsUGFydOQAAAAJYrcAAAfMqgAAAAEAAAABAAAABClDb2dub3MuQ09DLkRhdGFTb3VyY2UuUmVwb3J0RGF0YS5DZWxsUGFydOQAAAAJY7cAAAfSqgAAAAEAAAABAAAABClDb2dub3MuQ09DLkRhdGFTb3VyY2UuUmVwb3J0RGF0YS5DZWxsUGFydOQAAAAJZLcAAAfYqgAAAAEAAAABAAAABClDb2dub3MuQ09DLkRhdGFTb3VyY2UuUmVwb3J0RGF0YS5DZWxsUGFydOQAAAAJZbcAAAfeqgAAAAEAAAABAAAABClDb2dub3MuQ09DLkRhdGFTb3VyY2UuUmVwb3J0RGF0YS5DZWxsUGFydOQAAAAJZrcAABDjqgAACAAAAAlntwAACWi3AAAJabcAAAlqtwAACWu3AAAJbLcAAAlttwAACgfkqgAAAAEAAAABAAAABClDb2dub3MuQ09DLkRhdGFTb3VyY2UuUmVwb3J0RGF0YS5DZWxsUGFydOQAAAAJbrcAABDpqgAACAAAAAlvtwAACXC3AAAJcbcAAAlytwAACXO3AAAJdLcAAAl1twAACgfqqgAAAAEAAAABAAAABClDb2dub3MuQ09DLkRhdGFTb3VyY2UuUmVwb3J0RGF0YS5DZWxsUGFydOQAAAAJdrcAAAfwqgAAAAEAAAABAAAABClDb2dub3MuQ09DLkRhdGFTb3VyY2UuUmVwb3J0RGF0YS5DZWxsUGFydOQAAAAJd7cAAAf2qgAAAAEAAAABAAAABClDb2dub3MuQ09DLkRhdGFTb3VyY2UuUmVwb3J0RGF0YS5DZWxsUGFydOQAAAAJeLcAAAf8qgAAAAEAAAABAAAABClDb2dub3MuQ09DLkRhdGFTb3VyY2UuUmVwb3J0RGF0YS5DZWxsUGFydOQAAAAJebcAAAcCqwAAAAEAAAABAAAABClDb2dub3MuQ09DLkRhdGFTb3VyY2UuUmVwb3J0RGF0YS5DZWxsUGFydOQAAAAJercAAAcIqwAAAAEAAAABAAAABClDb2dub3MuQ09DLkRhdGFTb3VyY2UuUmVwb3J0RGF0YS5DZWxsUGFydOQAAAAJe7cAAAcOqwAAAAEAAAABAAAABClDb2dub3MuQ09DLkRhdGFTb3VyY2UuUmVwb3J0RGF0YS5DZWxsUGFydOQAAAAJfLcAAAcUqwAAAAEAAAABAAAABClDb2dub3MuQ09DLkRhdGFTb3VyY2UuUmVwb3J0RGF0YS5DZWxsUGFydOQAAAAJfbcAAAcaqwAAAAEAAAABAAAABClDb2dub3MuQ09DLkRhdGFTb3VyY2UuUmVwb3J0RGF0YS5DZWxsUGFydOQAAAAJfrcAAAcgqwAAAAEAAAABAAAABClDb2dub3MuQ09DLkRhdGFTb3VyY2UuUmVwb3J0RGF0YS5DZWxsUGFydOQAAAAJf7cAAAcmqwAAAAEAAAABAAAABClDb2dub3MuQ09DLkRhdGFTb3VyY2UuUmVwb3J0RGF0YS5DZWxsUGFydOQAAAAJgLcAAAcsqwAAAAEAAAABAAAABClDb2dub3MuQ09DLkRhdGFTb3VyY2UuUmVwb3J0RGF0YS5DZWxsUGFydOQAAAAJgbcAAAcyqwAAAAEAAAABAAAABClDb2dub3MuQ09DLkRhdGFTb3VyY2UuUmVwb3J0RGF0YS5DZWxsUGFydOQAAAAJgrcAAAc4qwAAAAEAAAABAAAABClDb2dub3MuQ09DLkRhdGFTb3VyY2UuUmVwb3J0RGF0YS5DZWxsUGFydOQAAAAJg7cAAAc+qwAAAAEAAAABAAAABClDb2dub3MuQ09DLkRhdGFTb3VyY2UuUmVwb3J0RGF0YS5DZWxsUGFydOQAAAAJhLcAAAdEqwAAAAEAAAABAAAABClDb2dub3MuQ09DLkRhdGFTb3VyY2UuUmVwb3J0RGF0YS5DZWxsUGFydOQAAAAJhbcAAAdKqwAAAAEAAAABAAAABClDb2dub3MuQ09DLkRhdGFTb3VyY2UuUmVwb3J0RGF0YS5DZWxsUGFydOQAAAAJhrcAAAdQqwAAAAEAAAABAAAABClDb2dub3MuQ09DLkRhdGFTb3VyY2UuUmVwb3J0RGF0YS5DZWxsUGFydOQAAAAJh7cAAAdWqwAAAAEAAAABAAAABClDb2dub3MuQ09DLkRhdGFTb3VyY2UuUmVwb3J0RGF0YS5DZWxsUGFydOQAAAAJiLcAAAdcqwAAAAEAAAABAAAABClDb2dub3MuQ09DLkRhdGFTb3VyY2UuUmVwb3J0RGF0YS5DZWxsUGFydOQAAAAJibcAAAdiqwAAAAEAAAABAAAABClDb2dub3MuQ09DLkRhdGFTb3VyY2UuUmVwb3J0RGF0YS5DZWxsUGFydOQAAAAJircAAAdoqwAAAAEAAAABAAAABClDb2dub3MuQ09DLkRhdGFTb3VyY2UuUmVwb3J0RGF0YS5DZWxsUGFydOQAAAAJi7cAAAduqwAAAAEAAAABAAAABClDb2dub3MuQ09DLkRhdGFTb3VyY2UuUmVwb3J0RGF0YS5DZWxsUGFydOQAAAAJjLcAABBzqwAACAAAAAmNtwAACY63AAAJj7cAAAmQtwAACZG3AAAJkrcAAAmTtwAACgd0qwAAAAEAAAABAAAABClDb2dub3MuQ09DLkRhdGFTb3VyY2UuUmVwb3J0RGF0YS5DZWxsUGFydOQAAAAJlLcAABB5qwAACAAAAAmVtwAACZa3AAAJl7cAAAmYtwAACZm3AAAJmrcAAAmbtwAACgd6qwAAAAEAAAABAAAABClDb2dub3MuQ09DLkRhdGFTb3VyY2UuUmVwb3J0RGF0YS5DZWxsUGFydOQAAAAJnLcAAAeAqwAAAAEAAAABAAAABClDb2dub3MuQ09DLkRhdGFTb3VyY2UuUmVwb3J0RGF0YS5DZWxsUGFydOQAAAAJnbcAAAeGqwAAAAEAAAABAAAABClDb2dub3MuQ09DLkRhdGFTb3VyY2UuUmVwb3J0RGF0YS5DZWxsUGFydOQAAAAJnrcAAAeMqwAAAAEAAAABAAAABClDb2dub3MuQ09DLkRhdGFTb3VyY2UuUmVwb3J0RGF0YS5DZWxsUGFydOQAAAAJn7cAAAeSqwAAAAEAAAABAAAABClDb2dub3MuQ09DLkRhdGFTb3VyY2UuUmVwb3J0RGF0YS5DZWxsUGFydOQAAAAJoLcAAAeYqwAAAAEAAAABAAAABClDb2dub3MuQ09DLkRhdGFTb3VyY2UuUmVwb3J0RGF0YS5DZWxsUGFydOQAAAAJobcAABCdqwAACAAAAAmitwAACaO3AAAJpLcAAAmltwAACaa3AAAJp7cAAAmotwAACgeeqwAAAAEAAAABAAAABClDb2dub3MuQ09DLkRhdGFTb3VyY2UuUmVwb3J0RGF0YS5DZWxsUGFydOQAAAAJqbcAABCjqwAACAAAAAmqtwAACau3AAAJrLcAAAmttwAACa63AAAJr7cAAAmwtwAACgekqwAAAAEAAAABAAAABClDb2dub3MuQ09DLkRhdGFTb3VyY2UuUmVwb3J0RGF0YS5DZWxsUGFydOQAAAAJsbcAAAeqqwAAAAEAAAABAAAABClDb2dub3MuQ09DLkRhdGFTb3VyY2UuUmVwb3J0RGF0YS5DZWxsUGFydOQAAAAJsrcAAAewqwAAAAEAAAABAAAABClDb2dub3MuQ09DLkRhdGFTb3VyY2UuUmVwb3J0RGF0YS5DZWxsUGFydOQAAAAJs7cAAAe2qwAAAAEAAAABAAAABClDb2dub3MuQ09DLkRhdGFTb3VyY2UuUmVwb3J0RGF0YS5DZWxsUGFydOQAAAAJtLcAAAe8qwAAAAEAAAABAAAABClDb2dub3MuQ09DLkRhdGFTb3VyY2UuUmVwb3J0RGF0YS5DZWxsUGFydOQAAAAJtbcAAAfCqwAAAAEAAAABAAAABClDb2dub3MuQ09DLkRhdGFTb3VyY2UuUmVwb3J0RGF0YS5DZWxsUGFydOQAAAAJtrcAAAfIqwAAAAEAAAABAAAABClDb2dub3MuQ09DLkRhdGFTb3VyY2UuUmVwb3J0RGF0YS5DZWxsUGFydOQAAAAJt7cAAAfOqwAAAAEAAAABAAAABClDb2dub3MuQ09DLkRhdGFTb3VyY2UuUmVwb3J0RGF0YS5DZWxsUGFydOQAAAAJuLcAAAfUqwAAAAEAAAABAAAABClDb2dub3MuQ09DLkRhdGFTb3VyY2UuUmVwb3J0RGF0YS5DZWxsUGFydOQAAAAJubcAAAfaqwAAAAEAAAABAAAABClDb2dub3MuQ09DLkRhdGFTb3VyY2UuUmVwb3J0RGF0YS5DZWxsUGFydOQAAAAJurcAAAfgqwAAAAEAAAABAAAABClDb2dub3MuQ09DLkRhdGFTb3VyY2UuUmVwb3J0RGF0YS5DZWxsUGFydOQAAAAJu7cAAAfmqwAAAAEAAAABAAAABClDb2dub3MuQ09DLkRhdGFTb3VyY2UuUmVwb3J0RGF0YS5DZWxsUGFydOQAAAAJvLcAAAfsqwAAAAEAAAABAAAABClDb2dub3MuQ09DLkRhdGFTb3VyY2UuUmVwb3J0RGF0YS5DZWxsUGFydOQAAAAJvbcAAAfyqwAAAAEAAAABAAAABClDb2dub3MuQ09DLkRhdGFTb3VyY2UuUmVwb3J0RGF0YS5DZWxsUGFydOQAAAAJvrcAAAf4qwAAAAEAAAABAAAABClDb2dub3MuQ09DLkRhdGFTb3VyY2UuUmVwb3J0RGF0YS5DZWxsUGFydOQAAAAJv7cAAAf+qwAAAAEAAAABAAAABClDb2dub3MuQ09DLkRhdGFTb3VyY2UuUmVwb3J0RGF0YS5DZWxsUGFydOQAAAAJwLcAAAcErAAAAAEAAAABAAAABClDb2dub3MuQ09DLkRhdGFTb3VyY2UuUmVwb3J0RGF0YS5DZWxsUGFydOQAAAAJwbcAAAcKrAAAAAEAAAABAAAABClDb2dub3MuQ09DLkRhdGFTb3VyY2UuUmVwb3J0RGF0YS5DZWxsUGFydOQAAAAJwrcAAAcQrAAAAAEAAAABAAAABClDb2dub3MuQ09DLkRhdGFTb3VyY2UuUmVwb3J0RGF0YS5DZWxsUGFydOQAAAAJw7cAAAcWrAAAAAEAAAABAAAABClDb2dub3MuQ09DLkRhdGFTb3VyY2UuUmVwb3J0RGF0YS5DZWxsUGFydOQAAAAJxLcAAAccrAAAAAEAAAABAAAABClDb2dub3MuQ09DLkRhdGFTb3VyY2UuUmVwb3J0RGF0YS5DZWxsUGFydOQAAAAJxbcAAAcirAAAAAEAAAABAAAABClDb2dub3MuQ09DLkRhdGFTb3VyY2UuUmVwb3J0RGF0YS5DZWxsUGFydOQAAAAJxrcAAAcorAAAAAEAAAABAAAABClDb2dub3MuQ09DLkRhdGFTb3VyY2UuUmVwb3J0RGF0YS5DZWxsUGFydOQAAAAJx7cAAAcurAAAAAEAAAABAAAABClDb2dub3MuQ09DLkRhdGFTb3VyY2UuUmVwb3J0RGF0YS5DZWxsUGFydOQAAAAJyLcAAAc0rAAAAAEAAAABAAAABClDb2dub3MuQ09DLkRhdGFTb3VyY2UuUmVwb3J0RGF0YS5DZWxsUGFydOQAAAAJybcAAAc6rAAAAAEAAAABAAAABClDb2dub3MuQ09DLkRhdGFTb3VyY2UuUmVwb3J0RGF0YS5DZWxsUGFydOQAAAAJyrcAAAdArAAAAAEAAAABAAAABClDb2dub3MuQ09DLkRhdGFTb3VyY2UuUmVwb3J0RGF0YS5DZWxsUGFydOQAAAAJy7cAAAdGrAAAAAEAAAABAAAABClDb2dub3MuQ09DLkRhdGFTb3VyY2UuUmVwb3J0RGF0YS5DZWxsUGFydOQAAAAJzLcAAAdMrAAAAAEAAAABAAAABClDb2dub3MuQ09DLkRhdGFTb3VyY2UuUmVwb3J0RGF0YS5DZWxsUGFydOQAAAAJzbcAAAdSrAAAAAEAAAABAAAABClDb2dub3MuQ09DLkRhdGFTb3VyY2UuUmVwb3J0RGF0YS5DZWxsUGFydOQAAAAJzrcAAAdYrAAAAAEAAAABAAAABClDb2dub3MuQ09DLkRhdGFTb3VyY2UuUmVwb3J0RGF0YS5DZWxsUGFydOQAAAAJz7cAAAderAAAAAEAAAABAAAABClDb2dub3MuQ09DLkRhdGFTb3VyY2UuUmVwb3J0RGF0YS5DZWxsUGFydOQAAAAJ0LcAAAdkrAAAAAEAAAABAAAABClDb2dub3MuQ09DLkRhdGFTb3VyY2UuUmVwb3J0RGF0YS5DZWxsUGFydOQAAAAJ0bcAAAdqrAAAAAEAAAABAAAABClDb2dub3MuQ09DLkRhdGFTb3VyY2UuUmVwb3J0RGF0YS5DZWxsUGFydOQAAAAJ0rcAAAdwrAAAAAEAAAABAAAABClDb2dub3MuQ09DLkRhdGFTb3VyY2UuUmVwb3J0RGF0YS5DZWxsUGFydOQAAAAJ07cAAAd2rAAAAAEAAAABAAAABClDb2dub3MuQ09DLkRhdGFTb3VyY2UuUmVwb3J0RGF0YS5DZWxsUGFydOQAAAAJ1LcAAAd8rAAAAAEAAAABAAAABClDb2dub3MuQ09DLkRhdGFTb3VyY2UuUmVwb3J0RGF0YS5DZWxsUGFydOQAAAAJ1bcAAAeCrAAAAAEAAAABAAAABClDb2dub3MuQ09DLkRhdGFTb3VyY2UuUmVwb3J0RGF0YS5DZWxsUGFydOQAAAAJ1rcAAAeIrAAAAAEAAAABAAAABClDb2dub3MuQ09DLkRhdGFTb3VyY2UuUmVwb3J0RGF0YS5DZWxsUGFydOQAAAAJ17cAAAeOrAAAAAEAAAABAAAABClDb2dub3MuQ09DLkRhdGFTb3VyY2UuUmVwb3J0RGF0YS5DZWxsUGFydOQAAAAJ2LcAAAeUrAAAAAEAAAABAAAABClDb2dub3MuQ09DLkRhdGFTb3VyY2UuUmVwb3J0RGF0YS5DZWxsUGFydOQAAAAJ2bcAAAearAAAAAEAAAABAAAABClDb2dub3MuQ09DLkRhdGFTb3VyY2UuUmVwb3J0RGF0YS5DZWxsUGFydOQAAAAJ2rcAAAegrAAAAAEAAAABAAAABClDb2dub3MuQ09DLkRhdGFTb3VyY2UuUmVwb3J0RGF0YS5DZWxsUGFydOQAAAAJ27cAAAemrAAAAAEAAAABAAAABClDb2dub3MuQ09DLkRhdGFTb3VyY2UuUmVwb3J0RGF0YS5DZWxsUGFydOQAAAAJ3LcAAAesrAAAAAEAAAABAAAABClDb2dub3MuQ09DLkRhdGFTb3VyY2UuUmVwb3J0RGF0YS5DZWxsUGFydOQAAAAJ3bcAAAeyrAAAAAEAAAABAAAABClDb2dub3MuQ09DLkRhdGFTb3VyY2UuUmVwb3J0RGF0YS5DZWxsUGFydOQAAAAJ3rcAAAe4rAAAAAEAAAABAAAABClDb2dub3MuQ09DLkRhdGFTb3VyY2UuUmVwb3J0RGF0YS5DZWxsUGFydOQAAAAJ37cAAAe+rAAAAAEAAAABAAAABClDb2dub3MuQ09DLkRhdGFTb3VyY2UuUmVwb3J0RGF0YS5DZWxsUGFydOQAAAAJ4LcAAAfErAAAAAEAAAABAAAABClDb2dub3MuQ09DLkRhdGFTb3VyY2UuUmVwb3J0RGF0YS5DZWxsUGFydOQAAAAJ4bcAAAfKrAAAAAEAAAABAAAABClDb2dub3MuQ09DLkRhdGFTb3VyY2UuUmVwb3J0RGF0YS5DZWxsUGFydOQAAAAJ4rcAAAfQrAAAAAEAAAABAAAABClDb2dub3MuQ09DLkRhdGFTb3VyY2UuUmVwb3J0RGF0YS5DZWxsUGFydOQAAAAJ47cAAAfWrAAAAAEAAAABAAAABClDb2dub3MuQ09DLkRhdGFTb3VyY2UuUmVwb3J0RGF0YS5DZWxsUGFydOQAAAAJ5LcAAAfcrAAAAAEAAAABAAAABClDb2dub3MuQ09DLkRhdGFTb3VyY2UuUmVwb3J0RGF0YS5DZWxsUGFydOQAAAAJ5bcAAAfirAAAAAEAAAACAAAABClDb2dub3MuQ09DLkRhdGFTb3VyY2UuUmVwb3J0RGF0YS5DZWxsUGFydOQAAAAJ5rcAAAnntwAAB+isAAAAAQAAAAEAAAAEKUNvZ25vcy5DT0MuRGF0YVNvdXJjZS5SZXBvcnREYXRhLkNlbGxQYXJ05AAAAAnotwAAB+6sAAAAAQAAAAEAAAAEKUNvZ25vcy5DT0MuRGF0YVNvdXJjZS5SZXBvcnREYXRhLkNlbGxQYXJ05AAAAAnptwAAB/SsAAAAAQAAAAEAAAAEKUNvZ25vcy5DT0MuRGF0YVNvdXJjZS5SZXBvcnREYXRhLkNlbGxQYXJ05AAAAAnqtwAAB/qsAAAAAQAAAAEAAAAEKUNvZ25vcy5DT0MuRGF0YVNvdXJjZS5SZXBvcnREYXRhLkNlbGxQYXJ05AAAAAnrtwAABwCtAAAAAQAAAAEAAAAEKUNvZ25vcy5DT0MuRGF0YVNvdXJjZS5SZXBvcnREYXRhLkNlbGxQYXJ05AAAAAnstwAABwatAAAAAQAAAAEAAAAEKUNvZ25vcy5DT0MuRGF0YVNvdXJjZS5SZXBvcnREYXRhLkNlbGxQYXJ05AAAAAnttwAABwytAAAAAQAAAAEAAAAEKUNvZ25vcy5DT0MuRGF0YVNvdXJjZS5SZXBvcnREYXRhLkNlbGxQYXJ05AAAAAnutwAABxKtAAAAAQAAAAEAAAAEKUNvZ25vcy5DT0MuRGF0YVNvdXJjZS5SZXBvcnREYXRhLkNlbGxQYXJ05AAAAAnvtwAABxitAAAAAQAAAAEAAAAEKUNvZ25vcy5DT0MuRGF0YVNvdXJjZS5SZXBvcnREYXRhLkNlbGxQYXJ05AAAAAnwtwAABx6tAAAAAQAAAAEAAAAEKUNvZ25vcy5DT0MuRGF0YVNvdXJjZS5SZXBvcnREYXRhLkNlbGxQYXJ05AAAAAnxtwAAByStAAAAAQAAAAEAAAAEKUNvZ25vcy5DT0MuRGF0YVNvdXJjZS5SZXBvcnREYXRhLkNlbGxQYXJ05AAAAAnytwAAByqtAAAAAQAAAAEAAAAEKUNvZ25vcy5DT0MuRGF0YVNvdXJjZS5SZXBvcnREYXRhLkNlbGxQYXJ05AAAAAnztwAABzCtAAAAAQAAAAEAAAAEKUNvZ25vcy5DT0MuRGF0YVNvdXJjZS5SZXBvcnREYXRhLkNlbGxQYXJ05AAAAAn0twAABzatAAAAAQAAAAEAAAAEKUNvZ25vcy5DT0MuRGF0YVNvdXJjZS5SZXBvcnREYXRhLkNlbGxQYXJ05AAAAAn1twAABzytAAAAAQAAAAEAAAAEKUNvZ25vcy5DT0MuRGF0YVNvdXJjZS5SZXBvcnREYXRhLkNlbGxQYXJ05AAAAAn2twAAB0KtAAAAAQAAAAEAAAAEKUNvZ25vcy5DT0MuRGF0YVNvdXJjZS5SZXBvcnREYXRhLkNlbGxQYXJ05AAAAAn3twAAB0itAAAAAQAAAAEAAAAEKUNvZ25vcy5DT0MuRGF0YVNvdXJjZS5SZXBvcnREYXRhLkNlbGxQYXJ05AAAAAn4twAAB06tAAAAAQAAAAEAAAAEKUNvZ25vcy5DT0MuRGF0YVNvdXJjZS5SZXBvcnREYXRhLkNlbGxQYXJ05AAAAAn5twAAB1StAAAAAQAAAAEAAAAEKUNvZ25vcy5DT0MuRGF0YVNvdXJjZS5SZXBvcnREYXRhLkNlbGxQYXJ05AAAAAn6twAAB1qtAAAAAQAAAAEAAAAEKUNvZ25vcy5DT0MuRGF0YVNvdXJjZS5SZXBvcnREYXRhLkNlbGxQYXJ05AAAAAn7twAAB2CtAAAAAQAAAAEAAAAEKUNvZ25vcy5DT0MuRGF0YVNvdXJjZS5SZXBvcnREYXRhLkNlbGxQYXJ05AAAAAn8twAAB2atAAAAAQAAAAEAAAAEKUNvZ25vcy5DT0MuRGF0YVNvdXJjZS5SZXBvcnREYXRhLkNlbGxQYXJ05AAAAAn9twAAB2ytAAAAAQAAAAEAAAAEKUNvZ25vcy5DT0MuRGF0YVNvdXJjZS5SZXBvcnREYXRhLkNlbGxQYXJ05AAAAAn+twAAB3KtAAAAAQAAAAEAAAAEKUNvZ25vcy5DT0MuRGF0YVNvdXJjZS5SZXBvcnREYXRhLkNlbGxQYXJ05AAAAAn/twAAB3itAAAAAQAAAAEAAAAEKUNvZ25vcy5DT0MuRGF0YVNvdXJjZS5SZXBvcnREYXRhLkNlbGxQYXJ05AAAAAkAuAAAB36tAAAAAQAAAAEAAAAEKUNvZ25vcy5DT0MuRGF0YVNvdXJjZS5SZXBvcnREYXRhLkNlbGxQYXJ05AAAAAkBuAAAB4StAAAAAQAAAAEAAAAEKUNvZ25vcy5DT0MuRGF0YVNvdXJjZS5SZXBvcnREYXRhLkNlbGxQYXJ05AAAAAkCuAAAB4qtAAAAAQAAAAEAAAAEKUNvZ25vcy5DT0MuRGF0YVNvdXJjZS5SZXBvcnREYXRhLkNlbGxQYXJ05AAAAAkDuAAAB5CtAAAAAQAAAAEAAAAEKUNvZ25vcy5DT0MuRGF0YVNvdXJjZS5SZXBvcnREYXRhLkNlbGxQYXJ05AAAAAkEuAAAB5atAAAAAQAAAAEAAAAEKUNvZ25vcy5DT0MuRGF0YVNvdXJjZS5SZXBvcnREYXRhLkNlbGxQYXJ05AAAAAkFuAAAB5ytAAAAAQAAAAEAAAAEKUNvZ25vcy5DT0MuRGF0YVNvdXJjZS5SZXBvcnREYXRhLkNlbGxQYXJ05AAAAAkGuAAAB6KtAAAAAQAAAAEAAAAEKUNvZ25vcy5DT0MuRGF0YVNvdXJjZS5SZXBvcnREYXRhLkNlbGxQYXJ05AAAAAkHuAAAB6itAAAAAQAAAAEAAAAEKUNvZ25vcy5DT0MuRGF0YVNvdXJjZS5SZXBvcnREYXRhLkNlbGxQYXJ05AAAAAkIuAAAB66tAAAAAQAAAAEAAAAEKUNvZ25vcy5DT0MuRGF0YVNvdXJjZS5SZXBvcnREYXRhLkNlbGxQYXJ05AAAAAkJuAAAB7StAAAAAQAAAAEAAAAEKUNvZ25vcy5DT0MuRGF0YVNvdXJjZS5SZXBvcnREYXRhLkNlbGxQYXJ05AAAAAkKuAAAB7qtAAAAAQAAAAEAAAAEKUNvZ25vcy5DT0MuRGF0YVNvdXJjZS5SZXBvcnREYXRhLkNlbGxQYXJ05AAAAAkLuAAAB8CtAAAAAQAAAAEAAAAEKUNvZ25vcy5DT0MuRGF0YVNvdXJjZS5SZXBvcnREYXRhLkNlbGxQYXJ05AAAAAkMuAAAB8atAAAAAQAAAAEAAAAEKUNvZ25vcy5DT0MuRGF0YVNvdXJjZS5SZXBvcnREYXRhLkNlbGxQYXJ05AAAAAkNuAAAB8ytAAAAAQAAAAEAAAAEKUNvZ25vcy5DT0MuRGF0YVNvdXJjZS5SZXBvcnREYXRhLkNlbGxQYXJ05AAAAAkOuAAAB9KtAAAAAQAAAAEAAAAEKUNvZ25vcy5DT0MuRGF0YVNvdXJjZS5SZXBvcnREYXRhLkNlbGxQYXJ05AAAAAkPuAAAB9itAAAAAQAAAAEAAAAEKUNvZ25vcy5DT0MuRGF0YVNvdXJjZS5SZXBvcnREYXRhLkNlbGxQYXJ05AAAAAkQuAAAB96tAAAAAQAAAAEAAAAEKUNvZ25vcy5DT0MuRGF0YVNvdXJjZS5SZXBvcnREYXRhLkNlbGxQYXJ05AAAAAkRuAAAB+StAAAAAQAAAAEAAAAEKUNvZ25vcy5DT0MuRGF0YVNvdXJjZS5SZXBvcnREYXRhLkNlbGxQYXJ05AAAAAkSuAAAB+qtAAAAAQAAAAEAAAAEKUNvZ25vcy5DT0MuRGF0YVNvdXJjZS5SZXBvcnREYXRhLkNlbGxQYXJ05AAAAAkTuAAABfCtAAApQ29nbm9zLkNPQy5EYXRhU291cmNlLlJlcG9ydERhdGEuQ2VsbFBhcnQFAAAAB21fc3R5bGUHbV92YWx1ZQptX0ZtdFZhbHVlDG1fZGF0YUZvcm1hdAttX3ZhbHVlVHlwZQYBAQEEKkNvZ25vcy5DT0MuRW5naW5lLlJlcG9ydERhdGEuQ2VsbFZhbHVlVHlwZeQAAADkAAAACRS4AAAGFbgAAApDb21tZXJjaWFsCgoF6kf//ypDb2dub3MuQ09DLkVuZ2luZS5SZXBvcnREYXRhLkNlbGxWYWx1ZVR5cGUBAAAAB3ZhbHVlX18ACOQAAAAGAAAAAfGtAADwrQAACRe4AAAGGLgAAAhNZWRpY2FyZQoKAedH///qR///BgAAAAHyrQAA8K0AAAkauAAABhu4AAAEMjAxMAoKAeRH///qR///BgAAAAHzrQAA8K0AAAkduAAABh64AAAEMjAxMQoKAeFH///qR///BgAAAAH0rQAA8K0AAAkguAAABiG4AAAEMjAxMgoKAd5H///qR///BgAAAAH1rQAA8K0AAAkjuAAABiS4AAAEMjAxMwoKAdtH///qR///BgAAAAH2rQAA8K0AAAkmuAAABie4AAAEMjAxNAoKAdhH///qR///BgAAAAH3rQAA8K0AAAkpuAAABiq4AAAEMjAxNQoKAdVH///qR///BgAAAAH4rQAA8K0AAAksuAAABi24AAAEMjAxNgoKAdJH///qR///BgAAAAH5rQAA8K0AAAkvuAAABjC4AAAEMjAxNwoKAc9H///qR///BgAAAAH6rQAA8K0AAAkyuAAABjO4AAAEMjAxOAoKAcxH///qR///BgAAAAH7rQAA8K0AAAk1uAAABja4AAAEMjAxOQoKAclH///qR///BgAAAAH8rQAA8K0AAAk4uAAABjm4AAAEMjAyMAoKAcZH///qR///BgAAAAH9rQAA8K0AAAk7uAAABjy4AAAEMjAyMQoKAcNH///qR///BgAAAAH+rQAA8K0AAAk+uAAABj+4AAAEMjAyMgoKAcBH///qR///BgAAAAH/rQAA8K0AAAlBuAAABkK4AAAQTWVtYmVyc2hpcCBUb3RhbAoKAb1H///qR///BgAAAAEArgAA8K0AAAlEuAAABkW4AAADSE1PCgoBukf//+pH//8GAAAAAQGuAADwrQAACUe4AAAGSLgAAARESE1PCgoBt0f//+pH//8GAAAAAQKuAADwrQAACUq4AAAGS7gAAAQyMDExCgoBtEf//+pH//8GAAAAAQOuAADwrQAACU24AAAGTrgAAAQyMDEyCgoBsUf//+pH//8GAAAAAQSuAADwrQAACVC4AAAGUbgAAAQyMDEzCgoBrkf//+pH//8GAAAAAQWuAADwrQAACVO4AAAGVLgAAAQyMDE0CgoBq0f//+pH//8GAAAAAQauAADwrQAACVa4AAAGV7gAAAQyMDE1CgoBqEf//+pH//8GAAAAAQeuAADwrQAACVm4AAAGWrgAAAxHcm93dGggVG90YWwKCgGlR///6kf//wYAAAABCK4AAPCtAAAJXLgAAAZduAAAA0hNTwoKAaJH///qR///BgAAAAEJrgAA8K0AAAlfuAAABmC4AAAEREhNTwoKAZ9H///qR///BgAAAAEKrgAA8K0AAAliuAAABmO4AAAEMjAxMQoKAZxH///qR///BgAAAAELrgAA8K0AAAlluAAABma4AAAEMjAxMgoKAZlH///qR///BgAAAAEMrgAA8K0AAAlouAAABmm4AAAEMjAxMwoKAZZH///qR///BgAAAAENrgAA8K0AAAlruAAABmy4AAAEMjAxNAoKAZNH///qR///BgAAAAEOrgAA8K0AAAluuAAABm+4AAAEMjAxNQoKAZBH///qR///BgAAAAEPrgAA8K0AAAlxuAAABnK4AAAVTWVtYmVyc2hpcCAlIG9mIFRvdGFsCgoBjUf//+pH//8GAAAAARCuAADwrQAACXS4AAAGdbgAABNNZW1iZXJzaGlwIEdyb3d0aCAlCgoBikf//+pH//8GAAAAARGuAADwrQAACXe4AAAGeLgAAA1SYXRlIEluY3JlYXNlCgoBh0f//+pH//8GAAAAARKuAADwrQAACXq4AAAGe7gAAA1SYXRlIFBvc2l0aW9uCgoBhEf//+pH//8GAAAAAROuAADwrQAACX24AAAGfrgAABVSZXZlbnVlIFBNUE0gSW5jcmVhc2UKCgGBR///6kf//wYAAAABFK4AAPCtAAAJgLgAAAaBuAAAEkV4cGVuc2UgUE1QTSBUcmVuZAoKAX5H///qR///BgAAAAEVrgAA8K0AAAmDuAAABoS4AAAQT3BlcmF0aW5nIE1hcmdpbgoKAXtH///qR///BgAAAAEWrgAA8K0AAAmGuAAABoe4AAAEMjAxMQoKAXhH///qR///BgAAAAEXrgAA8K0AAAmJuAAABoq4AAAEMjAxMgoKAXVH///qR///BgAAAAEYrgAA8K0AAAmMuAAABo24AAAEMjAxMwoKAXJH///qR///BgAAAAEZrgAA8K0AAAmPuAAABpC4AAAEMjAxNAoKAW9H///qR///BgAAAAEargAA8K0AAAmSuAAABpO4AAAEMjAxNQoKAWxH///qR///BgAAAAEbrgAAtFMAAAAAAAAACZW4AAABAAAAAAAAAAmWuAAA/////wmXuAAAARyuAAC0UwAAAAAAAAAJmLgAAAEAAAABAAAACZm4AAD/////CZq4AAABHa4AALRTAAAAAAAAAAmbuAAAAQAAAAIAAAAJnLgAAP////8JnbgAAAEergAAtFMAAAAAAAAACZ64AAABAAAAAwAAAAmfuAAA/////wmguAAAAR+uAAC0UwAAAAAAAAAJobgAAAEAAAAEAAAACaK4AAD/////CaO4AAABIK4AALRTAAAAAAAAAAmkuAAAAQAAAAUAAAAJpbgAAP////8JprgAAAEhrgAA8K0AAAmnuAAACecAAAAKCgFXR///6kf//wYAAAABIq4AAPCtAAAJqrgAAAnnAAAACgoBVEf//+pH//8GAAAAASOuAADwrQAACa24AAAJ5wAAAAoKAVFH///qR///BgAAAAEkrgAA8K0AAAmwuAAABrG4AAAHRmVkZXJhbAoKAU5H///qR///BgAAAAElrgAA8K0AAAmzuAAABrS4AAAITmF0aW9uYWwKCgFLR///6kf//wYAAAABJq4AAPCtAAAJtrgAAAa3uAAACVN0cmF0ZWdpYwoKAUhH///qR///BgAAAAEnrgAA8K0AAAm5uAAABrq4AAAPTGFib3IgYW5kIFRydXN0CgoBRUf//+pH//8GAAAAASiuAADwrQAACby4AAAGvbgAAAVTdGF0ZQoKAUJH///qR///BgAAAAEprgAA8K0AAAm/uAAABsC4AAAQTG9jYWwgR292ZXJubWVudAoKAT9H///qR///BgAAAAEqrgAA8K0AAAnCuAAABsO4AAAOUHVibGljIFNjaG9vbHMKCgE8R///6kf//wYAAAABK64AAPCtAAAJxbgAAAbGuAAACkxhcmdlIDUwMCsKCgE5R///6kf//wYAAAABLK4AAPCtAAAJyLgAAAbJuAAADExhcmdlIDUxLTQ5OQoKATZH///qR///BgAAAAEtrgAA8K0AAAnLuAAABsy4AAAUU21hbGwgR3JvdXAgRXhjaGFuZ2UKCgEzR///6kf//wYAAAABLq4AAPCtAAAJzrgAAAbPuAAAGFNtYWxsIEdyb3VwIE5vbi1FeGNoYW5nZQoKATBH///qR///BgAAAAEvrgAA8K0AAAnRuAAABtK4AAATSW5kaXZpZHVhbCBFeGNoYW5nZQoKAS1H///qR///BgAAAAEwrgAA8K0AAAnUuAAABtW4AAAXSW5kaXZpZHVhbCBOb24tRXhjaGFuZ2UKCgEqR///6kf//wYAAAABMa4AAPCtAAAJ17gAAAbYuAAADk1lZGljYXJlIEdyb3VwCgoBJ0f//+pH//8GAAAAATKuAADwrQAACdq4AAAG27gAABNNZWRpY2FyZSBJbmRpdmlkdWFsCgoBJEf//+pH//8GAAAAATOuAADwrQAACd24AAAG3rgAAAhNZWRpY2FpZAoKASFH///qR///BgAAAAE0rgAA8K0AAAnguAAABuG4AAAWT3RoZXIgU3BlY2lhbCBQcm9ncmFtcwoKAR5H///qR///BgAAAAE1rgAA8K0AAAnjuAAABuS4AAAQTm9uLU1lbWJlci9PdGhlcgoKARtH///qR///BgAAAAE2rgAA8K0AAAnmuAAABue4AAAGUmVnaW9uCgoBGEf//+pH//8GAAAAATeuAADwrQAACem4AAAG6rgAAAZBY3R1YWwKCgEVR///6kf//wYAAAABOK4AAPCtAAAJ7LgAAAbtuAAABkJ1ZGdldAoKARJH///qR///BgAAAAE5rgAA8K0AAAnvuAAABvC4AAAGQWN0dWFsCgoBD0f//+pH//8GAAAAATquAADwrQAACfK4AAAG87gAAAZCdWRnZXQKCgEMR///6kf//wYAAAABO64AAPCtAAAJ9bgAAAb2uAAACEZvcmVjYXN0CgoBCUf//+pH//8GAAAAATyuAADwrQAACfi4AAAG+bgAABFNZW1iZXJzaGlwIEdyb3d0aAoKAQZH///qR///BgAAAAE9rgAAtFMAAAAAAAAACfu4AAABAAAAAAAAAAn8uAAA/////wn9uAAAAT6uAADwrQAACf64AAAG/7gAABBSZXZlbnVlIEluY3JlYXNlCgoBAEf//+pH//8GAAAAAT+uAAC0UwAAAAAAAAAJAbkAAAEAAAABAAAACQK5AAD/////CQO5AAABQK4AAPCtAAAJBLkAAAYFuQAADUV4cGVuc2UgVHJlbmQKCgH6Rv//6kf//wYAAAABQa4AALRTAAAAAAAAAAkHuQAAAQAAAAIAAAAJCLkAAP////8JCbkAAAFCrgAA8K0AAAkKuQAABgu5AAAQT3BlcmF0aW5nIEluY29tZQoKAfRG///qR///BgAAAAFDrgAAtFMAAAAAAAAACQ25AAABAAAAAwAAAAkOuQAA/////wkPuQAAAUSuAADwrQAACRC5AAAGEbkAAA5TdHJhdGVnaWMgUGxhbgoKAe5G///qR///BgAAAAFFrgAA8K0AAAkTuQAABhS5AAAKU2NlbmFyaW8gMQoKAetG///qR///BgAAAAFGrgAA8K0AAAkWuQAABhe5AAAGSW1wYWN0CgoB6Eb//+pH//8GAAAAAUeuAADwrQAACRm5AAAGGrkAABBNZW1iZXJzaGlwIFRvdGFsCgoB5Ub//+pH//8GAAAAAUiuAADwrQAACRy5AAAGHbkAAAQyMDExCgoB4kb//+pH//8GAAAAAUmuAADwrQAACR+5AAAGILkAAAQyMDEyCgoB30b//+pH//8GAAAAAUquAADwrQAACSK5AAAGI7kAAAQyMDEzCgoB3Eb//+pH//8GAAAAAUuuAADwrQAACSW5AAAGJrkAAAQyMDE0CgoB2Ub//+pH//8GAAAAAUyuAADwrQAACSi5AAAGKbkAAAQyMDE1CgoB1kb//+pH//8GAAAAAU2uAADwrQAACSu5AAAGLLkAABVNZW1iZXJzaGlwICUgb2YgVG90YWwKCgHTRv//6kf//wYAAAABTq4AAPCtAAAJLrkAAAYvuQAAE01lbWJlcnNoaXAgR3Jvd3RoICUKCgHQRv//6kf//wYAAAABT64AAPCtAAAJMbkAAAYyuQAADVJhdGUgSW5jcmVhc2UKCgHNRv//6kf//wYAAAABUK4AAPCtAAAJNLkAAAY1uQAADVJhdGUgUG9zaXRpb24KCgHKRv//6kf//wYAAAABUa4AAPCtAAAJN7kAAAY4uQAAFVJldmVudWUgUE1QTSBJbmNyZWFzZQoKAcdG///qR///BgAAAAFSrgAA8K0AAAk6uQAABju5AAASRXhwZW5zZSBQTVBNIFRyZW5kCgoBxEb//+pH//8GAAAAAVOuAADwrQAACT25AAAGPrkAABBPcGVyYXRpbmcgTWFyZ2luCgoBwUb//+pH//8GAAAAAVSuAADwrQAACUC5AAAGQbkAAAQyMDExCgoBvkb//+pH//8GAAAAAVWuAADwrQAACUO5AAAGRLkAAAQyMDEyCgoBu0b//+pH//8GAAAAAVauAADwrQAACUa5AAAGR7kAAAQyMDEzCgoBuEb//+pH//8GAAAAAVeuAADwrQAACUm5AAAGSrkAAAQyMDE0CgoBtUb//+pH//8GAAAAAViuAADwrQAACUy5AAAGTbkAAAQyMDE1CgoBskb//+pH//8GAAAAAVmuAADwrQAACU+5AAAGULkAABFQaGFybWFjeSBNZXRyaWNzIAoKAa9G///qR///BgAAAAFargAA8K0AAAlSuQAABlO5AAASUGhhcm1hY3kgQ09HUyBQTVBNCgoBrEb//+pH//8GAAAAAVuuAADwrQAACVW5AAAGVrkAABNPdGhlciBQaGFybWFjeSBQTVBNCgoBqUb//+pH//8GAAAAAVyuAADwrQAACVi5AAAGWbkAABNUb3RhbCBQaGFybWFjeSBQTVBNCgoBpkb//+pH//8GAAAAAV2uAADwrQAACVu5AAAGXLkAAAEgCgoBo0b//+pH//8GAAAAAV6uAADwrQAACV65AAAGX7kAABRTY3JpcHRzLzEwMDAgbWVtYmVycwoKAaBG///qR///BgAAAAFfrgAA8K0AAAlhuQAABmK5AAAhU2NyaXB0cy8xMDAwIG1lbWJlcnMgLSBDb21tZXJjaWFsCgoBnUb//+pH//8GAAAAAWCuAADwrQAACWS5AAAGZbkAAB9TY3JpcHRzLzEwMDAgbWVtYmVycyAtIE1lZGljYXJlCgoBmkb//+pH//8GAAAAAWGuAADwrQAACWe5AAAGaLkAABxTY3JpcHRzLzEwMDAgbWVtYmVycyAtIE90aGVyCgoBl0b//+pH//8GAAAAAWKuAADwrQAACWq5AAAGa7kAAAEgCgoBlEb//+pH//8GAAAAAWOuAADwrQAACW25AAAGbrkAABNHZW5lcmljICUgb2YgVm9sdW1lCgoBkUb//+pH//8GAAAAAWSuAADwrQAACXC5AAAGcbkAAB1HZW5lcmljICUgb2YgVm9sIC0gQ29tbWVyY2lhbAoKAY5G///qR///BgAAAAFlrgAA8K0AAAlzuQAABnS5AAAbR2VuZXJpYyAlIG9mIFZvbCAtIE1lZGljYXJlCgoBi0b//+pH//8GAAAAAWauAADwrQAACXa5AAAGd7kAABhHZW5lcmljICUgb2YgVm9sIC0gT3RoZXIKCgGIRv//6kf//wYAAAABZ64AAPCtAAAJebkAAAZ6uQAAASAKCgGFRv//6kf//wYAAAABaK4AAPCtAAAJfLkAAAZ9uQAAFk1haWwgT3JkZXIgJSBvZiBWb2x1bWUKCgGCRv//6kf//wYAAAABaa4AAPCtAAAJf7kAAAaAuQAAIE1haWwgT3JkZXIgJSBvZiBWb2wgLSBDb21tZXJjaWFsCgoBf0b//+pH//8GAAAAAWquAADwrQAACYK5AAAGg7kAAB5NYWlsIE9yZGVyICUgb2YgVm9sIC0gTWVkaWNhcmUKCgF8Rv//6kf//wYAAAABa64AAPCtAAAJhbkAAAaGuQAAG01haWwgT3JkZXIgJSBvZiBWb2wgLSBPdGhlcgoKAXlG///qR///BgAAAAFsrgAA8K0AAAmIuQAABom5AAABIAoKAXZG///qR///BgAAAAFtrgAA8K0AAAmLuQAABoy5AAAYUGhhcm1hY3kgQ09HUyBwZXIgU2NyaXB0CgoBc0b//+pH//8GAAAAAW6uAADwrQAACY65AAAGj7kAAB5Ub3RhbCBQaGFybWFjeSBDb3N0IHBlciBTY3JpcHQKCgFwRv//6kf//wYAAAABb64AAPCtAAAJkbkAAAaSuQAABDIwMTAKCgFtRv//6kf//wYAAAABcK4AAPCtAAAJlLkAAAaVuQAABDIwMTEKCgFqRv//6kf//wYAAAABca4AAPCtAAAJl7kAAAaYuQAABDIwMTIKCgFnRv//6kf//wYAAAABcq4AAPCtAAAJmrkAAAabuQAABDIwMTMKCgFkRv//6kf//wYAAAABc64AAPCtAAAJnbkAAAaeuQAABDIwMTQKCgFhRv//6kf//wYAAAABdK4AAPCtAAAJoLkAAAahuQAABDIwMTUKCgFeRv//6kf//wYAAAABda4AAPCtAAAJo7kAAAakuQAABDIwMTYKCgFbRv//6kf//wYAAAABdq4AAPCtAAAJprkAAAanuQAABDIwMTcKCgFYRv//6kf//wYAAAABd64AAPCtAAAJqbkAAAaquQAAD1Blb3BsZSBNZXRyaWNzIAoKAVVG///qR///BgAAAAF4rgAA8K0AAAmsuQAABq25AAAUTWVkaWNhbCBPZmZpY2VzIEZURXMKCgFSRv//6kf//wYAAAABea4AAPCtAAAJr7kAAAawuQAAD1BoeXNpY2lhbnMgRlRFcwoKAU9G///qR///BgAAAAF6rgAA8K0AAAmyuQAABrO5AAANSG9zcGl0YWwgRlRFcwoKAUxG///qR///BgAAAAF7rgAA8K0AAAm1uQAABra5AAARQWRtaW4gRlRFcyAtIENvcmUKCgFJRv//6kf//wYAAAABfK4AAPCtAAAJuLkAAAa5uQAAGEFkbWluIEZURXMgLSBJbml0aWF0aXZlcwoKAUZG///qR///BgAAAAF9rgAA8K0AAAm7uQAABry5AAASQWRtaW4gRlRFcyAtIFRvdGFsCgoBQ0b//+pH//8GAAAAAX6uAADwrQAACb65AAAGv7kAABpEZW50YWwgYW5kIEFmZmlsaWF0ZWQgRlRFcwoKAUBG///qR///BgAAAAF/rgAA8K0AAAnBuQAABsK5AAANICAgVG90YWwgRlRFcwoKAT1G///qR///BgAAAAGArgAA8K0AAAnEuQAABsW5AAALTnVyc2VzIEZURXMKCgE6Rv//6kf//wYAAAABga4AAPCtAAAJx7kAAAbIuQAAASAKCgE3Rv//6kf//wYAAAABgq4AAPCtAAAJyrkAAAbLuQAAFUF2ZyBGVEVzLzEwMDAgbWVtYmVycwoKATRG///qR///BgAAAAGDrgAA8K0AAAnNuQAABs65AAAhTWVkaWNhbCBPZmZpY2VzIEZURXMvMTAwMCBtZW1iZXJzCgoBMUb//+pH//8GAAAAAYSuAADwrQAACdC5AAAG0bkAABxQaHlzaWNpYW5zIEZURXMvMTAwMCBtZW1iZXJzCgoBLkb//+pH//8GAAAAAYWuAADwrQAACdO5AAAG1LkAABpIb3NwaXRhbCBGVEVzLzEwMDAgbWVtYmVycwoKAStG///qR///BgAAAAGGrgAA8K0AAAnWuQAABte5AAAeQWRtaW4gRlRFcy8xMDAwIG1lbWJlcnMgLSBDb3JlCgoBKEb//+pH//8GAAAAAYeuAADwrQAACdm5AAAG2rkAACVBZG1pbiBGVEVzLzEwMDAgbWVtYmVycyAtIEluaXRpYXRpdmVzCgoBJUb//+pH//8GAAAAAYiuAADwrQAACdy5AAAG3bkAAB9BZG1pbiBGVEVzLzEwMDAgbWVtYmVycyAtIFRvdGFsCgoBIkb//+pH//8GAAAAAYmuAADwrQAACd+5AAAG4LkAABhOdXJzZXMgRlRFcy8xMDAwIG1lbWJlcnMKCgEfRv//6kf//wYAAAABiq4AAPCtAAAJ4rkAAAbjuQAAASAKCgEcRv//6kf//wYAAAABi64AAPCtAAAJ5bkAAAbmuQAAIlRvdGFsIEZURSBHcm93dGggLSBJbnRlcm5hbGl6YXRpb24KCgEZRv//6kf//wYAAAABjK4AAPCtAAAJ6LkAAAbpuQAABDIwMTAKCgEWRv//6kf//wYAAAABja4AAPCtAAAJ67kAAAbsuQAABDIwMTEKCgETRv//6kf//wYAAAABjq4AAPCtAAAJ7rkAAAbvuQAABDIwMTIKCgEQRv//6kf//wYAAAABj64AAPCtAAAJ8bkAAAbyuQAABDIwMTMKCgENRv//6kf//wYAAAABkK4AAPCtAAAJ9LkAAAb1uQAABDIwMTQKCgEKRv//6kf//wYAAAABka4AAPCtAAAJ97kAAAb4uQAABDIwMTUKCgEHRv//6kf//wYAAAABkq4AAPCtAAAJ+rkAAAb7uQAABDIwMTYKCgEERv//6kf//wYAAAABk64AAPCtAAAJ/bkAAAb+uQAABDIwMTcKCgEBRv//6kf//wYAAAABlK4AAPCtAAAJALoAAAYBugAAGE1lZGljYWwgU2VydmljZSBNZXRyaWNzIAoKAf5F///qR///BgAAAAGVrgAA8K0AAAkDugAABgS6AAAvU2VydmljZSBWb2x1bWVzICgwMDBzKSAtIE9mZmljZSBWaXNpdHMgSW50ZXJuYWwKCgH7Rf//6kf//wYAAAABlq4AAPCtAAAJBroAAAYHugAAL1NlcnZpY2UgVm9sdW1lcyAoMDAwcykgLSBPZmZpY2UgVmlzaXRzIEV4dGVybmFsCgoB+EX//+pH//8GAAAAAZeuAADwrQAACQm6AAAGCroAAC1TZXJ2aWNlIFZvbHVtZXMgKDAwMHMpIC0gVGVsZXBob25lIEVuY291bnRlcnMKCgH1Rf//6kf//wYAAAABmK4AAPCtAAAJDLoAAAYNugAAMlNlcnZpY2UgVm9sdW1lcyAoMDAwcykgLSBTZWN1cmUgTWVzc2FnZSBFbmNvdW50ZXJzCgoB8kX//+pH//8GAAAAAZmuAADwrQAACQ+6AAAGELoAAAEgCgoB70X//+pH//8GAAAAAZquAADwrQAACRK6AAAGE7oAACRPZmZpY2UgVmlzaXQgRW5jb3VudGVycy8xMDAwIE1lbWJlcnMKCgHsRf//6kf//wYAAAABm64AAPCtAAAJFboAAAYWugAAIVRlbGVwaG9uZSBFbmNvdW50ZXJzLzEwMDAgbWVtYmVycwoKAelF///qR///BgAAAAGcrgAA8K0AAAkYugAABhm6AAAmU2VjdXJlIE1lc3NhZ2UgRW5jb3VudGVycy8xMDAwIG1lbWJlcnMKCgHmRf//6kf//wYAAAABna4AAPCtAAAJG7oAAAYcugAABDIwMTAKCgHjRf//6kf//wYAAAABnq4AAPCtAAAJHroAAAYfugAABDIwMTEKCgHgRf//6kf//wYAAAABn64AAPCtAAAJIboAAAYiugAABDIwMTIKCgHdRf//6kf//wYAAAABoK4AAPCtAAAJJLoAAAYlugAABDIwMTMKCgHaRf//6kf//wYAAAABoa4AAPCtAAAJJ7oAAAYougAABDIwMTQKCgHXRf//6kf//wYAAAABoq4AAPCtAAAJKroAAAYrugAABDIwMTUKCgHURf//6kf//wYAAAABo64AAPCtAAAJLboAAAYuugAABDIwMTYKCgHRRf//6kf//wYAAAABpK4AAPCtAAAJMLoAAAYxugAABDIwMTcKCgHORf//6kf//wYAAAABpa4AAPCtAAAJM7oAAAY0ugAAC01FTUJFUlNISVAgCgoBy0X//+pH//8GAAAAAaauAADwrQAACTa6AAAGN7oAABNZZWFyLWVuZCBNZW1iZXJzaGlwCgoByEX//+pH//8GAAAAAaeuAADwrQAACTm6AAAGOroAABdHcm93dGggKGluY2x1ZGluZyBPQUQpKgoKAcVF///qR///BgAAAAGorgAA8K0AAAk8ugAABj26AAAHUkVWRU5VRQoKAcJF///qR///BgAAAAGprgAA8K0AAAk/ugAABkC6AAAMUmV2ZW51ZSBQTVBNCgoBv0X//+pH//8GAAAAAaquAADwrQAACUK6AAAGQ7oAAA1JbmNyZWFzZSBQTVBNCgoBvEX//+pH//8GAAAAAauuAADwrQAACUW6AAAGRroAAAhFWFBFTlNFUwoKAblF///qR///BgAAAAGsrgAA8K0AAAlIugAABkm6AAAMRXhwZW5zZSBQTVBNCgoBtkX//+pH//8GAAAAAa2uAADwrQAACUu6AAAGTLoAAA1JbmNyZWFzZSBQTVBNCgoBs0X//+pH//8GAAAAAa6uAADwrQAACU66AAAGT7oAABBPUEVSQVRJTkcgSU5DT01FCgoBsEX//+pH//8GAAAAAa+uAADwrQAACVG6AAAGUroAAAZNYXJnaW4KCgGtRf//6kf//wYAAAABsK4AAPCtAAAJVLoAAAZVugAAB0NhcGl0YWwKCgGqRf//6kf//wYAAAABsa4AAPCtAAAJV7oAAAZYugAAElBlciBBdmVyYWdlIE1lbWJlcgoKAadF///qR///BgAAAAGyrgAA8K0AAAlaugAABlu6AAAJQ2FzaCBGbG93CgoBpEX//+pH//8GAAAAAbOuAADwrQAACV26AAAGXroAAAQyMDEwCgoBoUX//+pH//8GAAAAAbSuAADwrQAACWC6AAAGYboAAAZBY3R1YWwKCgGeRf//6kf//wYAAAABta4AAPCtAAAJY7oAAAZkugAABDIwMTEKCgGbRf//6kf//wYAAAABtq4AAPCtAAAJZroAAAZnugAABkFjdHVhbAoKAZhF///qR///BgAAAAG3rgAA8K0AAAlpugAABmq6AAAEMjAxMgoKAZVF///qR///BgAAAAG4rgAA8K0AAAlsugAABm26AAAGQWN0dWFsCgoBkkX//+pH//8GAAAAAbmuAADwrQAACW+6AAAGcLoAAAQyMDEzCgoBj0X//+pH//8GAAAAAbquAADwrQAACXK6AAAGc7oAAAhGb3JlY2FzdAoKAYxF///qR///BgAAAAG7rgAA8K0AAAl1ugAABna6AAAEMjAxNAoKAYlF///qR///BgAAAAG8rgAA8K0AAAl4ugAABnm6AAAMUmF0ZSBTZXR0aW5nCgoBhkX//+pH//8GAAAAAb2uAADwrQAACXu6AAAGfLoAAAQyMDE1CgoBg0X//+pH//8GAAAAAb6uAADwrQAACX66AAAGf7oAAAxSYXRlIFNldHRpbmcKCgGARf//6kf//wYAAAABv64AAPCtAAAJgboAAAaCugAABDIwMTYKCgF9Rf//6kf//wYAAAABwK4AAPCtAAAJhLoAAAaFugAAClN0cmF0IFBsYW4KCgF6Rf//6kf//wYAAAABwa4AAPCtAAAJh7oAAAaIugAABDIwMTcKCgF3Rf//6kf//wYAAAABwq4AAPCtAAAJiroAAAaLugAAClN0cmF0IFBsYW4KCgF0Rf//6kf//wYAAAABw64AAPCtAAAJjboAAAaOugAABDIwMTgKCgFxRf//6kf//wYAAAABxK4AAPCtAAAJkLoAAAaRugAAClN0cmF0IFBsYW4KCgFuRf//6kf//wYAAAABxa4AAPCtAAAJk7oAAAaUugAABDIwMTkKCgFrRf//6kf//wYAAAABxq4AAPCtAAAJlroAAAaXugAAClN0cmF0IFBsYW4KCgFoRf//6kf//wYAAAABx64AAPCtAAAJmboAAAaaugAABDIwMjAKCgFlRf//6kf//wYAAAAByK4AAPCtAAAJnLoAAAadugAAClN0cmF0IFBsYW4KCgFiRf//6kf//wYAAAABya4AAPCtAAAJn7oAAAagugAABDIwMjEKCgFfRf//6kf//wYAAAAByq4AAPCtAAAJoroAAAajugAAClN0cmF0IFBsYW4KCgFcRf//6kf//wYAAAABy64AAPCtAAAJpboAAAamugAABDIwMjIKCgFZRf//6kf//wYAAAABzK4AAPCtAAAJqLoAAAapugAAClN0cmF0IFBsYW4KCgFWRf//6kf//wYAAAABza4AAPCtAAAJq7oAAAasugAACTIwMTMtMjAyMgoKAVNF///qR///BgAAAAHOrgAA8K0AAAmuugAABq+6AAAEQ0FHUgoKAVBF///qR///BgAAAAHPrgAA8K0AAAmxugAABrK6AAAUQ3VtdWxhdGl2ZSBDYXNoIEZsb3cKCgFNRf//6kf//wYAAAAB0K4AAPCtAAAJtLoAAAa1ugAAHVBlciBBdmVyYWdlIEN1bXVsYXRpdmUgTWVtYmVyCgoBSkX//+pH//8GAAAAAdGuAADwrQAACbe6AAAGuLoAAAUyMDEwQQoKAUdF///qR///BgAAAAHSrgAA8K0AAAm6ugAABru6AAAFMjAxMUEKCgFERf//6kf//wYAAAAB064AAPCtAAAJvboAAAa+ugAABTIwMTJBCgoBQUX//+pH//8GAAAAAdSuAADwrQAACcC6AAAGwboAAAUyMDEzRgoKAT5F///qR///BgAAAAHVrgAA8K0AAAnDugAABsS6AAAGMjAxNFJTCgoBO0X//+pH//8GAAAAAdauAADwrQAACca6AAAGx7oAAAYyMDE1UlMKCgE4Rf//6kf//wYAAAAB164AAPCtAAAJyboAAAbKugAABjIwMTZTUAoKATVF///qR///BgAAAAHYrgAA8K0AAAnMugAABs26AAAGMjAxN1NQCgoBMkX//+pH//8GAAAAAdmuAADwrQAACc+6AAAG0LoAAAYyMDE4U1AKCgEvRf//6kf//wYAAAAB2q4AAPCtAAAJ0roAAAbTugAABjIwMTlTUAoKASxF///qR///BgAAAAHbrgAA8K0AAAnVugAABta6AAAGMjAyMFNQCgoBKUX//+pH//8GAAAAAdyuAADwrQAACdi6AAAG2boAAAYyMDIxU1AKCgEmRf//6kf//wYAAAAB3a4AAPCtAAAJ27oAAAbcugAABjIwMjJTUAoKASNF///qR///BgAAAAHergAA8K0AAAneugAABt+6AAALTUVNQkVSU0hJUCAKCgEgRf//6kf//wYAAAAB364AAPCtAAAJ4boAAAbiugAAE1llYXItZW5kIE1lbWJlcnNoaXAKCgEdRf//6kf//wYAAAAB4K4AAPCtAAAJ5LoAAAblugAAF0dyb3d0aCAoaW5jbHVkaW5nIE9BRCkqCgoBGkX//+pH//8GAAAAAeGuAADwrQAACee6AAAG6LoAAAdSRVZFTlVFCgoBF0X//+pH//8GAAAAAeKuAADwrQAACeq6AAAG67oAAAxSZXZlbnVlIFBNUE0KCgEURf//6kf//wYAAAAB464AAPCtAAAJ7boAAAbuugAADUluY3JlYXNlIFBNUE0KCgERRf//6kf//wYAAAAB5K4AAPCtAAAJ8LoAAAbxugAACEVYUEVOU0VTCgoBDkX//+pH//8GAAAAAeWuAADwrQAACfO6AAAG9LoAAAxFeHBlbnNlIFBNUE0KCgELRf//6kf//wYAAAAB5q4AAPCtAAAJ9roAAAb3ugAADUluY3JlYXNlIFBNUE0KCgEIRf//6kf//wYAAAAB564AAPCtAAAJ+boAAAb6ugAAEE9QRVJBVElORyBJTkNPTUUKCgEFRf//6kf//wYAAAAB6K4AAPCtAAAJ/LoAAAb9ugAABk1hcmdpbgoKAQJF///qR///BgAAAAHprgAA8K0AAAn/ugAABgC7AAAHQ2FwaXRhbAoKAf9E///qR///BgAAAAHqrgAA8K0AAAkCuwAABgO7AAASUGVyIEF2ZXJhZ2UgTWVtYmVyCgoB/ET//+pH//8GAAAAAeuuAADwrQAACQW7AAAGBrsAAAlDYXNoIEZsb3cKCgH5RP//6kf//wYAAAAB7K4AAPCtAAAJCLsAAAYJuwAABDIwMTAKCgH2RP//6kf//wYAAAAB7a4AAPCtAAAJC7sAAAYMuwAABDIwMTEKCgHzRP//6kf//wYAAAAB7q4AAPCtAAAJDrsAAAYPuwAABDIwMTIKCgHwRP//6kf//wYAAAAB764AAPCtAAAJEbsAAAYSuwAABDIwMTMKCgHtRP//6kf//wYAAAAB8K4AAPCtAAAJFLsAAAYVuwAABDIwMTQKCgHqRP//6kf//wYAAAAB8a4AAPCtAAAJF7sAAAYYuwAABDIwMTUKCgHnRP//6kf//wYAAAAB8q4AAPCtAAAJGrsAAAYbuwAABDIwMTYKCgHkRP//6kf//wYAAAAB864AAPCtAAAJHbsAAAYeuwAABDIwMTcKCgHhRP//6kf//wYAAAAB9K4AAPCtAAAJILsAAAYhuwAABDIwMTgKCgHeRP//6kf//wYAAAAB9a4AAPCtAAAJI7sAAAYkuwAABDIwMTkKCgHbRP//6kf//wYAAAAB9q4AAPCtAAAJJrsAAAYnuwAABDIwMjAKCgHYRP//6kf//wYAAAAB964AAPCtAAAJKbsAAAYquwAABDIwMjEKCgHVRP//6kf//wYAAAAB+K4AAPCtAAAJLLsAAAYtuwAABDIwMjIKCgHSRP//6kf//wYAAAAB+a4AAPCtAAAJL7sAAAYwuwAABENBR1IKCgHPRP//6kf//wYAAAAB+q4AAPCtAAAJMrsAAAYzuwAACTIwMTMtMjAyMgoKAcxE///qR///BgAAAAH7rgAA8K0AAAk1uwAABja7AAAUQ3VtdWxhdGl2ZSBDYXNoIEZsb3cKCgHJRP//6kf//wYAAAAB/K4AAPCtAAAJOLsAAAY5uwAAHVBlciBBdmVyYWdlIEN1bXVsYXRpdmUgTWVtYmVyCgoBxkT//+pH//8GAAAAAf2uAADwrQAACTu7AAAGPLsAAAUyMDEwQQoKAcNE///qR///BgAAAAH+rgAA8K0AAAk+uwAABj+7AAAFMjAxMUEKCgHARP//6kf//wYAAAAB/64AAPCtAAAJQbsAAAZCuwAABTIwMTJBCgoBvUT//+pH//8GAAAAAQCvAADwrQAACUS7AAAGRbsAAAUyMDEzRgoKAbpE///qR///BgAAAAEBrwAA8K0AAAlHuwAABki7AAAGMjAxNFJTCgoBt0T//+pH//8GAAAAAQKvAADwrQAACUq7AAAGS7sAAAYyMDE1UlMKCgG0RP//6kf//wYAAAABA68AAPCtAAAJTbsAAAZOuwAABjIwMTZTUAoKAbFE///qR///BgAAAAEErwAA8K0AAAlQuwAABlG7AAAGMjAxN1NQCgoBrkT//+pH//8GAAAAAQWvAADwrQAACVO7AAAGVLsAAAYyMDE4U1AKCgGrRP//6kf//wYAAAABBq8AAPCtAAAJVrsAAAZXuwAABjIwMTlTUAoKAahE///qR///BgAAAAEHrwAA8K0AAAlZuwAABlq7AAAGMjAyMFNQCgoBpUT//+pH//8GAAAAAQivAADwrQAACVy7AAAGXbsAAAYyMDIxU1AKCgGiRP//6kf//wYAAAABCa8AAPCtAAAJX7sAAAZguwAABjIwMjJTUAoKAZ9E///qR///BgAAAAEKrwAA8K0AAAliuwAABmO7AAArSG9zcGl0YWwgQmVkIERheXMvMTAwMCBtZW1iZXJzIC0gQ29tbWVyY2lhbAoKAZxE///qR///BgAAAAELrwAA8K0AAAlluwAABma7AAApSG9zcGl0YWwgQmVkIERheXMvMTAwMCBtZW1iZXJzIC0gTWVkaWNhcmUKCgGZRP//6kf//wYAAAABDK8AAPCtAAAJaLsAAAZpuwAAJkRpc2NoYXJnZXMgLyAxMDAwIE1lbWJlcnMgLSBDb21tZXJjaWFsCgoBlkT//+pH//8GAAAAAQ2vAADwrQAACWu7AAAGbLsAACMgRGlzY2hhcmdlcy8xMDAwIE1lbWJlcnMgLSBNZWRpY2FyZQoKAZNE///qR///BgAAAAEOrwAA8K0AAAluuwAABm+7AAAeUmVhZG1pc3Npb24gUmF0aW8gLSBDb21tZXJjaWFsCgoBkET//+pH//8GAAAAAQ+vAADwrQAACXG7AAAGcrsAABxSZWFkbWlzc2lvbiBSYXRpbyAtIE1lZGljYXJlCgoBjUT//+pH//8GAAAAARCvAADwrQAACXS7AAAGdbsAACRIRURJUyBNZWRpY2F0aW9uIE1hbmFnZW1lbnQgU3Vic2NhbGUKCgGKRP//6kf//wYAAAABEa8AAPCtAAAJd7sAAAZ4uwAAI0NBSFBTIC8gTUVURU9SIC0gSGVhbHRoIENhcmUgUmF0aW5nCgoBh0T//+pH//8GAAAAARKvAADwrQAACXq7AAAGe7sAACZIQ0FIUFMgLSBOdXJzZSBDb21tdW5pY2F0aW9uIENvbXBvc2l0ZQoKAYRE///qR///BgAAAAETrwAA8K0AAAl9uwAABn67AAAoSENBSFBTIC0gT3ZlcmFsbCBSYXRpbmcgb2YgSG9zcGl0YWwgQ2FyZQoKAYFE///qR///BgAAAAEUrwAA8K0AAAmAuwAABoG7AAAgPEFkZGl0aW9uYWwgbWV0cmljIHBsYWNlaG9sZGVyPiAKCgF+RP//6kf//wYAAAABFa8AAPCtAAAJg7sAAAaEuwAAITxBZGRpdGlvbmFsIG1ldHJpYyBwbGFjZWhvbGRlcj4gIAoKAXtE///qR///BgAAAAEWrwAA8K0AAAmGuwAABoe7AAAhPEFkZGl0aW9uYWwgbWV0cmljIHBsYWNlaG9sZGVyPiAgCgoBeET//+pH//8GAAAAARevAADwrQAACYm7AAAGirsAAAQyMDEwCgoBdUT//+pH//8GAAAAARivAADwrQAACYy7AAAGjbsAAAQyMDExCgoBckT//+pH//8GAAAAARmvAADwrQAACY+7AAAGkLsAAAQyMDEyCgoBb0T//+pH//8GAAAAARqvAADwrQAACZK7AAAGk7sAAAQyMDEzCgoBbET//+pH//8GAAAAARuvAADwrQAACZW7AAAGlrsAAAQyMDE0CgoBaUT//+pH//8GAAAAARyvAADwrQAACZi7AAAGmbsAAAQyMDE1CgoBZkT//+pH//8GAAAAAR2vAADwrQAACZu7AAAGnLsAAApNZW1iZXJzaGlwCgoBY0T//+pH//8GAAAAAR6vAADwrQAACZ67AAAGn7sAABpQb3B1bGF0aW9uIFBlciBTcXVhcmUgTWlsZQoKAWBE///qR///BgAAAAEfrwAA8K0AAAmhuwAABqK7AAAQUGVuZXRyYXRpb24gUmF0ZQoKAV1E///qR///BgAAAAEgrwAA8K0AAAmkuwAABqW7AAAOIyBvZiBIb3NwaXRhbHMKCgFaRP//6kf//wYAAAABIa8AAPCtAAAJp7sAAAaouwAACSMgb2YgQmVkcwoKAVdE///qR///BgAAAAEirwAA8K0AAAmquwAABqu7AAAJIyBvZiBNT0JzCgoBVET//+pH//8GAAAAASOvAADwrQAACa27AAAGrrsAABUjIG9mIFByb3ZpZGVyIE9mZmljZXMKCgFRRP//6kf//wYAAAABJK8AAPCtAAAJsLsAAAaxuwAAE1BDIFByb3ZpZGVyIE9mZmljZXMKCgFORP//6kf//wYAAAABJa8AAPCtAAAJs7sAAAa0uwAAE1NDIFByb3ZpZGVyIE9mZmljZXMKCgFLRP//6kf//wYAAAABJq8AAPCtAAAJtrsAAAa3uwAAHEFjY2VzcyB0byBQQyB3L2luIDE1IE1pbnV0ZXMKCgFIRP//6kf//wYAAAABJ68AAPCtAAAJubsAAAa6uwAAFiUgSVAgRGF5cyBJbnRlcm5hbGl6ZWQKCgFFRP//6kf//wYAAAABKK8AAPCtAAAJvLsAAAa9uwAAGCUgT1AgVmlzaXRzIEludGVybmFsaXplZAoKAUJE///qR///BgAAAAEprwAA8K0AAAm/uwAABsC7AAAEMjAxMAoKAT9E///qR///BgAAAAEqrwAA8K0AAAnCuwAABsO7AAAEMjAxMgoKATxE///qR///BgAAAAErrwAA8K0AAAnFuwAABsa7AAAEMjAxNwoKATlE///qR///BgAAAAEsrwAA8K0AAAnIuwAABsm7AAAEMjAyMgoKATZE///qR///BgAAAAEtrwAA8K0AAAnLuwAABsy7AAASQ2hhbmdlICgyMDEyLTIwMjIpCgoBM0T//+pH//8GAAAAAS6vAADwrQAACc67AAAGz7sAABBNZW1iZXJzaGlwIFRvdGFsCgoBMET//+pH//8GAAAAAS+vAADwrQAACdG7AAAG0rsAAANITU8KCgEtRP//6kf//wYAAAABMK8AAPCtAAAJ1LsAAAbVuwAABERITU8KCgEqRP//6kf//wYAAAABMa8AAPCtAAAJ17sAAAbYuwAABDIwMTQKCgEnRP//6kf//wYAAAABMq8AAPCtAAAJ2rsAAAbbuwAABDIwMTUKCgEkRP//6kf//wYAAAABM68AAPCtAAAJ3bsAAAbeuwAADEdyb3d0aCBUb3RhbAoKASFE///qR///BgAAAAE0rwAA8K0AAAnguwAABuG7AAADSE1PCgoBHkT//+pH//8GAAAAATWvAADwrQAACeO7AAAG5LsAAARESE1PCgoBG0T//+pH//8GAAAAATavAADwrQAACea7AAAG57sAAAQyMDE0CgoBGET//+pH//8GAAAAATevAADwrQAACem7AAAG6rsAAAQyMDE1CgoBFUT//+pH//8GAAAAATivAADwrQAACey7AAAG7bsAABVNZW1iZXJzaGlwICUgb2YgVG90YWwKCgESRP//6kf//wYAAAABOa8AAPCtAAAJ77sAAAbwuwAAE01lbWJlcnNoaXAgR3Jvd3RoICUKCgEPRP//6kf//wYAAAABOq8AAPCtAAAJ8rsAAAbzuwAADVJhdGUgSW5jcmVhc2UKCgEMRP//6kf//wYAAAABO68AAPCtAAAJ9bsAAAb2uwAADVJhdGUgUG9zaXRpb24KCgEJRP//6kf//wYAAAABPK8AAPCtAAAJ+LsAAAb5uwAAFVJldmVudWUgUE1QTSBJbmNyZWFzZQoKAQZE///qR///BgAAAAE9rwAA8K0AAAn7uwAABvy7AAASRXhwZW5zZSBQTVBNIFRyZW5kCgoBA0T//+pH//8GAAAAAT6vAADwrQAACf67AAAG/7sAABBPcGVyYXRpbmcgTWFyZ2luCgoBAET//+pH//8GAAAAAT+vAADwrQAACQG8AAAGArwAAAQyMDExCgoB/UP//+pH//8GAAAAAUCvAADwrQAACQS8AAAGBbwAAAQyMDEyCgoB+kP//+pH//8GAAAAAUGvAADwrQAACQe8AAAGCLwAAAQyMDEzCgoB90P//+pH//8GAAAAAUKvAADwrQAACQq8AAAGC7wAAAQyMDE0CgoB9EP//+pH//8GAAAAAUOvAADwrQAACQ28AAAGDrwAAAQyMDE1CgoB8UP//+pH//8GAAAAAUSvAADwrQAACRC8AAAGEbwAABJNZW1iZXJzaGlwIFRvdGFsKioKCgHuQ///6kf//wYAAAABRa8AAPCtAAAJE7wAAAYUvAAACCUgR3Jvd3RoCgoB60P//+pH//8GAAAAAUavAADwrQAACRa8AAAGF7wAAAxDb21tZXJjaWFsKioKCgHoQ///6kf//wYAAAABR68AAPCtAAAJGbwAAAYavAAACCUgR3Jvd3RoCgoB5UP//+pH//8GAAAAAUivAADwrQAACRy8AAAGHbwAAAhNZWRpY2FyZQoKAeJD///qR///BgAAAAFJrwAA8K0AAAkfvAAABiC8AAAIJSBHcm93dGgKCgHfQ///6kf//wYAAAABSq8AAPCtAAAJIrwAAAYjvAAAEUNvbW11bml0eSBCZW5lZml0CgoB3EP//+pH//8GAAAAAUuvAADwrQAACSW8AAAGJrwAAAglIEdyb3d0aAoKAdlD///qR///BgAAAAFMrwAA8K0AAAkovAAABim8AAAGQWN0dWFsCgoB1kP//+pH//8GAAAAAU2vAADwrQAACSu8AAAGLLwAAAZBY3R1YWwKCgHTQ///6kf//wYAAAABTq8AAPCtAAAJLrwAAAYvvAAACUZvcmVjYXN0KgoKAdBD///qR///BgAAAAFPrwAA8K0AAAkxvAAABjK8AAAIVmFyaWFuY2UKCgHNQ///6kf//wYAAAABUK8AAPCtAAAJNLwAAAY1vAAACEZvcmVjYXN0CgoBykP//+pH//8GAAAAAVGvAADwrQAACTe8AAAGOLwAAAZCdWRnZXQKCgHHQ///6kf//wYAAAABUq8AAPCtAAAJOrwAAAY7vAAAClN0cmF0IFBsYW4KCgHEQ///6kf//wYAAAABU68AAPCtAAAJPbwAAAY+vAAAClN0cmF0IFBsYW4KCgHBQ///6kf//wYAAAABVK8AAPCtAAAJQLwAAAZBvAAAFUV4cGVuc2UgVHJlbmQgVG90YWwqKgoKAb5D///qR///BgAAAAFVrwAA8K0AAAlDvAAABkS8AAAEMjAxMQoKAbtD///qR///BgAAAAFWrwAA8K0AAAlGvAAABke8AAAGQWN0dWFsCgoBuEP//+pH//8GAAAAAVevAADwrQAACUm8AAAGSrwAAAEgCgoBtUP//+pH//8GAAAAAVivAADwrQAACUy8AAAGTbwAAAZBY3R1YWwKCgGyQ///6kf//wYAAAABWa8AAPCtAAAJT7wAAAZQvAAABDIwMTIKCgGvQ///6kf//wYAAAABWq8AAPCtAAAJUrwAAAZTvAAACUZvcmVjYXN0KgoKAaxD///qR///BgAAAAFbrwAA8K0AAAlVvAAABla8AAADICAgCgoBqUP//+pH//8GAAAAAVyvAADwrQAACVi8AAAGWbwAAAhWYXJpYW5jZQoKAaZD///qR///BgAAAAFdrwAA8K0AAAlbvAAABly8AAAEMjAxMwoKAaND///qR///BgAAAAFerwAA8K0AAAlevAAABl+8AAAIRm9yZWNhc3QKCgGgQ///6kf//wYAAAABX68AAPCtAAAJYbwAAAZivAAABDIwMTMKCgGdQ///6kf//wYAAAABYK8AAPCtAAAJZLwAAAZlvAAABkJ1ZGdldAoKAZpD///qR///BgAAAAFhrwAA8K0AAAlnvAAABmi8AAAEMjAxNAoKAZdD///qR///BgAAAAFirwAA8K0AAAlqvAAABmu8AAAKU3RyYXQgUGxhbgoKAZRD///qR///BgAAAAFjrwAA8K0AAAltvAAABm68AAAEMjAxNQoKAZFD///qR///BgAAAAFkrwAA8K0AAAlwvAAABnG8AAAKU3RyYXQgUGxhbgoKAY5D///qR///BgAAAAFlrwAA8K0AAAlzvAAABnS8AAAKTWVtYmVyc2hpcAoKAYtD///qR///BgAAAAFmrwAA8K0AAAl2vAAABne8AAAaUG9wdWxhdGlvbiBQZXIgU3F1YXJlIE1pbGUKCgGIQ///6kf//wYAAAABZ68AAPCtAAAJebwAAAZ6vAAAEFBlbmV0cmF0aW9uIFJhdGUKCgGFQ///6kf//wYAAAABaK8AAPCtAAAJfLwAAAZ9vAAADiMgb2YgSG9zcGl0YWxzCgoBgkP//+pH//8GAAAAAWmvAADwrQAACX+8AAAGgLwAAAkjIG9mIEJlZHMKCgF/Q///6kf//wYAAAABaq8AAPCtAAAJgrwAAAaDvAAACSMgb2YgTU9CcwoKAXxD///qR///BgAAAAFrrwAA8K0AAAmFvAAABoa8AAAVIyBvZiBQcm92aWRlciBPZmZpY2VzCgoBeUP//+pH//8GAAAAAWyvAADwrQAACYi8AAAGibwAABNQQyBQcm92aWRlciBPZmZpY2VzCgoBdkP//+pH//8GAAAAAW2vAADwrQAACYu8AAAGjLwAABNTQyBQcm92aWRlciBPZmZpY2VzCgoBc0P//+pH//8GAAAAAW6vAADwrQAACY68AAAGj7wAABxBY2Nlc3MgdG8gUEMgdy9pbiAxNSBNaW51dGVzCgoBcEP//+pH//8GAAAAAW+vAADwrQAACZG8AAAGkrwAABYlIElQIERheXMgSW50ZXJuYWxpemVkCgoBbUP//+pH//8GAAAAAXCvAADwrQAACZS8AAAGlbwAABglIE9QIFZpc2l0cyBJbnRlcm5hbGl6ZWQKCgFqQ///6kf//wYAAAABca8AAPCtAAAJl7wAAAaYvAAABDIwMTAKCgFnQ///6kf//wYAAAABcq8AAPCtAAAJmrwAAAabvAAABDIwMTIKCgFkQ///6kf//wYAAAABc68AAPCtAAAJnbwAAAaevAAABDIwMTcKCgFhQ///6kf//wYAAAABdK8AAPCtAAAJoLwAAAahvAAABDIwMjIKCgFeQ///6kf//wYAAAABda8AAPCtAAAJo7wAAAakvAAAEkNoYW5nZSAoMjAxMi0yMDIyKQoKAVtD///qR///BgAAAAF2rwAA8K0AAAmmvAAABqe8AAAKQ29tbWVyY2lhbAoKAVhD///qR///BgAAAAF3rwAA8K0AAAmpvAAABqq8AAAITWVkaWNhcmUKCgFVQ///6kf//wYAAAABeK8AAPCtAAAJrLwAAAatvAAAEFNwZWNpYWwgUHJvZ3JhbXMKCgFSQ///6kf//wYAAAABea8AAPCtAAAJr7wAAAawvAAABVRvdGFsCgoBT0P//+pH//8GAAAAAXqvAADwrQAACbK8AAAGs7wAAAdHcm93dGggCgoBTEP//+pH//8GAAAAAXuvAADwrQAACbW8AAAGtrwAAApDb21tZXJjaWFsCgoBSUP//+pH//8GAAAAAXyvAADwrQAACbi8AAAGubwAAAhNZWRpY2FyZQoKAUZD///qR///BgAAAAF9rwAA8K0AAAm7vAAABry8AAAQU3BlY2lhbCBQcm9ncmFtcwoKAUND///qR///BgAAAAF+rwAA8K0AAAm+vAAABr+8AAAFVG90YWwKCgFAQ///6kf//wYAAAABf68AAPCtAAAJwbwAAAbCvAAABDIwMTAKCgE9Q///6kf//wYAAAABgK8AAPCtAAAJxLwAAAbFvAAABDIwMTEKCgE6Q///6kf//wYAAAABga8AAPCtAAAJx7wAAAbIvAAABDIwMTIKCgE3Q///6kf//wYAAAABgq8AAPCtAAAJyrwAAAbLvAAABDIwMTMKCgE0Q///6kf//wYAAAABg68AAPCtAAAJzbwAAAbOvAAABDIwMTQKCgExQ///6kf//wYAAAABhK8AAPCtAAAJ0LwAAAbRvAAABDIwMTUKCgEuQ///6kf//wYAAAABha8AAPCtAAAJ07wAAAbUvAAAEENBR1IgKDIwMTMtMjAxNSkKCgErQ///6kf//wYAAAABhq8AAPCtAAAJ1rwAAAbXvAAAA0hNTwoKAShD///qR///BgAAAAGHrwAA8K0AAAnZvAAABtq8AAAERE1ITwoKASVD///qR///BgAAAAGIrwAA8K0AAAncvAAABt28AAAHUFBPL1BPUwoKASJD///qR///BgAAAAGJrwAA8K0AAAnfvAAABuC8AAALU2VsZi1mdW5kZWQKCgEfQ///6kf//wYAAAABiq8AAPCtAAAJ4rwAAAbjvAAABVRvdGFsCgoBHEP//+pH//8GAAAAAYuvAADwrQAACeW8AAAG5rwAAAdHcm93dGggCgoBGUP//+pH//8GAAAAAYyvAADwrQAACei8AAAG6bwAAANITU8KCgEWQ///6kf//wYAAAABja8AAPCtAAAJ67wAAAbsvAAABERNSE8KCgETQ///6kf//wYAAAABjq8AAPCtAAAJ7rwAAAbvvAAAB1BQTy9QT1MKCgEQQ///6kf//wYAAAABj68AAPCtAAAJ8bwAAAbyvAAAC1NlbGYtZnVuZGVkCgoBDUP//+pH//8GAAAAAZCvAADwrQAACfS8AAAG9bwAAAVUb3RhbAoKAQpD///qR///BgAAAAGRrwAA8K0AAAn3vAAABvi8AAAEMjAxMAoKAQdD///qR///BgAAAAGSrwAA8K0AAAn6vAAABvu8AAAEMjAxMQoKAQRD///qR///BgAAAAGTrwAA8K0AAAn9vAAABv68AAAEMjAxMgoKAQFD///qR///BgAAAAGUrwAA8K0AAAkAvQAABgG9AAAEMjAxMwoKAf5C///qR///BgAAAAGVrwAA8K0AAAkDvQAABgS9AAAEMjAxNAoKAftC///qR///BgAAAAGWrwAA8K0AAAkGvQAABge9AAAEMjAxNQoKAfhC///qR///BgAAAAGXrwAA8K0AAAkJvQAABgq9AAAQQ0FHUiAoMjAxMy0yMDE1KQoKAfVC///qR///BgAAAAGYrwAA8K0AAAkMvQAABg29AAAJTmV3IHRvIEtQCgoB8kL//+pH//8GAAAAAZmvAADwrQAACQ+9AAAGEL0AAAdBZ2UtSW5zCgoB70L//+pH//8GAAAAAZqvAADwrQAACRK9AAAGE70AAAxUZXJtaW5hdGlvbnMKCgHsQv//6kf//wYAAAABm68AAPCtAAAJFb0AAAYWvQAACk5ldCBHcm93dGgKCgHpQv//6kf//wYAAAABnK8AAPCtAAAJGL0AAAYZvQAABTIwMTFBCgoB5kL//+pH//8GAAAAAZ2vAADwrQAACRu9AAAGHL0AAAUyMDEyQQoKAeNC///qR///BgAAAAGerwAA8K0AAAkevQAABh+9AAAFMjAxM0YKCgHgQv//6kf//wYAAAABn68AAPCtAAAJIb0AAAYivQAABjIwMTRSUwoKAd1C///qR///BgAAAAGgrwAA8K0AAAkkvQAABiW9AAAGMjAxNVJTCgoB2kL//+pH//8GAAAAAaGvAADwrQAACSe9AAAGKL0AABBNZW1iZXJzaGlwIFRvdGFsCgoB10L//+pH//8GAAAAAaKvAADwrQAACSq9AAAGK70AAANITU8KCgHUQv//6kf//wYAAAABo68AAPCtAAAJLb0AAAYuvQAABDIwMTEKCgHRQv//6kf//wYAAAABpK8AAPCtAAAJML0AAAYxvQAABDIwMTIKCgHOQv//6kf//wYAAAABpa8AAPCtAAAJM70AAAY0vQAABDIwMTMKCgHLQv//6kf//wYAAAABpq8AAPCtAAAJNr0AAAY3vQAABDIwMTQKCgHIQv//6kf//wYAAAABp68AAPCtAAAJOb0AAAY6vQAABDIwMTUKCgHFQv//6kf//wYAAAABqK8AAPCtAAAJPL0AAAY9vQAADEdyb3d0aCBUb3RhbAoKAcJC///qR///BgAAAAGprwAA8K0AAAk/vQAABkC9AAADSE1PCgoBv0L//+pH//8GAAAAAaqvAADwrQAACUK9AAAGQ70AAAQyMDExCgoBvEL//+pH//8GAAAAAauvAADwrQAACUW9AAAGRr0AAAQyMDEyCgoBuUL//+pH//8GAAAAAayvAADwrQAACUi9AAAGSb0AAAQyMDEzCgoBtkL//+pH//8GAAAAAa2vAADwrQAACUu9AAAGTL0AAAQyMDE0CgoBs0L//+pH//8GAAAAAa6vAADwrQAACU69AAAGT70AAAQyMDE1CgoBsEL//+pH//8GAAAAAa+vAADwrQAACVG9AAAGUr0AABVNZW1iZXJzaGlwICUgb2YgVG90YWwKCgGtQv//6kf//wYAAAABsK8AAPCtAAAJVL0AAAZVvQAAE01lbWJlcnNoaXAgR3Jvd3RoICUKCgGqQv//6kf//wYAAAABsa8AAPCtAAAJV70AAAZYvQAADVJhdGUgSW5jcmVhc2UKCgGnQv//6kf//wYAAAABsq8AAPCtAAAJWr0AAAZbvQAADVJhdGUgUG9zaXRpb24KCgGkQv//6kf//wYAAAABs68AAPCtAAAJXb0AAAZevQAAFVJldmVudWUgUE1QTSBJbmNyZWFzZQoKAaFC///qR///BgAAAAG0rwAA8K0AAAlgvQAABmG9AAASRXhwZW5zZSBQTVBNIFRyZW5kCgoBnkL//+pH//8GAAAAAbWvAADwrQAACWO9AAAGZL0AABBPcGVyYXRpbmcgTWFyZ2luCgoBm0L//+pH//8GAAAAAbavAADwrQAACWa9AAAGZ70AAAQyMDExCgoBmEL//+pH//8GAAAAAbevAADwrQAACWm9AAAGar0AAAQyMDEyCgoBlUL//+pH//8GAAAAAbivAADwrQAACWy9AAAGbb0AAAQyMDEzCgoBkkL//+pH//8GAAAAAbmvAADwrQAACW+9AAAGcL0AAAQyMDE0CgoBj0L//+pH//8GAAAAAbqvAADwrQAACXK9AAAGc70AAAQyMDE1CgoBjEL//+pH//8GAAAAAbuvAAC0UwAAAAAAAAAJdb0AAAEAAAAAAAAACXa9AAD/////CXe9AAABvK8AALRTAAAAAAAAAAl4vQAAAQAAAAEAAAAJeb0AAP////8Jer0AAAG9rwAAtFMAAAAAAAAACXu9AAABAAAAAgAAAAl8vQAA/////wl9vQAAAb6vAAC0UwAAAAAAAAAJfr0AAAEAAAADAAAACX+9AAD/////CYC9AAABv68AALRTAAAAAAAAAAmBvQAAAQAAAAQAAAAJgr0AAP////8Jg70AAAHArwAAtFMAAAAAAAAACYS9AAABAAAABQAAAAmFvQAA/////wmGvQAAAcGvAADwrQAACYe9AAAJ5wAAAAoKAXdC///qR///BgAAAAHCrwAA8K0AAAmKvQAACecAAAAKCgF0Qv//6kf//wYAAAABw68AAPCtAAAJjb0AAAnnAAAACgoBcUL//+pH//8GAAAAAcSvAADwrQAACZC9AAAGkb0AABNUb3RhbCAjIG9mIE5ldyBNT0JzCgoBbkL//+pH//8GAAAAAcWvAADwrQAACZO9AAAGlL0AACRUb3RhbCAjIG9mIE5ldCBOZXcgUGh5c2ljaWFuIE9mZmljZXMKCgFrQv//6kf//wYAAAABxq8AAPCtAAAJlr0AAAaXvQAAHFRvdGFsICMgb2YgUGh5c2ljaWFuIE9mZmljZXMKCgFoQv//6kf//wYAAAABx68AAPCtAAAJmb0AAAaavQAAHVRvdGFsICMgb2YgTmV3IE5ldCBFeGFtIFJvb21zCgoBZUL//+pH//8GAAAAAcivAADwrQAACZy9AAAGnb0AABVUb3RhbCAjIG9mIEV4YW0gUm9vbXMKCgFiQv//6kf//wYAAAABya8AAPCtAAAJn70AAAagvQAABDIwMTAKCgFfQv//6kf//wYAAAAByq8AAPCtAAAJor0AAAajvQAABDIwMTEKCgFcQv//6kf//wYAAAABy68AAPCtAAAJpb0AAAamvQAABDIwMTIKCgFZQv//6kf//wYAAAABzK8AAPCtAAAJqL0AAAapvQAABDIwMTMKCgFWQv//6kf//wYAAAABza8AAPCtAAAJq70AAAasvQAABDIwMTQKCgFTQv//6kf//wYAAAABzq8AAPCtAAAJrr0AAAavvQAABDIwMTUKCgFQQv//6kf//wYAAAABz68AAPCtAAAJsb0AAAayvQAABDIwMTYKCgFNQv//6kf//wYAAAAB0K8AAPCtAAAJtL0AAAa1vQAABDIwMTcKCgFKQv//6kf//wYAAAAB0a8AAPCtAAAJt70AAAa4vQAABDIwMjIKCgFHQv//6kf//wYAAAAB0q8AAPCtAAAJur0AAAa7vQAABzIwMTIgU1AKCgFEQv//6kf//wYAAAAB068AAPCtAAAJvb0AAAa+vQAABzIwMTMgU1AKCgFBQv//6kf//wYAAAAB1K8AAPCtAAAJwL0AAAnnAAAACgoBPkL//+pH//8GAAAAAdWvAADwrQAACcO9AAAJ5wAAAAoKATtC///qR///BgAAAAHWrwAA8K0AAAnGvQAACecAAAAKCgE4Qv//6kf//wYAAAAB168AAPCtAAAJyb0AAAnnAAAACgoBNUL//+pH//8GAAAAAdivAADwrQAACcy9AAAJ5wAAAAoKATJC///qR///BgAAAAHZrwAA8K0AAAnPvQAACecAAAAKCgEvQv//6kf//wYAAAAB2q8AAPCtAAAJ0r0AAAnnAAAACgoBLEL//+pH//8GAAAAAduvAADwrQAACdW9AAAJ5wAAAAoKASlC///qR///BgAAAAHcrwAA8K0AAAnYvQAABtm9AAAITmF0aW9uYWwKCgEmQv//6kf//wYAAAAB3a8AAPCtAAAJ270AAAbcvQAACVN0cmF0ZWdpYwoKASNC///qR///BgAAAAHerwAA8K0AAAnevQAABt+9AAAHRmVkZXJhbAoKASBC///qR///BgAAAAHfrwAA8K0AAAnhvQAABuK9AAAPTGFib3IgYW5kIFRydXN0CgoBHUL//+pH//8GAAAAAeCvAADwrQAACeS9AAAG5b0AAApMYXJnZSA1MDArCgoBGkL//+pH//8GAAAAAeGvAADwrQAACee9AAAG6L0AABJNaWQgKExhcmdlIDUxLTQ5OSkKCgEXQv//6kf//wYAAAAB4q8AAPCtAAAJ6r0AAAbrvQAABVN0YXRlCgoBFEL//+pH//8GAAAAAeOvAADwrQAACe29AAAG7r0AABBMb2NhbCBHb3Zlcm5tZW50CgoBEUL//+pH//8GAAAAAeSvAADwrQAACfC9AAAG8b0AAA5QdWJsaWMgU2Nob29scwoKAQ5C///qR///BgAAAAHlrwAA8K0AAAnzvQAABvS9AAAYU21hbGwgR3JvdXAgTm9uLUV4Y2hhbmdlCgoBC0L//+pH//8GAAAAAeavAADwrQAACfa9AAAG970AABRTbWFsbCBHcm91cCBFeGNoYW5nZQoKAQhC///qR///BgAAAAHnrwAA8K0AAAn5vQAABvq9AAAXSW5kaXZpZHVhbCBOb24tRXhjaGFuZ2UKCgEFQv//6kf//wYAAAAB6K8AAPCtAAAJ/L0AAAb9vQAAE0luZGl2aWR1YWwgRXhjaGFuZ2UKCgECQv//6kf//wYAAAAB6a8AAPCtAAAJ/70AAAYAvgAAFEluZGl2aWR1YWwgQWxsIE90aGVyCgoB/0H//+pH//8GAAAAAeqvAADwrQAACQK+AAAGA74AABVDU0kgKENhbGlmb3JuaWEgb25seSkKCgH8Qf//6kf//wYAAAAB668AAPCtAAAJBb4AAAYGvgAAEFRvdGFsIENvbW1lcmNpYWwKCgH5Qf//6kf//wYAAAAB7K8AAPCtAAAJCL4AAAYJvgAAFU1lZGljYXJlIFJpc2sgLSBHcm91cAoKAfZB///qR///BgAAAAHtrwAA8K0AAAkLvgAABgy+AAAaTWVkaWNhcmUgUmlzayAtIEluZGl2aWR1YWwKCgHzQf//6kf//wYAAAAB7q8AAPCtAAAJDr4AAAYPvgAAFU1lZGljYXJlIENvc3QgLSBHcm91cAoKAfBB///qR///BgAAAAHvrwAA8K0AAAkRvgAABhK+AAAaTWVkaWNhcmUgQ29zdCAtIEluZGl2aWR1YWwKCgHtQf//6kf//wYAAAAB8K8AAPCtAAAJFL4AAAYVvgAADlRvdGFsIE1lZGljYXJlCgoB6kH//+pH//8GAAAAAfGvAADwrQAACRe+AAAGGL4AAAhNZWRpY2FpZAoKAedB///qR///BgAAAAHyrwAA8K0AAAkavgAABhu+AAAEQ0hJUAoKAeRB///qR///BgAAAAHzrwAA8K0AAAkdvgAABh6+AAAUT3RoZXIgU3RhdGUgUHJvZ3JhbXMKCgHhQf//6kf//wYAAAAB9K8AAPCtAAAJIL4AAAYhvgAAE0NoYXJpdGFibGUgQ292ZXJhZ2UKCgHeQf//6kf//wYAAAAB9a8AAPCtAAAJI74AAAYkvgAAF1RvdGFsIENvbW11bml0eSBCZW5lZml0CgoB20H//+pH//8GAAAAAfavAADwrQAACSa+AAAGJ74AABBOb24tTWVtYmVyL090aGVyCgoB2EH//+pH//8GAAAAAfevAADwrQAACSm+AAAGKr4AAAVUb3RhbAoKAdVB///qR///BgAAAAH4rwAA8K0AAAksvgAABi2+AAAEMjAxNAoKAdJB///qR///BgAAAAH5rwAAtFMAAAAAAAAACS++AAABAAAAAAAAAAkwvgAA/////wkxvgAAAfqvAAC0UwAAAAAAAAAJMr4AAAEAAAABAAAACTO+AAD/////CTS+AAAB+68AALRTAAAAAAAAAAk1vgAAAQAAAAIAAAAJNr4AAP////8JN74AAAH8rwAAtFMAAAAAAAAACTi+AAABAAAAAwAAAAk5vgAA/////wk6vgAAAf2vAAC0UwAAAAAAAAAJO74AAAEAAAAEAAAACTy+AAD/////CT2+AAAB/q8AALRTAAAAAAAAAAk+vgAAAQAAAAUAAAAJP74AAP////8JQL4AAAH/rwAAtFMAAAAAAAAACUG+AAABAAAABgAAAAlCvgAA/////wlDvgAAAQCwAADwrQAACUS+AAAGRb4AAAQyMDE1CgoBukH//+pH//8GAAAAAQGwAAC0UwAAAAAAAAAJR74AAAEAAAAHAAAACUi+AAD/////CUm+AAABArAAALRTAAAAAAAAAAlKvgAAAQAAAAgAAAAJS74AAP////8JTL4AAAEDsAAAtFMAAAAAAAAACU2+AAABAAAACQAAAAlOvgAA/////wlPvgAAAQSwAAC0UwAAAAAAAAAJUL4AAAEAAAAKAAAACVG+AAD/////CVK+AAABBbAAALRTAAAAAAAAAAlTvgAAAQAAAAsAAAAJVL4AAP////8JVb4AAAEGsAAAtFMAAAAAAAAACVa+AAABAAAADAAAAAlXvgAA/////wlYvgAAAQewAAC0UwAAAAAAAAAJWb4AAAEAAAANAAAACVq+AAD/////CVu+AAABCLAAAPCtAAAJXL4AAAZdvgAACE5hdGlvbmFsCgoBokH//+pH//8GAAAAAQmwAADwrQAACV++AAAGYL4AAAlTdHJhdGVnaWMKCgGfQf//6kf//wYAAAABCrAAAPCtAAAJYr4AAAZjvgAAB0ZlZGVyYWwKCgGcQf//6kf//wYAAAABC7AAAPCtAAAJZb4AAAZmvgAAD0xhYm9yIGFuZCBUcnVzdAoKAZlB///qR///BgAAAAEMsAAA8K0AAAlovgAABmm+AAAKTGFyZ2UgNTAwKwoKAZZB///qR///BgAAAAENsAAA8K0AAAlrvgAABmy+AAASTWlkIChMYXJnZSA1MS00OTkpCgoBk0H//+pH//8GAAAAAQ6wAADwrQAACW6+AAAGb74AAAVTdGF0ZQoKAZBB///qR///BgAAAAEPsAAA8K0AAAlxvgAABnK+AAAQTG9jYWwgR292ZXJubWVudAoKAY1B///qR///BgAAAAEQsAAA8K0AAAl0vgAABnW+AAAOUHVibGljIFNjaG9vbHMKCgGKQf//6kf//wYAAAABEbAAAPCtAAAJd74AAAZ4vgAAGFNtYWxsIEdyb3VwIE5vbi1FeGNoYW5nZQoKAYdB///qR///BgAAAAESsAAA8K0AAAl6vgAABnu+AAAUU21hbGwgR3JvdXAgRXhjaGFuZ2UKCgGEQf//6kf//wYAAAABE7AAAPCtAAAJfb4AAAZ+vgAAF0luZGl2aWR1YWwgTm9uLUV4Y2hhbmdlCgoBgUH//+pH//8GAAAAARSwAADwrQAACYC+AAAGgb4AABNJbmRpdmlkdWFsIEV4Y2hhbmdlCgoBfkH//+pH//8GAAAAARWwAADwrQAACYO+AAAGhL4AABRJbmRpdmlkdWFsIEFsbCBPdGhlcgoKAXtB///qR///BgAAAAEWsAAA8K0AAAmGvgAABoe+AAAVQ1NJIChDYWxpZm9ybmlhIG9ubHkpCgoBeEH//+pH//8GAAAAARewAADwrQAACYm+AAAGir4AABBUb3RhbCBDb21tZXJjaWFsCgoBdUH//+pH//8GAAAAARiwAADwrQAACYy+AAAGjb4AABVNZWRpY2FyZSBSaXNrIC0gR3JvdXAKCgFyQf//6kf//wYAAAABGbAAAPCtAAAJj74AAAaQvgAAGk1lZGljYXJlIFJpc2sgLSBJbmRpdmlkdWFsCgoBb0H//+pH//8GAAAAARqwAADwrQAACZK+AAAGk74AABVNZWRpY2FyZSBDb3N0IC0gR3JvdXAKCgFsQf//6kf//wYAAAABG7AAAPCtAAAJlb4AAAaWvgAAGk1lZGljYXJlIENvc3QgLSBJbmRpdmlkdWFsCgoBaUH//+pH//8GAAAAARywAADwrQAACZi+AAAGmb4AAA5Ub3RhbCBNZWRpY2FyZQoKAWZB///qR///BgAAAAEdsAAA8K0AAAmbvgAABpy+AAAITWVkaWNhaWQKCgFjQf//6kf//wYAAAABHrAAAPCtAAAJnr4AAAafvgAABENISVAKCgFgQf//6kf//wYAAAABH7AAAPCtAAAJob4AAAaivgAABVRvdGFsCgoBXUH//+pH//8GAAAAASCwAADwrQAACaS+AAAJ5wAAAAoKAVpB///qR///BgAAAAEhsAAAtFMAAAAAAAAACae+AAABAAAAAAAAAAmovgAA/////wmpvgAAASKwAAC0UwAAAAAAAAAJqr4AAAEAAAABAAAACau+AAD/////Cay+AAABI7AAALRTAAAAAAAAAAmtvgAAAQAAAAIAAAAJrr4AAP////8Jr74AAAEksAAAtFMAAAAAAAAACbC+AAABAAAAAwAAAAmxvgAA/////wmyvgAAASWwAAC0UwAAAAAAAAAJs74AAAEAAAAEAAAACbS+AAD/////CbW+AAABJrAAALRTAAAAAAAAAAm2vgAAAQAAAAUAAAAJt74AAP////8JuL4AAAEnsAAAtFMAAAAAAAAACbm+AAABAAAABgAAAAm6vgAA/////wm7vgAAASiwAADwrQAACby+AAAJ5wAAAAoKAUJB///qR///BgAAAAEpsAAAtFMAAAAAAAAACb++AAABAAAABwAAAAnAvgAA/////wnBvgAAASqwAAC0UwAAAAAAAAAJwr4AAAEAAAAIAAAACcO+AAD/////CcS+AAABK7AAALRTAAAAAAAAAAnFvgAAAQAAAAkAAAAJxr4AAP////8Jx74AAAEssAAAtFMAAAAAAAAACci+AAABAAAACgAAAAnJvgAA/////wnKvgAAAS2wAAC0UwAAAAAAAAAJy74AAAEAAAALAAAACcy+AAD/////Cc2+AAABLrAAALRTAAAAAAAAAAnOvgAAAQAAAAwAAAAJz74AAP////8J0L4AAAEvsAAAtFMAAAAAAAAACdG+AAABAAAADQAAAAnSvgAA/////wnTvgAAATCwAADwrQAACdS+AAAG1b4AABRPdGhlciBTdGF0ZSBQcm9ncmFtcwoKASpB///qR///BgAAAAExsAAA8K0AAAnXvgAABti+AAATQ2hhcml0YWJsZSBDb3ZlcmFnZQoKASdB///qR///BgAAAAEysAAA8K0AAAnavgAABtu+AAAXQ29tbXVuaXR5IEJlbmVmaXQgVG90YWwKCgEkQf//6kf//wYAAAABM7AAAPCtAAAJ3b4AAAbevgAAEE5vbi1NZW1iZXIvT3RoZXIKCgEhQf//6kf//wYAAAABNLAAAPCtAAAJ4L4AAAbhvgAABVRvdGFsCgoBHkH//+pH//8GAAAAATWwAADwrQAACeO+AAAJ5wAAAAoKARtB///qR///BgAAAAE2sAAAtFMAAAAAAAAACea+AAABAAAAAAAAAAnnvgAA/////wnovgAAATewAAC0UwAAAAAAAAAJ6b4AAAEAAAABAAAACeq+AAD/////Ceu+AAABOLAAALRTAAAAAAAAAAnsvgAAAQAAAAIAAAAJ7b4AAP////8J7r4AAAE5sAAAtFMAAAAAAAAACe++AAABAAAAAwAAAAnwvgAA/////wnxvgAAATqwAAC0UwAAAAAAAAAJ8r4AAAEAAAAEAAAACfO+AAD/////CfS+AAABO7AAALRTAAAAAAAAAAn1vgAAAQAAAAUAAAAJ9r4AAP////8J974AAAE8sAAAtFMAAAAAAAAACfi+AAABAAAABgAAAAn5vgAA/////wn6vgAAAT2wAADwrQAACfu+AAAJ5wAAAAoKAQNB///qR///BgAAAAE+sAAAtFMAAAAAAAAACf6+AAABAAAABwAAAAn/vgAA/////wkAvwAAAT+wAAC0UwAAAAAAAAAJAb8AAAEAAAAIAAAACQK/AAD/////CQO/AAABQLAAALRTAAAAAAAAAAkEvwAAAQAAAAkAAAAJBb8AAP////8JBr8AAAFBsAAAtFMAAAAAAAAACQe/AAABAAAACgAAAAkIvwAA/////wkJvwAAAUKwAAC0UwAAAAAAAAAJCr8AAAEAAAALAAAACQu/AAD/////CQy/AAABQ7AAALRTAAAAAAAAAAkNvwAAAQAAAAwAAAAJDr8AAP////8JD78AAAFEsAAAtFMAAAAAAAAACRC/AAABAAAADQAAAAkRvwAA/////wkSvwAAAUWwAADwrQAACRO/AAAGFL8AABBNZW1iZXJzaGlwIFRvdGFsCgoB60D//+pH//8GAAAAAUawAADwrQAACRa/AAAGF78AAANITU8KCgHoQP//6kf//wYAAAABR7AAAPCtAAAJGb8AAAYavwAABERITU8KCgHlQP//6kf//wYAAAABSLAAAPCtAAAJHL8AAAYdvwAABDIwMTEKCgHiQP//6kf//wYAAAABSbAAAPCtAAAJH78AAAYgvwAABDIwMTIKCgHfQP//6kf//wYAAAABSrAAAPCtAAAJIr8AAAYjvwAABDIwMTMKCgHcQP//6kf//wYAAAABS7AAAPCtAAAJJb8AAAYmvwAABDIwMTQKCgHZQP//6kf//wYAAAABTLAAAPCtAAAJKL8AAAYpvwAABDIwMTUKCgHWQP//6kf//wYAAAABTbAAAPCtAAAJK78AAAYsvwAADEdyb3d0aCBUb3RhbAoKAdNA///qR///BgAAAAFOsAAA8K0AAAkuvwAABi+/AAADSE1PCgoB0ED//+pH//8GAAAAAU+wAADwrQAACTG/AAAGMr8AAARESE1PCgoBzUD//+pH//8GAAAAAVCwAADwrQAACTS/AAAGNb8AAAQyMDExCgoBykD//+pH//8GAAAAAVGwAADwrQAACTe/AAAGOL8AAAQyMDEyCgoBx0D//+pH//8GAAAAAVKwAADwrQAACTq/AAAGO78AAAQyMDEzCgoBxED//+pH//8GAAAAAVOwAADwrQAACT2/AAAGPr8AAAQyMDE0CgoBwUD//+pH//8GAAAAAVSwAADwrQAACUC/AAAGQb8AAAQyMDE1CgoBvkD//+pH//8GAAAAAVWwAADwrQAACUO/AAAGRL8AABVNZW1iZXJzaGlwICUgb2YgVG90YWwKCgG7QP//6kf//wYAAAABVrAAAPCtAAAJRr8AAAZHvwAAE01lbWJlcnNoaXAgR3Jvd3RoICUKCgG4QP//6kf//wYAAAABV7AAAPCtAAAJSb8AAAZKvwAADVJhdGUgSW5jcmVhc2UKCgG1QP//6kf//wYAAAABWLAAAPCtAAAJTL8AAAZNvwAADVJhdGUgUG9zaXRpb24KCgGyQP//6kf//wYAAAABWbAAAPCtAAAJT78AAAZQvwAAFVJldmVudWUgUE1QTSBJbmNyZWFzZQoKAa9A///qR///BgAAAAFasAAA8K0AAAlSvwAABlO/AAASRXhwZW5zZSBQTVBNIFRyZW5kCgoBrED//+pH//8GAAAAAVuwAADwrQAACVW/AAAGVr8AABBPcGVyYXRpbmcgTWFyZ2luCgoBqUD//+pH//8GAAAAAVywAADwrQAACVi/AAAGWb8AAAQyMDExCgoBpkD//+pH//8GAAAAAV2wAADwrQAACVu/AAAGXL8AAAQyMDEyCgoBo0D//+pH//8GAAAAAV6wAADwrQAACV6/AAAGX78AAAQyMDEzCgoBoED//+pH//8GAAAAAV+wAADwrQAACWG/AAAGYr8AAAQyMDE0CgoBnUD//+pH//8GAAAAAWCwAADwrQAACWS/AAAGZb8AAAQyMDE1CgoBmkD//+pH//8GAAAAAWGwAADwrQAACWe/AAAGaL8AABBNZW1iZXJzaGlwIFRvdGFsCgoBl0D//+pH//8GAAAAAWKwAADwrQAACWq/AAAGa78AAAQyMDExCgoBlED//+pH//8GAAAAAWOwAADwrQAACW2/AAAGbr8AAAQyMDEyCgoBkUD//+pH//8GAAAAAWSwAADwrQAACXC/AAAGcb8AAAQyMDEzCgoBjkD//+pH//8GAAAAAWWwAADwrQAACXO/AAAGdL8AAAQyMDE0CgoBi0D//+pH//8GAAAAAWawAADwrQAACXa/AAAGd78AABVNZW1iZXJzaGlwICUgb2YgVG90YWwKCgGIQP//6kf//wYAAAABZ7AAAPCtAAAJeb8AAAZ6vwAAE01lbWJlcnNoaXAgR3Jvd3RoICUKCgGFQP//6kf//wYAAAABaLAAAPCtAAAJfL8AAAZ9vwAADVJhdGUgSW5jcmVhc2UKCgGCQP//6kf//wYAAAABabAAAPCtAAAJf78AAAaAvwAADVJhdGUgUG9zaXRpb24KCgF/QP//6kf//wYAAAABarAAAPCtAAAJgr8AAAaDvwAAFVJldmVudWUgUE1QTSBJbmNyZWFzZQoKAXxA///qR///BgAAAAFrsAAA8K0AAAmFvwAABoa/AAASRXhwZW5zZSBQTVBNIFRyZW5kCgoBeUD//+pH//8GAAAAAWywAADwrQAACYi/AAAGib8AABBPcGVyYXRpbmcgTWFyZ2luCgoBdkD//+pH//8GAAAAAW2wAADwrQAACYu/AAAGjL8AAAQyMDExCgoBc0D//+pH//8GAAAAAW6wAADwrQAACY6/AAAGj78AAAQyMDEyCgoBcED//+pH//8GAAAAAW+wAADwrQAACZG/AAAGkr8AAAQyMDEzCgoBbUD//+pH//8GAAAAAXCwAADwrQAACZS/AAAGlb8AAAQyMDE0CgoBakD//+pH//8GAAAAAXGwAADwrQAACZe/AAAGmL8AAAQyMDE1CgoBZ0D//+pH//8GAAAAAXKwAADwrQAACZq/AAAGm78AAAlOZXcgdG8gS1AKCgFkQP//6kf//wYAAAABc7AAAPCtAAAJnb8AAAaevwAAB0FnZS1JbnMKCgFhQP//6kf//wYAAAABdLAAAPCtAAAJoL8AAAahvwAADFRlcm1pbmF0aW9ucwoKAV5A///qR///BgAAAAF1sAAA8K0AAAmjvwAABqS/AAAKTmV0IEdyb3d0aAoKAVtA///qR///BgAAAAF2sAAA8K0AAAmmvwAABqe/AAAFMjAxMUEKCgFYQP//6kf//wYAAAABd7AAAPCtAAAJqb8AAAaqvwAABTIwMTJBCgoBVUD//+pH//8GAAAAAXiwAADwrQAACay/AAAGrb8AAAUyMDEzRgoKAVJA///qR///BgAAAAF5sAAA8K0AAAmvvwAABrC/AAAGMjAxNFJTCgoBT0D//+pH//8GAAAAAXqwAADwrQAACbK/AAAGs78AAAYyMDE1UlMKCgFMQP//6kf//wYAAAABe7AAAPCtAAAJtb8AAAa2vwAACyBDb21tZXJjaWFsCgoBSUD//+pH//8GAAAAAXywAADwrQAACbi/AAAJ5wAAAAoKAUZA///qR///BgAAAAF9sAAAtFMAAAAAAAAACbu/AAABAAAAAQAAAAm8vwAA/////wm9vwAAAX6wAAC0UwAAAAAAAAAJvr8AAAEAAAACAAAACb+/AAD/////CcC/AAABf7AAALRTAAAAAAAAAAnBvwAAAQAAAAMAAAAJwr8AAP////8Jw78AAAGAsAAAtFMAAAAAAAAACcS/AAABAAAABAAAAAnFvwAA/////wnGvwAAAYGwAAC0UwAAAAAAAAAJx78AAAEAAAAFAAAACci/AAD/////Ccm/AAABgrAAALRTAAAAAAAAAAnKvwAAAQAAAAYAAAAJy78AAP////8JzL8AAAGDsAAAtFMAAAAAAAAACc2/AAABAAAABwAAAAnOvwAA/////wnPvwAAAYSwAAC0UwAAAAAAAAAJ0L8AAAEAAAAIAAAACdG/AAD/////CdK/AAABhbAAAPCtAAAJ078AAAbUvwAACU1lZGljYXJlIAoKAStA///qR///BgAAAAGGsAAA8K0AAAnWvwAACecAAAAKCgEoQP//6kf//wYAAAABh7AAALRTAAAAAAAAAAnZvwAAAQAAAAoAAAAJ2r8AAP////8J278AAAGIsAAAtFMAAAAAAAAACdy/AAABAAAACwAAAAndvwAA/////wnevwAAAYmwAAC0UwAAAAAAAAAJ378AAAEAAAAMAAAACeC/AAD/////CeG/AAABirAAALRTAAAAAAAAAAnivwAAAQAAAA0AAAAJ478AAP////8J5L8AAAGLsAAAtFMAAAAAAAAACeW/AAABAAAADgAAAAnmvwAA/////wnnvwAAAYywAAC0UwAAAAAAAAAJ6L8AAAEAAAAPAAAACem/AAD/////Ceq/AAABjbAAALRTAAAAAAAAAAnrvwAAAQAAABAAAAAJ7L8AAP////8J7b8AAAGOsAAAtFMAAAAAAAAACe6/AAABAAAAEQAAAAnvvwAA/////wnwvwAAAY+wAADwrQAACfG/AAAG8r8AAAQyMDEwCgoBDUD//+pH//8GAAAAAZCwAADwrQAACfS/AAAG9b8AAAQyMDExCgoBCkD//+pH//8GAAAAAZGwAADwrQAACfe/AAAG+L8AAAQyMDEyCgoBB0D//+pH//8GAAAAAZKwAADwrQAACfq/AAAG+78AAAQyMDEzCgoBBED//+pH//8GAAAAAZOwAADwrQAACf2/AAAG/r8AAAQyMDE0CgoBAUD//+pH//8GAAAAAZSwAADwrQAACQDAAAAGAcAAAAQyMDE1CgoB/j///+pH//8GAAAAAZWwAADwrQAACQPAAAAGBMAAAAQyMDE2CgoB+z///+pH//8GAAAAAZawAADwrQAACQbAAAAGB8AAAAQyMDE3CgoB+D///+pH//8GAAAAAZewAADwrQAACQnAAAAGCsAAAAQyMDE4CgoB9T///+pH//8GAAAAAZiwAADwrQAACQzAAAAGDcAAAAQyMDE5CgoB8j///+pH//8GAAAAAZmwAADwrQAACQ/AAAAGEMAAAAQyMDIwCgoB7z///+pH//8GAAAAAZqwAADwrQAACRLAAAAGE8AAAAQyMDIxCgoB7D///+pH//8GAAAAAZuwAADwrQAACRXAAAAGFsAAAAQyMDIyCgoB6T///+pH//8GAAAAAZywAADwrQAACRjAAAAGGcAAAAVUb3RhbAoKAeY////qR///BgAAAAGdsAAA8K0AAAkbwAAABhzAAAAOU3RhdGUgUHJvZ3JhbXMKCgHjP///6kf//wYAAAABnrAAAPCtAAAJHsAAAAnnAAAACgoB4D///+pH//8GAAAAAZ+wAAC0UwAAAAAAAAAJIcAAAAEAAAABAAAACSLAAAD/////CSPAAAABoLAAALRTAAAAAAAAAAkkwAAAAQAAAAIAAAAJJcAAAP////8JJsAAAAGhsAAAtFMAAAAAAAAACSfAAAABAAAAAwAAAAkowAAA/////wkpwAAAAaKwAAC0UwAAAAAAAAAJKsAAAAEAAAAEAAAACSvAAAD/////CSzAAAABo7AAALRTAAAAAAAAAAktwAAAAQAAAAUAAAAJLsAAAP////8JL8AAAAGksAAAtFMAAAAAAAAACTDAAAABAAAABgAAAAkxwAAA/////wkywAAAAaWwAADwrQAACTPAAAAGNMAAABNDaGFyaXRhYmxlIENvdmVyYWdlCgoByz///+pH//8GAAAAAaawAADwrQAACTbAAAAJ5wAAAAoKAcg////qR///BgAAAAGnsAAAtFMAAAAAAAAACTnAAAABAAAACAAAAAk6wAAA/////wk7wAAAAaiwAAC0UwAAAAAAAAAJPMAAAAEAAAAJAAAACT3AAAD/////CT7AAAABqbAAALRTAAAAAAAAAAk/wAAAAQAAAAoAAAAJQMAAAP////8JQcAAAAGqsAAAtFMAAAAAAAAACULAAAABAAAACwAAAAlDwAAA/////wlEwAAAAauwAAC0UwAAAAAAAAAJRcAAAAEAAAAMAAAACUbAAAD/////CUfAAAABrLAAALRTAAAAAAAAAAlIwAAAAQAAAA0AAAAJScAAAP////8JSsAAAAGtsAAA8K0AAAlLwAAABkzAAAAQTm9uLU1lbWJlci9PdGhlcgoKAbM////qR///BgAAAAGusAAA8K0AAAlOwAAACecAAAAKCgGwP///6kf//wYAAAABr7AAALRTAAAAAAAAAAlRwAAAAQAAAA8AAAAJUsAAAP////8JU8AAAAGwsAAAtFMAAAAAAAAACVTAAAABAAAAEAAAAAlVwAAA/////wlWwAAAAbGwAAC0UwAAAAAAAAAJV8AAAAEAAAARAAAACVjAAAD/////CVnAAAABsrAAALRTAAAAAAAAAAlawAAAAQAAABIAAAAJW8AAAP////8JXMAAAAGzsAAAtFMAAAAAAAAACV3AAAABAAAAEwAAAAlewAAA/////wlfwAAAAbSwAAC0UwAAAAAAAAAJYMAAAAEAAAAUAAAACWHAAAD/////CWLAAAABtbAAAPCtAAAJY8AAAAZkwAAABDIwMTAKCgGbP///6kf//wYAAAABtrAAAPCtAAAJZsAAAAZnwAAABDIwMTEKCgGYP///6kf//wYAAAABt7AAAPCtAAAJacAAAAZqwAAABDIwMTIKCgGVP///6kf//wYAAAABuLAAAPCtAAAJbMAAAAZtwAAABDIwMTMKCgGSP///6kf//wYAAAABubAAAPCtAAAJb8AAAAZwwAAABDIwMTQKCgGPP///6kf//wYAAAABurAAAPCtAAAJcsAAAAZzwAAABDIwMTUKCgGMP///6kf//wYAAAABu7AAAPCtAAAJdcAAAAZ2wAAABDIwMTYKCgGJP///6kf//wYAAAABvLAAAPCtAAAJeMAAAAZ5wAAABDIwMTcKCgGGP///6kf//wYAAAABvbAAAPCtAAAJe8AAAAZ8wAAABDIwMTgKCgGDP///6kf//wYAAAABvrAAAPCtAAAJfsAAAAZ/wAAABDIwMTkKCgGAP///6kf//wYAAAABv7AAAPCtAAAJgcAAAAaCwAAABDIwMjAKCgF9P///6kf//wYAAAABwLAAAPCtAAAJhMAAAAaFwAAABDIwMjEKCgF6P///6kf//wYAAAABwbAAAPCtAAAJh8AAAAaIwAAABDIwMjIKCgF3P///6kf//wYAAAABwrAAAPCtAAAJisAAAAaLwAAABVRvdGFsCgoBdD///+pH//8GAAAAAcOwAADwrQAACY3AAAAGjsAAAAdUb3RhbHMgCgoBcT///+pH//8GAAAAAcSwAADwrQAACZDAAAAJ5wAAAAoKAW4////qR///BgAAAAHFsAAAtFMAAAAAAAAACZPAAAABAAAAAQAAAAmUwAAA/////wmVwAAAAcawAAC0UwAAAAAAAAAJlsAAAAEAAAACAAAACZfAAAD/////CZjAAAABx7AAALRTAAAAAAAAAAmZwAAAAQAAAAMAAAAJmsAAAP////8Jm8AAAAHIsAAAtFMAAAAAAAAACZzAAAABAAAABAAAAAmdwAAA/////wmewAAAAcmwAAC0UwAAAAAAAAAJn8AAAAEAAAAFAAAACaDAAAD/////CaHAAAAByrAAALRTAAAAAAAAAAmiwAAAAQAAAAYAAAAJo8AAAP////8JpMAAAAHLsAAA8K0AAAmlwAAABqbAAAAEMjAxMAoKAVk////qR///BgAAAAHMsAAA8K0AAAmowAAABqnAAAAEMjAxMQoKAVY////qR///BgAAAAHNsAAA8K0AAAmrwAAABqzAAAAEMjAxMgoKAVM////qR///BgAAAAHOsAAA8K0AAAmuwAAABq/AAAAEMjAxMwoKAVA////qR///BgAAAAHPsAAA8K0AAAmxwAAABrLAAAAEMjAxNAoKAU0////qR///BgAAAAHQsAAA8K0AAAm0wAAABrXAAAAEMjAxNQoKAUo////qR///BgAAAAHRsAAA8K0AAAm3wAAABrjAAAAEMjAxNgoKAUc////qR///BgAAAAHSsAAA8K0AAAm6wAAABrvAAAAEMjAxNwoKAUQ////qR///BgAAAAHTsAAA8K0AAAm9wAAABr7AAAAEMjAxOAoKAUE////qR///BgAAAAHUsAAA8K0AAAnAwAAABsHAAAAEMjAxOQoKAT4////qR///BgAAAAHVsAAA8K0AAAnDwAAABsTAAAAEMjAyMAoKATs////qR///BgAAAAHWsAAA8K0AAAnGwAAABsfAAAAEMjAyMQoKATg////qR///BgAAAAHXsAAA8K0AAAnJwAAABsrAAAAEMjAyMgoKATU////qR///BgAAAAHYsAAA8K0AAAnMwAAABs3AAAAFVG90YWwKCgEyP///6kf//wYAAAAB2bAAAPCtAAAJz8AAAAbQwAAAEU1lbWJlcnNoaXAgR3Jvd3RoCgoBLz///+pH//8GAAAAAdqwAAC0UwAAAAAAAAAJ0sAAAAEAAAAAAAAACdPAAAD/////CdTAAAAB27AAAPCtAAAJ1cAAAAbWwAAAEFJldmVudWUgSW5jcmVhc2UKCgEpP///6kf//wYAAAAB3LAAALRTAAAAAAAAAAnYwAAAAQAAAAEAAAAJ2cAAAP////8J2sAAAAHdsAAA8K0AAAnbwAAABtzAAAANRXhwZW5zZSBUcmVuZAoKASM////qR///BgAAAAHesAAAtFMAAAAAAAAACd7AAAABAAAAAgAAAAnfwAAA/////wngwAAAAd+wAADwrQAACeHAAAAG4sAAABBPcGVyYXRpbmcgSW5jb21lCgoBHT///+pH//8GAAAAAeCwAAC0UwAAAAAAAAAJ5MAAAAEAAAADAAAACeXAAAD/////CebAAAAB4bAAAPCtAAAJ58AAAAbowAAADlN0cmF0ZWdpYyBQbGFuCgoBFz///+pH//8GAAAAAeKwAADwrQAACerAAAAG68AAAApTY2VuYXJpbyA1CgoBFD///+pH//8GAAAAAeOwAADwrQAACe3AAAAG7sAAAAZJbXBhY3QKCgERP///6kf//wYAAAAB5LAAAPCtAAAJ8MAAAAnnAAAACgoBDj///+pH//8GAAAAAeWwAADwrQAACfPAAAAJ5wAAAAoKAQs////qR///BgAAAAHmsAAAtFMAAAAAAAAACfbAAAABAAAAAQAAAAn3wAAA/////wn4wAAAAeewAAC0UwAAAAAAAAAJ+cAAAAEAAAACAAAACfrAAAD/////CfvAAAAB6LAAALRTAAAAAAAAAAn8wAAAAQAAAAMAAAAJ/cAAAP////8J/sAAAAHpsAAAtFMAAAAAAAAACf/AAAABAAAABAAAAAkAwQAA/////wkBwQAAAeqwAAC0UwAAAAAAAAAJAsEAAAEAAAAFAAAACQPBAAD/////CQTBAAAB67AAAPCtAAAJBcEAAAYGwQAAClllYXI6IDIwMTIKCgH5Pv//6kf//wYAAAAB7LAAAPCtAAAJCMEAAAnnAAAACgoB9j7//+pH//8GAAAAAe2wAAC0UwAAAAAAAAAJC8EAAAEAAAAHAAAACQzBAAD/////CQ3BAAAB7rAAALRTAAAAAAAAAAkOwQAAAQAAAAgAAAAJD8EAAP////8JEMEAAAHvsAAAtFMAAAAAAAAACRHBAAABAAAACQAAAAkSwQAA/////wkTwQAAAfCwAAC0UwAAAAAAAAAJFMEAAAEAAAAKAAAACRXBAAD/////CRbBAAAB8bAAALRTAAAAAAAAAAkXwQAAAQAAAAsAAAAJGMEAAP////8JGcEAAAHysAAA8K0AAAkawQAABhvBAAAKWWVhcjogMjAxMwoKAeQ+///qR///BgAAAAHzsAAA8K0AAAkdwQAACecAAAAKCgHhPv//6kf//wYAAAAB9LAAALRTAAAAAAAAAAkgwQAAAQAAAA0AAAAJIcEAAP////8JIsEAAAH1sAAAtFMAAAAAAAAACSPBAAABAAAADgAAAAkkwQAA/////wklwQAAAfawAAC0UwAAAAAAAAAJJsEAAAEAAAAPAAAACSfBAAD/////CSjBAAAB97AAALRTAAAAAAAAAAkpwQAAAQAAABAAAAAJKsEAAP////8JK8EAAAH4sAAAtFMAAAAAAAAACSzBAAABAAAAEQAAAAktwQAA/////wkuwQAAAfmwAADwrQAACS/BAAAGMMEAAAsgWWVhcjogMjAxNAoKAc8+///qR///BgAAAAH6sAAA8K0AAAkywQAACecAAAAKCgHMPv//6kf//wYAAAAB+7AAALRTAAAAAAAAAAk1wQAAAQAAABMAAAAJNsEAAP////8JN8EAAAH8sAAAtFMAAAAAAAAACTjBAAABAAAAFAAAAAk5wQAA/////wk6wQAAAf2wAAC0UwAAAAAAAAAJO8EAAAEAAAAVAAAACTzBAAD/////CT3BAAAB/rAAALRTAAAAAAAAAAk+wQAAAQAAABYAAAAJP8EAAP////8JQMEAAAH/sAAAtFMAAAAAAAAACUHBAAABAAAAFwAAAAlCwQAA/////wlDwQAAAQCxAADwrQAACUTBAAAGRcEAAAlTbGljZSBITU8KCgG6Pv//6kf//wYAAAABAbEAAPCtAAAJR8EAAAZIwQAABlRSIEhNTwoKAbc+///qR///BgAAAAECsQAA8K0AAAlKwQAABkvBAAALVFIgUE9TIEtGSFAKCgG0Pv//6kf//wYAAAABA7EAAPCtAAAJTcEAAAZOwQAAC1RSIFBPUyBLUElDCgoBsT7//+pH//8GAAAAAQSxAADwrQAACVDBAAAGUcEAAAxUUiBQT1MgVG90YWwKCgGuPv//6kf//wYAAAABBbEAAPCtAAAJU8EAAAZUwQAAClRSIE9PQS9QUE8KCgGrPv//6kf//wYAAAABBrEAAPCtAAAJVsEAAAZXwQAAEVRSIFRvdGFsIC0gVGllciAxCgoBqD7//+pH//8GAAAAAQexAADwrQAACVnBAAAGWsEAABNUUiBUb3RhbCAtIFRpZXIgMiYzCgoBpT7//+pH//8GAAAAAQixAADwrQAACVzBAAAGXcEAAAhUUiBUb3RhbAoKAaI+///qR///BgAAAAEJsQAA8K0AAAlfwQAABmDBAAAFVG90YWwKCgGfPv//6kf//wYAAAABCrEAAPCtAAAJYsEAAAZjwQAACVN0cmF0ZWdpYwoKAZw+///qR///BgAAAAELsQAA8K0AAAllwQAABmbBAAAITmF0aW9uYWwKCgGZPv//6kf//wYAAAABDLEAAPCtAAAJaMEAAAZpwQAAB0ZlZGVyYWwKCgGWPv//6kf//wYAAAABDbEAAPCtAAAJa8EAAAZswQAAD0xhYm9yIGFuZCBUcnVzdAoKAZM+///qR///BgAAAAEOsQAA8K0AAAluwQAABm/BAAAFU3RhdGUKCgGQPv//6kf//wYAAAABD7EAAPCtAAAJccEAAAZywQAAEExvY2FsIEdvdmVybm1lbnQKCgGNPv//6kf//wYAAAABELEAAPCtAAAJdMEAAAZ1wQAADlB1YmxpYyBTY2hvb2xzCgoBij7//+pH//8GAAAAARGxAADwrQAACXfBAAAGeMEAAApMYXJnZSA1MDArCgoBhz7//+pH//8GAAAAARKxAADwrQAACXrBAAAGe8EAABJNaWQgKExhcmdlIDUxLTQ5OSkKCgGEPv//6kf//wYAAAABE7EAAPCtAAAJfcEAAAZ+wQAAFFNtYWxsIEdyb3VwIEV4Y2hhbmdlCgoBgT7//+pH//8GAAAAARSxAADwrQAACYDBAAAGgcEAABhTbWFsbCBHcm91cCBOb24tRXhjaGFuZ2UKCgF+Pv//6kf//wYAAAABFbEAAPCtAAAJg8EAAAaEwQAAE0luZGl2aWR1YWwgRXhjaGFuZ2UKCgF7Pv//6kf//wYAAAABFrEAAPCtAAAJhsEAAAaHwQAAF0luZGl2aWR1YWwgTm9uLUV4Y2hhbmdlCgoBeD7//+pH//8GAAAAARexAADwrQAACYnBAAAGisEAABRJbmRpdmlkdWFsIEFsbCBPdGhlcgoKAXU+///qR///BgAAAAEYsQAA8K0AAAmMwQAABo3BAAAVQ1NJIChDYWxpZm9ybmlhIG9ubHkpCgoBcj7//+pH//8GAAAAARmxAADwrQAACY/BAAAGkMEAAA5NZWRpY2FyZSBHcm91cAoKAW8+///qR///BgAAAAEasQAA8K0AAAmSwQAABpPBAAATTWVkaWNhcmUgSW5kaXZpZHVhbAoKAWw+///qR///BgAAAAEbsQAA8K0AAAmVwQAABpbBAAAITWVkaWNhaWQKCgFpPv//6kf//wYAAAABHLEAAPCtAAAJmMEAAAaZwQAAGE90aGVyIFNwZWNpYWwgUHJvZ3JhbXMgKgoKAWY+///qR///BgAAAAEdsQAA8K0AAAmbwQAABpzBAAAQTm9uLU1lbWJlci9PdGhlcgoKAWM+///qR///BgAAAAEesQAA8K0AAAmewQAABp/BAAAGUmVnaW9uCgoBYD7//+pH//8GAAAAAR+xAADwrQAACaHBAAAGosEAAAQyMDEyCgoBXT7//+pH//8GAAAAASCxAAC0UwAAAAAAAAAJpMEAAAEAAAAAAAAACaXBAAD/////CabBAAABIbEAALRTAAAAAAAAAAmnwQAAAQAAAAEAAAAJqMEAAP////8JqcEAAAEisQAA8K0AAAmqwQAABqvBAAABIAoKAVQ+///qR///BgAAAAEjsQAA8K0AAAmtwQAABq7BAAAJMjAxMy0yMDE1CgoBUT7//+pH//8GAAAAASSxAAC0UwAAAAAAAAAJsMEAAAEAAAADAAAACbHBAAD/////CbLBAAABJbEAALRTAAAAAAAAAAmzwQAAAQAAAAQAAAAJtMEAAP////8JtcEAAAEmsQAAtFMAAAAAAAAACbbBAAABAAAABQAAAAm3wQAA/////wm4wQAAASexAADwrQAACbnBAAAGusEAAApNZW1iZXJzaGlwCgoBRT7//+pH//8GAAAAASixAADwrQAACbzBAAAGvcEAABpQb3B1bGF0aW9uIFBlciBTcXVhcmUgTWlsZQoKAUI+///qR///BgAAAAEpsQAA8K0AAAm/wQAABsDBAAAQUGVuZXRyYXRpb24gUmF0ZQoKAT8+///qR///BgAAAAEqsQAA8K0AAAnCwQAABsPBAAAOIyBvZiBIb3NwaXRhbHMKCgE8Pv//6kf//wYAAAABK7EAAPCtAAAJxcEAAAbGwQAACSMgb2YgQmVkcwoKATk+///qR///BgAAAAEssQAA8K0AAAnIwQAABsnBAAAJIyBvZiBNT0JzCgoBNj7//+pH//8GAAAAAS2xAADwrQAACcvBAAAGzMEAABUjIG9mIFByb3ZpZGVyIE9mZmljZXMKCgEzPv//6kf//wYAAAABLrEAAPCtAAAJzsEAAAbPwQAAE1BDIFByb3ZpZGVyIE9mZmljZXMKCgEwPv//6kf//wYAAAABL7EAAPCtAAAJ0cEAAAbSwQAAE1NDIFByb3ZpZGVyIE9mZmljZXMKCgEtPv//6kf//wYAAAABMLEAAPCtAAAJ1MEAAAbVwQAAHEFjY2VzcyB0byBQQyB3L2luIDE1IE1pbnV0ZXMKCgEqPv//6kf//wYAAAABMbEAAPCtAAAJ18EAAAbYwQAAFiUgSVAgRGF5cyBJbnRlcm5hbGl6ZWQKCgEnPv//6kf//wYAAAABMrEAAPCtAAAJ2sEAAAbbwQAAGCUgT1AgVmlzaXRzIEludGVybmFsaXplZAoKASQ+///qR///BgAAAAEzsQAA8K0AAAndwQAABt7BAAAEMjAxMAoKASE+///qR///BgAAAAE0sQAA8K0AAAngwQAABuHBAAAEMjAxMgoKAR4+///qR///BgAAAAE1sQAA8K0AAAnjwQAABuTBAAAEMjAxNwoKARs+///qR///BgAAAAE2sQAA8K0AAAnmwQAABufBAAAEMjAyMgoKARg+///qR///BgAAAAE3sQAA8K0AAAnpwQAABurBAAASQ2hhbmdlICgyMDEyLTIwMjIpCgoBFT7//+pH//8GAAAAATixAADwrQAACezBAAAG7cEAAA5SYXRlIFBvc2l0aW9uIAoKARI+///qR///BgAAAAE5sQAA8K0AAAnvwQAABvDBAAAYU21hbGwgR3JvdXAgTm9uLUV4Y2hhbmdlCgoBDz7//+pH//8GAAAAATqxAADwrQAACfLBAAAG88EAABRTbWFsbCBHcm91cCBFeGNoYW5nZQoKAQw+///qR///BgAAAAE7sQAA8K0AAAn1wQAABvbBAAAHR3Jvd3RoIAoKAQk+///qR///BgAAAAE8sQAA8K0AAAn4wQAABvnBAAAYU21hbGwgR3JvdXAgTm9uLUV4Y2hhbmdlCgoBBj7//+pH//8GAAAAAT2xAADwrQAACfvBAAAG/MEAABRTbWFsbCBHcm91cCBFeGNoYW5nZQoKAQM+///qR///BgAAAAE+sQAA8K0AAAn+wQAABv/BAAAHTWFyZ2luIAoKAQA+///qR///BgAAAAE/sQAA8K0AAAkBwgAABgLCAAAYU21hbGwgR3JvdXAgTm9uLUV4Y2hhbmdlCgoB/T3//+pH//8GAAAAAUCxAADwrQAACQTCAAAGBcIAABRTbWFsbCBHcm91cCBFeGNoYW5nZQoKAfo9///qR///BgAAAAFBsQAA8K0AAAkHwgAABgjCAAAEMjAxMAoKAfc9///qR///BgAAAAFCsQAA8K0AAAkKwgAABgvCAAAEMjAxMQoKAfQ9///qR///BgAAAAFDsQAA8K0AAAkNwgAABg7CAAAEMjAxMgoKAfE9///qR///BgAAAAFEsQAA8K0AAAkQwgAABhHCAAAEMjAxMwoKAe49///qR///BgAAAAFFsQAA8K0AAAkTwgAABhTCAAAEMjAxNAoKAes9///qR///BgAAAAFGsQAA8K0AAAkWwgAABhfCAAAEMjAxNQoKAeg9///qR///BgAAAAFHsQAA8K0AAAkZwgAABhrCAAAOUmF0ZSBQb3NpdGlvbiAKCgHlPf//6kf//wYAAAABSLEAAPCtAAAJHMIAAAYdwgAAF0luZGl2aWR1YWwgTm9uLUV4Y2hhbmdlCgoB4j3//+pH//8GAAAAAUmxAADwrQAACR/CAAAGIMIAABNJbmRpdmlkdWFsIEV4Y2hhbmdlCgoB3z3//+pH//8GAAAAAUqxAADwrQAACSLCAAAGI8IAAAdHcm93dGggCgoB3D3//+pH//8GAAAAAUuxAADwrQAACSXCAAAGJsIAABdJbmRpdmlkdWFsIE5vbi1FeGNoYW5nZQoKAdk9///qR///BgAAAAFMsQAA8K0AAAkowgAABinCAAATSW5kaXZpZHVhbCBFeGNoYW5nZQoKAdY9///qR///BgAAAAFNsQAA8K0AAAkrwgAABizCAAAHTWFyZ2luIAoKAdM9///qR///BgAAAAFOsQAA8K0AAAkuwgAABi/CAAAXSW5kaXZpZHVhbCBOb24tRXhjaGFuZ2UKCgHQPf//6kf//wYAAAABT7EAAPCtAAAJMcIAAAYywgAAE0luZGl2aWR1YWwgRXhjaGFuZ2UKCgHNPf//6kf//wYAAAABULEAAPCtAAAJNMIAAAY1wgAABDIwMTAKCgHKPf//6kf//wYAAAABUbEAAPCtAAAJN8IAAAY4wgAABDIwMTEKCgHHPf//6kf//wYAAAABUrEAAPCtAAAJOsIAAAY7wgAABDIwMTIKCgHEPf//6kf//wYAAAABU7EAAPCtAAAJPcIAAAY+wgAABDIwMTMKCgHBPf//6kf//wYAAAABVLEAAPCtAAAJQMIAAAZBwgAABDIwMTQKCgG+Pf//6kf//wYAAAABVbEAAPCtAAAJQ8IAAAZEwgAABDIwMTUKCgG7Pf//6kf//wYAAAABVrEAAPCtAAAJRsIAAAZHwgAAE0Z1bGx5IEluc3VyZWQgTGFyZ2UKCgG4Pf//6kf//wYAAAABV7EAAPCtAAAJScIAAAZKwgAAGENvbnNvbGlkYXRlZCBTZWxmLUZ1bmRlZAoKAbU9///qR///BgAAAAFYsQAA8K0AAAlMwgAABk3CAAAFVG90YWwKCgGyPf//6kf//wYAAAABWbEAAPCtAAAJT8IAAAZQwgAABDIwMTAKCgGvPf//6kf//wYAAAABWrEAAPCtAAAJUsIAAAZTwgAABDIwMTEKCgGsPf//6kf//wYAAAABW7EAAPCtAAAJVcIAAAZWwgAABDIwMTIKCgGpPf//6kf//wYAAAABXLEAAPCtAAAJWMIAAAZZwgAABDIwMTMKCgGmPf//6kf//wYAAAABXbEAAPCtAAAJW8IAAAZcwgAABDIwMTQKCgGjPf//6kf//wYAAAABXrEAAPCtAAAJXsIAAAZfwgAAE0Z1bGx5IEluc3VyZWQgTGFyZ2UKCgGgPf//6kf//wYAAAABX7EAAPCtAAAJYcIAAAZiwgAAGENvbnNvbGlkYXRlZCBTZWxmLUZ1bmRlZAoKAZ09///qR///BgAAAAFgsQAA8K0AAAlkwgAABmXCAAAFVG90YWwKCgGaPf//6kf//wYAAAABYbEAAPCtAAAJZ8IAAAZowgAABDIwMTAKCgGXPf//6kf//wYAAAABYrEAAPCtAAAJasIAAAZrwgAABDIwMTEKCgGUPf//6kf//wYAAAABY7EAAPCtAAAJbcIAAAZuwgAABDIwMTIKCgGRPf//6kf//wYAAAABZLEAAPCtAAAJcMIAAAZxwgAABDIwMTMKCgGOPf//6kf//wYAAAABZbEAAPCtAAAJc8IAAAZ0wgAABDIwMTQKCgGLPf//6kf//wYAAAABZrEAAPCtAAAJdsIAAAZ3wgAACk1lbWJlcnNoaXAKCgGIPf//6kf//wYAAAABZ7EAAPCtAAAJecIAAAZ6wgAAGlBvcHVsYXRpb24gUGVyIFNxdWFyZSBNaWxlCgoBhT3//+pH//8GAAAAAWixAADwrQAACXzCAAAGfcIAABBQZW5ldHJhdGlvbiBSYXRlCgoBgj3//+pH//8GAAAAAWmxAADwrQAACX/CAAAGgMIAAA4jIG9mIEhvc3BpdGFscwoKAX89///qR///BgAAAAFqsQAA8K0AAAmCwgAABoPCAAAJIyBvZiBCZWRzCgoBfD3//+pH//8GAAAAAWuxAADwrQAACYXCAAAGhsIAAAkjIG9mIE1PQnMKCgF5Pf//6kf//wYAAAABbLEAAPCtAAAJiMIAAAaJwgAAFSMgb2YgUHJvdmlkZXIgT2ZmaWNlcwoKAXY9///qR///BgAAAAFtsQAA8K0AAAmLwgAABozCAAATUEMgUHJvdmlkZXIgT2ZmaWNlcwoKAXM9///qR///BgAAAAFusQAA8K0AAAmOwgAABo/CAAATU0MgUHJvdmlkZXIgT2ZmaWNlcwoKAXA9///qR///BgAAAAFvsQAA8K0AAAmRwgAABpLCAAAcQWNjZXNzIHRvIFBDIHcvaW4gMTUgTWludXRlcwoKAW09///qR///BgAAAAFwsQAA8K0AAAmUwgAABpXCAAAWJSBJUCBEYXlzIEludGVybmFsaXplZAoKAWo9///qR///BgAAAAFxsQAA8K0AAAmXwgAABpjCAAAYJSBPUCBWaXNpdHMgSW50ZXJuYWxpemVkCgoBZz3//+pH//8GAAAAAXKxAADwrQAACZrCAAAGm8IAAAQyMDEwCgoBZD3//+pH//8GAAAAAXOxAADwrQAACZ3CAAAGnsIAAAQyMDEyCgoBYT3//+pH//8GAAAAAXSxAADwrQAACaDCAAAGocIAAAQyMDE3CgoBXj3//+pH//8GAAAAAXWxAADwrQAACaPCAAAGpMIAAAQyMDIyCgoBWz3//+pH//8GAAAAAXaxAADwrQAACabCAAAGp8IAABJDaGFuZ2UgKDIwMTItMjAyMikKCgFYPf//6kf//wYAAAABd7EAAPCtAAAJqcIAAAaqwgAAEE1lbWJlcnNoaXAgVG90YWwKCgFVPf//6kf//wYAAAABeLEAAPCtAAAJrMIAAAatwgAAA0hNTwoKAVI9///qR///BgAAAAF5sQAA8K0AAAmvwgAABrDCAAAEREhNTwoKAU89///qR///BgAAAAF6sQAA8K0AAAmywgAABrPCAAAEMjAxNAoKAUw9///qR///BgAAAAF7sQAA8K0AAAm1wgAABrbCAAAEMjAxNQoKAUk9///qR///BgAAAAF8sQAA8K0AAAm4wgAABrnCAAAMR3Jvd3RoIFRvdGFsCgoBRj3//+pH//8GAAAAAX2xAADwrQAACbvCAAAGvMIAAANITU8KCgFDPf//6kf//wYAAAABfrEAAPCtAAAJvsIAAAa/wgAABERITU8KCgFAPf//6kf//wYAAAABf7EAAPCtAAAJwcIAAAbCwgAABDIwMTQKCgE9Pf//6kf//wYAAAABgLEAAPCtAAAJxMIAAAbFwgAABDIwMTUKCgE6Pf//6kf//wYAAAABgbEAAPCtAAAJx8IAAAbIwgAAFU1lbWJlcnNoaXAgJSBvZiBUb3RhbAoKATc9///qR///BgAAAAGCsQAA8K0AAAnKwgAABsvCAAATTWVtYmVyc2hpcCBHcm93dGggJQoKATQ9///qR///BgAAAAGDsQAA8K0AAAnNwgAABs7CAAANUmF0ZSBJbmNyZWFzZQoKATE9///qR///BgAAAAGEsQAA8K0AAAnQwgAABtHCAAANUmF0ZSBQb3NpdGlvbgoKAS49///qR///BgAAAAGFsQAA8K0AAAnTwgAABtTCAAAVUmV2ZW51ZSBQTVBNIEluY3JlYXNlCgoBKz3//+pH//8GAAAAAYaxAADwrQAACdbCAAAG18IAABJFeHBlbnNlIFBNUE0gVHJlbmQKCgEoPf//6kf//wYAAAABh7EAAPCtAAAJ2cIAAAbawgAAEE9wZXJhdGluZyBNYXJnaW4KCgElPf//6kf//wYAAAABiLEAAPCtAAAJ3MIAAAbdwgAABDIwMTEKCgEiPf//6kf//wYAAAABibEAAPCtAAAJ38IAAAbgwgAABDIwMTIKCgEfPf//6kf//wYAAAABirEAAPCtAAAJ4sIAAAbjwgAABDIwMTMKCgEcPf//6kf//wYAAAABi7EAAPCtAAAJ5cIAAAbmwgAABDIwMTQKCgEZPf//6kf//wYAAAABjLEAAPCtAAAJ6MIAAAbpwgAABDIwMTUKCgEWPf//6kf//wYAAAABjbEAAPCtAAAJ68IAAAbswgAADVJhdGUgUG9zaXRpb24KCgETPf//6kf//wYAAAABjrEAAPCtAAAJ7sIAAAbvwgAABkdyb3d0aAoKARA9///qR///BgAAAAGPsQAA8K0AAAnxwgAABvLCAAAGTWFyZ2luCgoBDT3//+pH//8GAAAAAZCxAADwrQAACfTCAAAG9cIAAAQyMDEwCgoBCj3//+pH//8GAAAAAZGxAADwrQAACffCAAAG+MIAAAQyMDExCgoBBz3//+pH//8GAAAAAZKxAADwrQAACfrCAAAG+8IAAAQyMDEyCgoBBD3//+pH//8GAAAAAZOxAADwrQAACf3CAAAG/sIAAAQyMDEzCgoBAT3//+pH//8GAAAAAZSxAADwrQAACQDDAAAGAcMAAAQyMDE0CgoB/jz//+pH//8GAAAAAZWxAADwrQAACQPDAAAGBMMAAAQyMDE1CgoB+zz//+pH//8GAAAAAZaxAADwrQAACQbDAAAGB8MAABBNZW1iZXJzaGlwIFRvdGFsCgoB+Dz//+pH//8GAAAAAZexAADwrQAACQnDAAAGCsMAAANITU8KCgH1PP//6kf//wYAAAABmLEAAPCtAAAJDMMAAAYNwwAABERITU8KCgHyPP//6kf//wYAAAABmbEAAPCtAAAJD8MAAAYQwwAABDIwMTEKCgHvPP//6kf//wYAAAABmrEAAPCtAAAJEsMAAAYTwwAABDIwMTIKCgHsPP//6kf//wYAAAABm7EAAPCtAAAJFcMAAAYWwwAABDIwMTMKCgHpPP//6kf//wYAAAABnLEAAPCtAAAJGMMAAAYZwwAABDIwMTQKCgHmPP//6kf//wYAAAABnbEAAPCtAAAJG8MAAAYcwwAABDIwMTUKCgHjPP//6kf//wYAAAABnrEAAPCtAAAJHsMAAAYfwwAADEdyb3d0aCBUb3RhbAoKAeA8///qR///BgAAAAGfsQAA8K0AAAkhwwAABiLDAAADSE1PCgoB3Tz//+pH//8GAAAAAaCxAADwrQAACSTDAAAGJcMAAARESE1PCgoB2jz//+pH//8GAAAAAaGxAADwrQAACSfDAAAGKMMAAAQyMDExCgoB1zz//+pH//8GAAAAAaKxAADwrQAACSrDAAAGK8MAAAQyMDEyCgoB1Dz//+pH//8GAAAAAaOxAADwrQAACS3DAAAGLsMAAAQyMDEzCgoB0Tz//+pH//8GAAAAAaSxAADwrQAACTDDAAAGMcMAAAQyMDE0CgoBzjz//+pH//8GAAAAAaWxAADwrQAACTPDAAAGNMMAAAQyMDE1CgoByzz//+pH//8GAAAAAaaxAADwrQAACTbDAAAGN8MAABVNZW1iZXJzaGlwICUgb2YgVG90YWwKCgHIPP//6kf//wYAAAABp7EAAPCtAAAJOcMAAAY6wwAAE01lbWJlcnNoaXAgR3Jvd3RoICUKCgHFPP//6kf//wYAAAABqLEAAPCtAAAJPMMAAAY9wwAADVJhdGUgSW5jcmVhc2UKCgHCPP//6kf//wYAAAABqbEAAPCtAAAJP8MAAAZAwwAADVJhdGUgUG9zaXRpb24KCgG/PP//6kf//wYAAAABqrEAAPCtAAAJQsMAAAZDwwAAFVJldmVudWUgUE1QTSBJbmNyZWFzZQoKAbw8///qR///BgAAAAGrsQAA8K0AAAlFwwAABkbDAAASRXhwZW5zZSBQTVBNIFRyZW5kCgoBuTz//+pH//8GAAAAAayxAADwrQAACUjDAAAGScMAABBPcGVyYXRpbmcgTWFyZ2luCgoBtjz//+pH//8GAAAAAa2xAADwrQAACUvDAAAGTMMAAAQyMDExCgoBszz//+pH//8GAAAAAa6xAADwrQAACU7DAAAGT8MAAAQyMDEyCgoBsDz//+pH//8GAAAAAa+xAADwrQAACVHDAAAGUsMAAAQyMDEzCgoBrTz//+pH//8GAAAAAbCxAADwrQAACVTDAAAGVcMAAAQyMDE0CgoBqjz//+pH//8GAAAAAbGxAADwrQAACVfDAAAGWMMAAAQyMDE1CgoBpzz//+pH//8GAAAAAbKxAADwrQAACVrDAAAJ5wAAAAoKAaQ8///qR///BgAAAAGzsQAA8K0AAAldwwAACecAAAAKCgGhPP//6kf//wYAAAABtLEAALRTAAAAAAAAAAlgwwAAAQAAAAEAAAAJYcMAAP////8JYsMAAAG1sQAAtFMAAAAAAAAACWPDAAABAAAAAgAAAAlkwwAA/////wllwwAAAbaxAAC0UwAAAAAAAAAJZsMAAAEAAAADAAAACWfDAAD/////CWjDAAABt7EAALRTAAAAAAAAAAlpwwAAAQAAAAQAAAAJasMAAP////8Ja8MAAAG4sQAAtFMAAAAAAAAACWzDAAABAAAABQAAAAltwwAA/////wluwwAAAbmxAADwrQAACW/DAAAGcMMAAApZZWFyOiAyMDEyCgoBjzz//+pH//8GAAAAAbqxAADwrQAACXLDAAAJ5wAAAAoKAYw8///qR///BgAAAAG7sQAAtFMAAAAAAAAACXXDAAABAAAABwAAAAl2wwAA/////wl3wwAAAbyxAAC0UwAAAAAAAAAJeMMAAAEAAAAIAAAACXnDAAD/////CXrDAAABvbEAALRTAAAAAAAAAAl7wwAAAQAAAAkAAAAJfMMAAP////8JfcMAAAG+sQAAtFMAAAAAAAAACX7DAAABAAAACgAAAAl/wwAA/////wmAwwAAAb+xAAC0UwAAAAAAAAAJgcMAAAEAAAALAAAACYLDAAD/////CYPDAAABwLEAAPCtAAAJhMMAAAaFwwAAClllYXI6IDIwMTMKCgF6PP//6kf//wYAAAABwbEAAPCtAAAJh8MAAAnnAAAACgoBdzz//+pH//8GAAAAAcKxAAC0UwAAAAAAAAAJisMAAAEAAAANAAAACYvDAAD/////CYzDAAABw7EAALRTAAAAAAAAAAmNwwAAAQAAAA4AAAAJjsMAAP////8Jj8MAAAHEsQAAtFMAAAAAAAAACZDDAAABAAAADwAAAAmRwwAA/////wmSwwAAAcWxAAC0UwAAAAAAAAAJk8MAAAEAAAAQAAAACZTDAAD/////CZXDAAABxrEAALRTAAAAAAAAAAmWwwAAAQAAABEAAAAJl8MAAP////8JmMMAAAHHsQAA8K0AAAmZwwAABprDAAALIFllYXI6IDIwMTQKCgFlPP//6kf//wYAAAAByLEAAPCtAAAJnMMAAAnnAAAACgoBYjz//+pH//8GAAAAAcmxAAC0UwAAAAAAAAAJn8MAAAEAAAATAAAACaDDAAD/////CaHDAAAByrEAALRTAAAAAAAAAAmiwwAAAQAAABQAAAAJo8MAAP////8JpMMAAAHLsQAAtFMAAAAAAAAACaXDAAABAAAAFQAAAAmmwwAA/////wmnwwAAAcyxAAC0UwAAAAAAAAAJqMMAAAEAAAAWAAAACanDAAD/////CarDAAABzbEAALRTAAAAAAAAAAmrwwAAAQAAABcAAAAJrMMAAP////8JrcMAAAHOsQAA8K0AAAmuwwAABq/DAAAJU2xpY2UgSE1PCgoBUDz//+pH//8GAAAAAc+xAADwrQAACbHDAAAGssMAAAZUUiBITU8KCgFNPP//6kf//wYAAAAB0LEAAPCtAAAJtMMAAAa1wwAAC1RSIFBPUyBLRkhQCgoBSjz//+pH//8GAAAAAdGxAADwrQAACbfDAAAGuMMAAAtUUiBQT1MgS1BJQwoKAUc8///qR///BgAAAAHSsQAA8K0AAAm6wwAABrvDAAAMVFIgUE9TIFRvdGFsCgoBRDz//+pH//8GAAAAAdOxAADwrQAACb3DAAAGvsMAAApUUiBPT0EvUFBPCgoBQTz//+pH//8GAAAAAdSxAADwrQAACcDDAAAGwcMAABFUUiBUb3RhbCAtIFRpZXIgMQoKAT48///qR///BgAAAAHVsQAA8K0AAAnDwwAABsTDAAATVFIgVG90YWwgLSBUaWVyIDImMwoKATs8///qR///BgAAAAHWsQAA8K0AAAnGwwAABsfDAAAIVFIgVG90YWwKCgE4PP//6kf//wYAAAAB17EAAPCtAAAJycMAAAbKwwAABVRvdGFsCgoBNTz//+pH//8GAAAAAdixAADwrQAACczDAAAGzcMAAAhNZWRpY2FpZAoKATI8///qR///BgAAAAHZsQAA8K0AAAnPwwAABtDDAAAEQ0hJUAoKAS88///qR///BgAAAAHasQAA8K0AAAnSwwAABtPDAAATQ2hhcml0YWJsZSBDb3ZlcmFnZQoKASw8///qR///BgAAAAHbsQAA8K0AAAnVwwAABtbDAAAMQ2hhcml0eSBDYXJlCgoBKTz//+pH//8GAAAAAdyxAADwrQAACdjDAAAG2cMAABBHcmFudHMvRG9uYXRpb25zCgoBJjz//+pH//8GAAAAAd2xAADwrQAACdvDAAAG3MMAACBSZXNlYXJjaCwgVHJhaW5pbmcgYW5kIEVkdWNhdGlvbgoKASM8///qR///BgAAAAHesQAA8K0AAAnewwAABt/DAAAXT3RoZXIgQ29tbXVuaXR5IEJlbmVmaXQKCgEgPP//6kf//wYAAAAB37EAAPCtAAAJ4cMAAAbiwwAAC1RvdGFsIFNwZW5kCgoBHTz//+pH//8GAAAAAeCxAADwrQAACeTDAAAG5cMAAAQyMDEwCgoBGjz//+pH//8GAAAAAeGxAADwrQAACefDAAAG6MMAAAQyMDExCgoBFzz//+pH//8GAAAAAeKxAADwrQAACerDAAAG68MAAAQyMDEyCgoBFDz//+pH//8GAAAAAeOxAADwrQAACe3DAAAG7sMAAAQyMDEzCgoBETz//+pH//8GAAAAAeSxAADwrQAACfDDAAAG8cMAAAQyMDE0CgoBDjz//+pH//8GAAAAAeWxAADwrQAACfPDAAAG9MMAAAQyMDE1CgoBCzz//+pH//8GAAAAAeaxAADwrQAACfbDAAAG98MAAAhOYXRpb25hbAoKAQg8///qR///BgAAAAHnsQAA8K0AAAn5wwAABvrDAAAJU3RyYXRlZ2ljCgoBBTz//+pH//8GAAAAAeixAADwrQAACfzDAAAG/cMAAAdGZWRlcmFsCgoBAjz//+pH//8GAAAAAemxAADwrQAACf/DAAAGAMQAAA9MYWJvciBhbmQgVHJ1c3QKCgH/O///6kf//wYAAAAB6rEAAPCtAAAJAsQAAAYDxAAACkxhcmdlIDUwMCsKCgH8O///6kf//wYAAAAB67EAAPCtAAAJBcQAAAYGxAAABkdyb3d0aAoKAfk7///qR///BgAAAAHssQAA8K0AAAkIxAAABgnEAAAITmF0aW9uYWwKCgH2O///6kf//wYAAAAB7bEAAPCtAAAJC8QAAAYMxAAACVN0cmF0ZWdpYwoKAfM7///qR///BgAAAAHusQAA8K0AAAkOxAAABg/EAAAHRmVkZXJhbAoKAfA7///qR///BgAAAAHvsQAA8K0AAAkRxAAABhLEAAAPTGFib3IgYW5kIFRydXN0CgoB7Tv//+pH//8GAAAAAfCxAADwrQAACRTEAAAGFcQAAApMYXJnZSA1MDArCgoB6jv//+pH//8GAAAAAfGxAADwrQAACRfEAAAGGMQAAAZNYXJnaW4KCgHnO///6kf//wYAAAAB8rEAAPCtAAAJGsQAAAYbxAAACE5hdGlvbmFsCgoB5Dv//+pH//8GAAAAAfOxAADwrQAACR3EAAAGHsQAAAlTdHJhdGVnaWMKCgHhO///6kf//wYAAAAB9LEAAPCtAAAJIMQAAAYhxAAAB0ZlZGVyYWwKCgHeO///6kf//wYAAAAB9bEAAPCtAAAJI8QAAAYkxAAAD0xhYm9yIGFuZCBUcnVzdAoKAds7///qR///BgAAAAH2sQAA8K0AAAkmxAAABifEAAAKTGFyZ2UgNTAwKwoKAdg7///qR///BgAAAAH3sQAA8K0AAAkpxAAABirEAAAEMjAxMAoKAdU7///qR///BgAAAAH4sQAA8K0AAAksxAAABi3EAAAEMjAxMQoKAdI7///qR///BgAAAAH5sQAA8K0AAAkvxAAABjDEAAAEMjAxMgoKAc87///qR///BgAAAAH6sQAA8K0AAAkyxAAABjPEAAAEMjAxMwoKAcw7///qR///BgAAAAH7sQAA8K0AAAk1xAAABjbEAAAEMjAxNAoKAck7///qR///BgAAAAH8sQAA8K0AAAk4xAAABjnEAAAEMjAxNQoKAcY7///qR///BgAAAAH9sQAA8K0AAAk7xAAABjzEAAAYU2FsYXJpZXMgJiBXYWdlcyBBbW91bnRzCgoBwzv//+pH//8GAAAAAf6xAADwrQAACT7EAAAGP8QAABlFbXBsb3llZSBCZW5lZml0cyBBbW91bnRzCgoBwDv//+pH//8GAAAAAf+xAADwrQAACUHEAAAGQsQAABVNZWRpY2FsIEdyb3VwIEFtb3VudHMKCgG9O///6kf//wYAAAABALIAAPCtAAAJRMQAAAZFxAAAHU91dHNpZGUgTWVkaWNhbCBDb3N0cyBBbW91bnRzCgoBujv//+pH//8GAAAAAQGyAADwrQAACUfEAAAGSMQAABVQaGFybWFjeSBDT0dTIEFtb3VudHMKCgG3O///6kf//wYAAAABArIAAPCtAAAJSsQAAAZLxAAAI01lZGljYWwgRXhwZW5zZXMgLyBTdXBwbGllcyBBbW91bnRzCgoBtDv//+pH//8GAAAAAQOyAADwrQAACU3EAAAGTsQAABREZXByZWNpYXRpb24gQW1vdW50cwoKAbE7///qR///BgAAAAEEsgAA8K0AAAlQxAAABlHEAAAgR2VuZXJhbCAmIEFkbWluaXN0cmF0aXZlIEFtb3VudHMKCgGuO///6kf//wYAAAABBbIAAPCtAAAJU8QAAAZUxAAADVRvdGFsIEV4cGVuc2UKCgGrO///6kf//wYAAAABBrIAAPCtAAAJVsQAAAZXxAAABDIwMTAKCgGoO///6kf//wYAAAABB7IAAPCtAAAJWcQAAAZaxAAABDIwMTEKCgGlO///6kf//wYAAAABCLIAAPCtAAAJXMQAAAZdxAAABDIwMTIKCgGiO///6kf//wYAAAABCbIAAPCtAAAJX8QAAAZgxAAABDIwMTMKCgGfO///6kf//wYAAAABCrIAAPCtAAAJYsQAAAZjxAAABDIwMTQKCgGcO///6kf//wYAAAABC7IAAPCtAAAJZcQAAAZmxAAABDIwMTUKCgGZO///6kf//wYAAAABDLIAAPCtAAAJaMQAAAZpxAAABDIwMTYKCgGWO///6kf//wYAAAABDbIAAPCtAAAJa8QAAAZsxAAABDIwMTcKCgGTO///6kf//wYAAAABDrIAAPCtAAAJbsQAAAZvxAAACiUgb2YgVG90YWwKCgGQO///6kf//wYAAAABD7IAAPCtAAAJccQAAAZyxAAAFVNhbGFyaWVzICYgV2FnZXMgUE1QTQoKAY07///qR///BgAAAAEQsgAA8K0AAAl0xAAABnXEAAAWRW1wbG95ZWUgQmVuZWZpdHMgUE1QTQoKAYo7///qR///BgAAAAERsgAA8K0AAAl3xAAABnjEAAASTWVkaWNhbCBHcm91cCBQTVBNCgoBhzv//+pH//8GAAAAARKyAADwrQAACXrEAAAGe8QAABpPdXRzaWRlIE1lZGljYWwgQ29zdHMgUE1QTQoKAYQ7///qR///BgAAAAETsgAA8K0AAAl9xAAABn7EAAASUGhhcm1hY3kgQ09HUyBQTVBNCgoBgTv//+pH//8GAAAAARSyAADwrQAACYDEAAAGgcQAACBNZWRpY2FsIEV4cGVuc2VzIC8gU3VwcGxpZXMgUE1QTQoKAX47///qR///BgAAAAEVsgAA8K0AAAmDxAAABoTEAAARRGVwcmVjaWF0aW9uIFBNUE0KCgF7O///6kf//wYAAAABFrIAAPCtAAAJhsQAAAaHxAAAHUdlbmVyYWwgJiBBZG1pbmlzdHJhdGl2ZSBQTVBNCgoBeDv//+pH//8GAAAAAReyAADwrQAACYnEAAAGisQAAAtUb3RhbCAkUE1QTQoKAXU7///qR///BgAAAAEYsgAA8K0AAAmMxAAABo3EAAAEMjAxMAoKAXI7///qR///BgAAAAEZsgAA8K0AAAmPxAAABpDEAAAEMjAxMQoKAW87///qR///BgAAAAEasgAA8K0AAAmSxAAABpPEAAAEMjAxMgoKAWw7///qR///BgAAAAEbsgAA8K0AAAmVxAAABpbEAAAEMjAxMwoKAWk7///qR///BgAAAAEcsgAA8K0AAAmYxAAABpnEAAAEMjAxNAoKAWY7///qR///BgAAAAEdsgAA8K0AAAmbxAAABpzEAAAEMjAxNQoKAWM7///qR///BgAAAAEesgAA8K0AAAmexAAABp/EAAAEMjAxNgoKAWA7///qR///BgAAAAEfsgAA8K0AAAmhxAAABqLEAAAEMjAxNwoKAV07///qR///BgAAAAEgsgAA8K0AAAmkxAAABqXEAAAKJSBvZiBUb3RhbAoKAVo7///qR///BgAAAAEhsgAA8K0AAAmnxAAABqjEAAAbU2FsYXJpZXMgJiBXYWdlcyBQTVBNIFRyZW5kCgoBVzv//+pH//8GAAAAASKyAADwrQAACarEAAAGq8QAABxFbXBsb3llZSBCZW5lZml0cyBQTVBNIFRyZW5kCgoBVDv//+pH//8GAAAAASOyAADwrQAACa3EAAAGrsQAABhNZWRpY2FsIEdyb3VwIFBNUE0gVHJlbmQKCgFRO///6kf//wYAAAABJLIAAPCtAAAJsMQAAAaxxAAAIE91dHNpZGUgTWVkaWNhbCBDb3N0cyBQTVBNIFRyZW5kCgoBTjv//+pH//8GAAAAASWyAADwrQAACbPEAAAGtMQAABhQaGFybWFjeSBDT0dTIFBNUE0gVHJlbmQKCgFLO///6kf//wYAAAABJrIAAPCtAAAJtsQAAAa3xAAAJk1lZGljYWwgRXhwZW5zZXMgLyBTdXBwbGllcyBQTVBNIFRyZW5kCgoBSDv//+pH//8GAAAAASeyAADwrQAACbnEAAAGusQAABdEZXByZWNpYXRpb24gUE1QTSBUcmVuZAoKAUU7///qR///BgAAAAEosgAA8K0AAAm8xAAABr3EAAAjR2VuZXJhbCAmIEFkbWluaXN0cmF0aXZlIFBNUE0gVHJlbmQKCgFCO///6kf//wYAAAABKbIAAPCtAAAJv8QAAAbAxAAAE1RvdGFsIEV4cGVuc2UgVHJlbmQKCgE/O///6kf//wYAAAABKrIAAPCtAAAJwsQAAAbDxAAABDIwMTAKCgE8O///6kf//wYAAAABK7IAAPCtAAAJxcQAAAbGxAAABDIwMTEKCgE5O///6kf//wYAAAABLLIAAPCtAAAJyMQAAAbJxAAABDIwMTIKCgE2O///6kf//wYAAAABLbIAAPCtAAAJy8QAAAbMxAAABDIwMTMKCgEzO///6kf//wYAAAABLrIAAPCtAAAJzsQAAAbPxAAABDIwMTQKCgEwO///6kf//wYAAAABL7IAAPCtAAAJ0cQAAAbSxAAABDIwMTUKCgEtO///6kf//wYAAAABMLIAAPCtAAAJ1MQAAAbVxAAABDIwMTYKCgEqO///6kf//wYAAAABMbIAAPCtAAAJ18QAAAbYxAAABDIwMTcKCgEnO///6kf//wYAAAABMrIAAPCtAAAJ2sQAAAbbxAAADjIwMTMtMjAxNyBDQUdSCgoBJDv//+pH//8GAAAAATOyAADwrQAACd3EAAAG3sQAAAdSZXZlbnVlCgoBITv//+pH//8GAAAAATSyAADwrQAACeDEAAAG4cQAAAdFeHBlbnNlCgoBHjv//+pH//8GAAAAATWyAADwrQAACePEAAAG5MQAABVSZXZlbnVlIFBNUE0gSW5jcmVhc2UKCgEbO///6kf//wYAAAABNrIAAPCtAAAJ5sQAAAbnxAAAEkV4cGVuc2UgUE1QTSBUcmVuZAoKARg7///qR///BgAAAAE3sgAA8K0AAAnpxAAABurEAAAQT3BlcmF0aW5nIE1hcmdpbgoKARU7///qR///BgAAAAE4sgAA8K0AAAnsxAAABu3EAAAEMjAxMQoKARI7///qR///BgAAAAE5sgAA8K0AAAnvxAAABvDEAAAEMjAxMgoKAQ87///qR///BgAAAAE6sgAA8K0AAAnyxAAABvPEAAAEMjAxMwoKAQw7///qR///BgAAAAE7sgAA8K0AAAn1xAAABvbEAAAEMjAxNAoKAQk7///qR///BgAAAAE8sgAA8K0AAAn4xAAABvnEAAAEMjAxNQoKAQY7///qR///BgAAAAE9sgAA8K0AAAn7xAAACecAAAAKCgEDO///6kf//wYAAAABPrIAAPCtAAAJ/sQAAAnnAAAACgoBADv//+pH//8GAAAAAT+yAAC0UwAAAAAAAAAJAcUAAAEAAAABAAAACQLFAAD/////CQPFAAABQLIAALRTAAAAAAAAAAkExQAAAQAAAAIAAAAJBcUAAP////8JBsUAAAFBsgAAtFMAAAAAAAAACQfFAAABAAAAAwAAAAkIxQAA/////wkJxQAAAUKyAAC0UwAAAAAAAAAJCsUAAAEAAAAEAAAACQvFAAD/////CQzFAAABQ7IAALRTAAAAAAAAAAkNxQAAAQAAAAUAAAAJDsUAAP////8JD8UAAAFEsgAA8K0AAAkQxQAABhHFAAAKWWVhcjogMjAxMgoKAe46///qR///BgAAAAFFsgAA8K0AAAkTxQAACecAAAAKCgHrOv//6kf//wYAAAABRrIAALRTAAAAAAAAAAkWxQAAAQAAAAcAAAAJF8UAAP////8JGMUAAAFHsgAAtFMAAAAAAAAACRnFAAABAAAACAAAAAkaxQAA/////wkbxQAAAUiyAAC0UwAAAAAAAAAJHMUAAAEAAAAJAAAACR3FAAD/////CR7FAAABSbIAALRTAAAAAAAAAAkfxQAAAQAAAAoAAAAJIMUAAP////8JIcUAAAFKsgAAtFMAAAAAAAAACSLFAAABAAAACwAAAAkjxQAA/////wkkxQAAAUuyAADwrQAACSXFAAAGJsUAAApZZWFyOiAyMDEzCgoB2Tr//+pH//8GAAAAAUyyAADwrQAACSjFAAAJ5wAAAAoKAdY6///qR///BgAAAAFNsgAAtFMAAAAAAAAACSvFAAABAAAADQAAAAksxQAA/////wktxQAAAU6yAAC0UwAAAAAAAAAJLsUAAAEAAAAOAAAACS/FAAD/////CTDFAAABT7IAALRTAAAAAAAAAAkxxQAAAQAAAA8AAAAJMsUAAP////8JM8UAAAFQsgAAtFMAAAAAAAAACTTFAAABAAAAEAAAAAk1xQAA/////wk2xQAAAVGyAAC0UwAAAAAAAAAJN8UAAAEAAAARAAAACTjFAAD/////CTnFAAABUrIAAPCtAAAJOsUAAAY7xQAACyBZZWFyOiAyMDE0CgoBxDr//+pH//8GAAAAAVOyAADwrQAACT3FAAAJ5wAAAAoKAcE6///qR///BgAAAAFUsgAAtFMAAAAAAAAACUDFAAABAAAAEwAAAAlBxQAA/////wlCxQAAAVWyAAC0UwAAAAAAAAAJQ8UAAAEAAAAUAAAACUTFAAD/////CUXFAAABVrIAALRTAAAAAAAAAAlGxQAAAQAAABUAAAAJR8UAAP////8JSMUAAAFXsgAAtFMAAAAAAAAACUnFAAABAAAAFgAAAAlKxQAA/////wlLxQAAAViyAAC0UwAAAAAAAAAJTMUAAAEAAAAXAAAACU3FAAD/////CU7FAAABWbIAAPCtAAAJT8UAAAZQxQAACVNsaWNlIEhNTwoKAa86///qR///BgAAAAFasgAA8K0AAAlSxQAABlPFAAAGVFIgSE1PCgoBrDr//+pH//8GAAAAAVuyAADwrQAACVXFAAAGVsUAAAtUUiBQT1MgS0ZIUAoKAak6///qR///BgAAAAFcsgAA8K0AAAlYxQAABlnFAAALVFIgUE9TIEtQSUMKCgGmOv//6kf//wYAAAABXbIAAPCtAAAJW8UAAAZcxQAADFRSIFBPUyBUb3RhbAoKAaM6///qR///BgAAAAFesgAA8K0AAAlexQAABl/FAAAKVFIgT09BL1BQTwoKAaA6///qR///BgAAAAFfsgAA8K0AAAlhxQAABmLFAAARVFIgVG90YWwgLSBUaWVyIDEKCgGdOv//6kf//wYAAAABYLIAAPCtAAAJZMUAAAZlxQAAE1RSIFRvdGFsIC0gVGllciAyJjMKCgGaOv//6kf//wYAAAABYbIAAPCtAAAJZ8UAAAZoxQAACFRSIFRvdGFsCgoBlzr//+pH//8GAAAAAWKyAADwrQAACWrFAAAGa8UAAAVUb3RhbAoKAZQ6///qR///BgAAAAFjsgAA8K0AAAltxQAABm7FAAARSG9zcGl0YWwgTWV0cmljcyAKCgGROv//6kf//wYAAAABZLIAAPCtAAAJcMUAAAZxxQAAFFRvdGFsICMgb2YgSG9zcGl0YWxzCgoBjjr//+pH//8GAAAAAWWyAADwrQAACXPFAAAGdMUAACBUb3RhbCAjIG9mIE5ldCBOZXcgQmVkcyAoVXNhYmxlKQoKAYs6///qR///BgAAAAFmsgAA8K0AAAl2xQAABnfFAAAYVG90YWwgIyBvZiBCZWRzIChVc2FibGUpCgoBiDr//+pH//8GAAAAAWeyAADwrQAACXnFAAAGesUAABtUb3RhbCAjIG9mIFJlcGxhY2VtZW50IEJlZHMKCgGFOv//6kf//wYAAAABaLIAAPCtAAAJfMUAAAZ9xQAAIFRvdGFsICMgb2YgIEludGVybmFsaXphdGlvbiBCZWRzCgoBgjr//+pH//8GAAAAAWmyAADwrQAACX/FAAAGgMUAABNCZWQgRGVtYW5kIChVc2FibGUpCgoBfzr//+pH//8GAAAAAWqyAADwrQAACYLFAAAGg8UAACBNZWRpY2FsIE9mZmljZSBCdWlsZGluZyBNZXRyaWNzIAoKAXw6///qR///BgAAAAFrsgAA8K0AAAmFxQAABobFAAAXVG90YWwgIyBvZiBOZXQgTmV3IE1PQnMKCgF5Ov//6kf//wYAAAABbLIAAPCtAAAJiMUAAAaJxQAAD1RvdGFsICMgb2YgTU9CcwoKAXY6///qR///BgAAAAFtsgAA8K0AAAmLxQAABozFAAAjVG90YWwgIyBvZiBOZXQgTmV3IFByb3ZpZGVyIE9mZmljZXMKCgFzOv//6kf//wYAAAABbrIAAPCtAAAJjsUAAAaPxQAAG1RvdGFsICMgb2YgUHJvdmlkZXIgT2ZmaWNlcwoKAXA6///qR///BgAAAAFvsgAA8K0AAAmRxQAABpLFAAAdVG90YWwgIyBvZiBOZXcgTmV0IEV4YW0gUm9vbXMKCgFtOv//6kf//wYAAAABcLIAAPCtAAAJlMUAAAaVxQAAFVRvdGFsICMgb2YgRXhhbSBSb29tcwoKAWo6///qR///BgAAAAFxsgAA8K0AAAmXxQAABpjFAAAWUHJvdmlkZXIgT2ZmaWNlIERlbWFuZAoKAWc6///qR///BgAAAAFysgAA8K0AAAmaxQAABpvFAAAcIEdlb2dyYXBoaWMgQ292ZXJhZ2UgTWV0cmljcwoKAWQ6///qR///BgAAAAFzsgAA8K0AAAmdxQAABp7FAAAiUHJpbWFyeSBDYXJlIChQQykgUHJvdmlkZXIgT2ZmaWNlcwoKAWE6///qR///BgAAAAF0sgAA8K0AAAmgxQAABqHFAAAkU3BlY2lhbHR5IENhcmUgKFNDKSBQcm92aWRlciBPZmZpY2VzCgoBXjr//+pH//8GAAAAAXWyAADwrQAACaPFAAAGpMUAACZBY2Nlc3MgdG8gUHJpbWFyeSBDYXJlIHcvaW4gMTUgbWludXRlcwoKAVs6///qR///BgAAAAF2sgAA8K0AAAmmxQAABqfFAAAdJSBJbnBhdGllbnQgRGF5cyBJbnRlcm5hbGl6ZWQKCgFYOv//6kf//wYAAAABd7IAAPCtAAAJqcUAAAaqxQAAICUgT3V0cGF0aWVudCBWaXNpdHMgSW50ZXJuYWxpemVkCgoBVTr//+pH//8GAAAAAXiyAADwrQAACazFAAAGrcUAAAQyMDEwCgoBUjr//+pH//8GAAAAAXmyAADwrQAACa/FAAAGsMUAAAQyMDExCgoBTzr//+pH//8GAAAAAXqyAADwrQAACbLFAAAGs8UAAAQyMDEyCgoBTDr//+pH//8GAAAAAXuyAADwrQAACbXFAAAGtsUAAAQyMDEzCgoBSTr//+pH//8GAAAAAXyyAADwrQAACbjFAAAGucUAAAQyMDE0CgoBRjr//+pH//8GAAAAAX2yAADwrQAACbvFAAAGvMUAAAQyMDE1CgoBQzr//+pH//8GAAAAAX6yAADwrQAACb7FAAAGv8UAAAQyMDE2CgoBQDr//+pH//8GAAAAAX+yAADwrQAACcHFAAAGwsUAAAQyMDE3CgoBPTr//+pH//8GAAAAAYCyAADwrQAACcTFAAAGxcUAABFNZW1iZXJzaGlwIEdyb3d0aAoKATo6///qR///BgAAAAGBsgAAtFMAAAAAAAAACcfFAAABAAAAAAAAAAnIxQAA/////wnJxQAAAYKyAADwrQAACcrFAAAGy8UAABBSZXZlbnVlIEluY3JlYXNlCgoBNDr//+pH//8GAAAAAYOyAAC0UwAAAAAAAAAJzcUAAAEAAAABAAAACc7FAAD/////Cc/FAAABhLIAAPCtAAAJ0MUAAAbRxQAADUV4cGVuc2UgVHJlbmQKCgEuOv//6kf//wYAAAABhbIAALRTAAAAAAAAAAnTxQAAAQAAAAIAAAAJ1MUAAP////8J1cUAAAGGsgAA8K0AAAnWxQAABtfFAAAQT3BlcmF0aW5nIEluY29tZQoKASg6///qR///BgAAAAGHsgAAtFMAAAAAAAAACdnFAAABAAAAAwAAAAnaxQAA/////wnbxQAAAYiyAADwrQAACdzFAAAG3cUAAA5TdHJhdGVnaWMgUGxhbgoKASI6///qR///BgAAAAGJsgAA8K0AAAnfxQAABuDFAAAKU2NlbmFyaW8gNAoKAR86///qR///BgAAAAGKsgAA8K0AAAnixQAABuPFAAAGSW1wYWN0CgoBHDr//+pH//8GAAAAAYuyAADwrQAACeXFAAAG5sUAABdNZWRpY2FyZSBBZHZhbnRhZ2UgU05QIAoKARk6///qR///BgAAAAGMsgAA8K0AAAnoxQAACecAAAAKCgEWOv//6kf//wYAAAABjbIAALRTAAAAAAAAAAnrxQAAAQAAAAEAAAAJ7MUAAP////8J7cUAAAGOsgAAtFMAAAAAAAAACe7FAAABAAAAAgAAAAnvxQAA/////wnwxQAAAY+yAAC0UwAAAAAAAAAJ8cUAAAEAAAADAAAACfLFAAD/////CfPFAAABkLIAALRTAAAAAAAAAAn0xQAAAQAAAAQAAAAJ9cUAAP////8J9sUAAAGRsgAAtFMAAAAAAAAACffFAAABAAAABQAAAAn4xQAA/////wn5xQAAAZKyAAC0UwAAAAAAAAAJ+sUAAAEAAAAGAAAACfvFAAD/////CfzFAAABk7IAALRTAAAAAAAAAAn9xQAAAQAAAAcAAAAJ/sUAAP////8J/8UAAAGUsgAAtFMAAAAAAAAACQDGAAABAAAACAAAAAkBxgAA/////wkCxgAAAZWyAADwrQAACQPGAAAGBMYAABVPdGhlciwgTm9uLVNOUCBEdWFscyAKCgH7Of//6kf//wYAAAABlrIAAPCtAAAJBsYAAAnnAAAACgoB+Dn//+pH//8GAAAAAZeyAAC0UwAAAAAAAAAJCcYAAAEAAAAKAAAACQrGAAD/////CQvGAAABmLIAALRTAAAAAAAAAAkMxgAAAQAAAAsAAAAJDcYAAP////8JDsYAAAGZsgAAtFMAAAAAAAAACQ/GAAABAAAADAAAAAkQxgAA/////wkRxgAAAZqyAAC0UwAAAAAAAAAJEsYAAAEAAAANAAAACRPGAAD/////CRTGAAABm7IAALRTAAAAAAAAAAkVxgAAAQAAAA4AAAAJFsYAAP////8JF8YAAAGcsgAAtFMAAAAAAAAACRjGAAABAAAADwAAAAkZxgAA/////wkaxgAAAZ2yAAC0UwAAAAAAAAAJG8YAAAEAAAAQAAAACRzGAAD/////CR3GAAABnrIAAPCtAAAJHsYAAAYfxgAADVNOUCBhbmQgRHVhbHMKCgHgOf//6kf//wYAAAABn7IAAPCtAAAJIcYAAAnnAAAACgoB3Tn//+pH//8GAAAAAaCyAAC0UwAAAAAAAAAJJMYAAAEAAAASAAAACSXGAAD/////CSbGAAABobIAALRTAAAAAAAAAAknxgAAAQAAABMAAAAJKMYAAP////8JKcYAAAGisgAAtFMAAAAAAAAACSrGAAABAAAAFAAAAAkrxgAA/////wksxgAAAaOyAAC0UwAAAAAAAAAJLcYAAAEAAAAVAAAACS7GAAD/////CS/GAAABpLIAALRTAAAAAAAAAAkwxgAAAQAAABYAAAAJMcYAAP////8JMsYAAAGlsgAAtFMAAAAAAAAACTPGAAABAAAAFwAAAAk0xgAA/////wk1xgAAAaayAAC0UwAAAAAAAAAJNsYAAAEAAAAYAAAACTfGAAD/////CTjGAAABp7IAAPCtAAAJOcYAAAY6xgAABDIwMTAKCgHFOf//6kf//wYAAAABqLIAAPCtAAAJPMYAAAY9xgAABDIwMTEKCgHCOf//6kf//wYAAAABqbIAAPCtAAAJP8YAAAZAxgAABDIwMTIKCgG/Of//6kf//wYAAAABqrIAAPCtAAAJQsYAAAZDxgAABDIwMTMKCgG8Of//6kf//wYAAAABq7IAAPCtAAAJRcYAAAZGxgAABDIwMTQKCgG5Of//6kf//wYAAAABrLIAAPCtAAAJSMYAAAZJxgAABDIwMTUKCgG2Of//6kf//wYAAAABrbIAAPCtAAAJS8YAAAZMxgAABDIwMTYKCgGzOf//6kf//wYAAAABrrIAAPCtAAAJTsYAAAZPxgAABDIwMTcKCgGwOf//6kf//wYAAAABr7IAAPCtAAAJUcYAAAZSxgAAEU1lbWJlcnNoaXAgR3Jvd3RoCgoBrTn//+pH//8GAAAAAbCyAAC0UwAAAAAAAAAJVMYAAAEAAAAAAAAACVXGAAD/////CVbGAAABsbIAAPCtAAAJV8YAAAZYxgAAEFJldmVudWUgSW5jcmVhc2UKCgGnOf//6kf//wYAAAABsrIAALRTAAAAAAAAAAlaxgAAAQAAAAEAAAAJW8YAAP////8JXMYAAAGzsgAA8K0AAAldxgAABl7GAAANRXhwZW5zZSBUcmVuZAoKAaE5///qR///BgAAAAG0sgAAtFMAAAAAAAAACWDGAAABAAAAAgAAAAlhxgAA/////wlixgAAAbWyAADwrQAACWPGAAAGZMYAABBPcGVyYXRpbmcgSW5jb21lCgoBmzn//+pH//8GAAAAAbayAAC0UwAAAAAAAAAJZsYAAAEAAAADAAAACWfGAAD/////CWjGAAABt7IAAPCtAAAJacYAAAZqxgAADlN0cmF0ZWdpYyBQbGFuCgoBlTn//+pH//8GAAAAAbiyAADwrQAACWzGAAAGbcYAAApTY2VuYXJpbyAzCgoBkjn//+pH//8GAAAAAbmyAADwrQAACW/GAAAGcMYAAAZJbXBhY3QKCgGPOf//6kf//wYAAAABurIAAPCtAAAJcsYAAAZzxgAAEE1lbWJlcnNoaXAgVG90YWwKCgGMOf//6kf//wYAAAABu7IAAPCtAAAJdcYAAAZ2xgAABERITU8KCgGJOf//6kf//wYAAAABvLIAAPCtAAAJeMYAAAZ5xgAABDIwMTEKCgGGOf//6kf//wYAAAABvbIAAPCtAAAJe8YAAAZ8xgAABDIwMTIKCgGDOf//6kf//wYAAAABvrIAAPCtAAAJfsYAAAZ/xgAABDIwMTMKCgGAOf//6kf//wYAAAABv7IAAPCtAAAJgcYAAAaCxgAABDIwMTQKCgF9Of//6kf//wYAAAABwLIAAPCtAAAJhMYAAAaFxgAADEdyb3d0aCBUb3RhbAoKAXo5///qR///BgAAAAHBsgAA8K0AAAmHxgAABojGAAAEREhNTwoKAXc5///qR///BgAAAAHCsgAA8K0AAAmKxgAABovGAAAEMjAxMQoKAXQ5///qR///BgAAAAHDsgAA8K0AAAmNxgAABo7GAAAEMjAxMgoKAXE5///qR///BgAAAAHEsgAA8K0AAAmQxgAABpHGAAAEMjAxMwoKAW45///qR///BgAAAAHFsgAA8K0AAAmTxgAABpTGAAAEMjAxNAoKAWs5///qR///BgAAAAHGsgAA8K0AAAmWxgAABpfGAAAVTWVtYmVyc2hpcCAlIG9mIFRvdGFsCgoBaDn//+pH//8GAAAAAceyAADwrQAACZnGAAAGmsYAABNNZW1iZXJzaGlwIEdyb3d0aCAlCgoBZTn//+pH//8GAAAAAciyAADwrQAACZzGAAAGncYAAA1SYXRlIEluY3JlYXNlCgoBYjn//+pH//8GAAAAAcmyAADwrQAACZ/GAAAGoMYAAA1SYXRlIFBvc2l0aW9uCgoBXzn//+pH//8GAAAAAcqyAADwrQAACaLGAAAGo8YAABVSZXZlbnVlIFBNUE0gSW5jcmVhc2UKCgFcOf//6kf//wYAAAABy7IAAPCtAAAJpcYAAAamxgAAEkV4cGVuc2UgUE1QTSBUcmVuZAoKAVk5///qR///BgAAAAHMsgAA8K0AAAmoxgAABqnGAAAQT3BlcmF0aW5nIE1hcmdpbgoKAVY5///qR///BgAAAAHNsgAA8K0AAAmrxgAABqzGAAAEMjAxMQoKAVM5///qR///BgAAAAHOsgAA8K0AAAmuxgAABq/GAAAEMjAxMgoKAVA5///qR///BgAAAAHPsgAA8K0AAAmxxgAABrLGAAAEMjAxMwoKAU05///qR///BgAAAAHQsgAA8K0AAAm0xgAABrXGAAAEMjAxNAoKAUo5///qR///BgAAAAHRsgAA8K0AAAm3xgAABrjGAAAEMjAxNQoKAUc5///qR///BgAAAAHSsgAA8K0AAAm6xgAABrvGAAAUVG90YWwgIyBvZiBIb3NwaXRhbHMKCgFEOf//6kf//wYAAAAB07IAAPCtAAAJvcYAAAa+xgAAF1RvdGFsICMgb2YgTmV0IE5ldyBCZWRzCgoBQTn//+pH//8GAAAAAdSyAADwrQAACcDGAAAGwcYAABhUb3RhbCAjIG9mIEJlZHMgKFVzYWJsZSkKCgE+Of//6kf//wYAAAAB1bIAAPCtAAAJw8YAAAbExgAAG1RvdGFsICMgb2YgUmVwbGFjZW1lbnQgQmVkcwoKATs5///qR///BgAAAAHWsgAA8K0AAAnGxgAABsfGAAAgVG90YWwgIyBvZiAgSW50ZXJuYWxpemF0aW9uIEJlZHMKCgE4Of//6kf//wYAAAAB17IAAPCtAAAJycYAAAbKxgAABDIwMTAKCgE1Of//6kf//wYAAAAB2LIAAPCtAAAJzMYAAAbNxgAABDIwMTEKCgEyOf//6kf//wYAAAAB2bIAAPCtAAAJz8YAAAbQxgAABDIwMTIKCgEvOf//6kf//wYAAAAB2rIAAPCtAAAJ0sYAAAbTxgAABDIwMTMKCgEsOf//6kf//wYAAAAB27IAAPCtAAAJ1cYAAAbWxgAABDIwMTQKCgEpOf//6kf//wYAAAAB3LIAAPCtAAAJ2MYAAAbZxgAABDIwMTUKCgEmOf//6kf//wYAAAAB3bIAAPCtAAAJ28YAAAbcxgAABDIwMTYKCgEjOf//6kf//wYAAAAB3rIAAPCtAAAJ3sYAAAbfxgAABDIwMTcKCgEgOf//6kf//wYAAAAB37IAAPCtAAAJ4cYAAAbixgAABDIwMjIKCgEdOf//6kf//wYAAAAB4LIAAPCtAAAJ5MYAAAblxgAABzIwMTIgU1AKCgEaOf//6kf//wYAAAAB4bIAAPCtAAAJ58YAAAboxgAABzIwMTMgU1AKCgEXOf//6kf//wYAAAAB4rIAAPCtAAAJ6sYAAAnnAAAACgoBFDn//+pH//8GAAAAAeOyAADwrQAACe3GAAAJ5wAAAAoKARE5///qR///BgAAAAHksgAA8K0AAAnwxgAACecAAAAKCgEOOf//6kf//wYAAAAB5bIAAPCtAAAJ88YAAAnnAAAACgoBCzn//+pH//8GAAAAAeayAADwrQAACfbGAAAJ5wAAAAoKAQg5///qR///BgAAAAHnsgAA8K0AAAn5xgAACecAAAAKCgEFOf//6kf//wYAAAAB6LIAAPCtAAAJ/MYAAAnnAAAACgoBAjn//+pH//8GAAAAAemyAADwrQAACf/GAAAJ5wAAAAoKAf84///qR///BgAAAAHqsgAA8K0AAAkCxwAABgPHAAARTWVtYmVyc2hpcCBHcm93dGgKCgH8OP//6kf//wYAAAAB67IAALRTAAAAAAAAAAkFxwAAAQAAAAAAAAAJBscAAP////8JB8cAAAHssgAA8K0AAAkIxwAABgnHAAAQUmV2ZW51ZSBJbmNyZWFzZQoKAfY4///qR///BgAAAAHtsgAAtFMAAAAAAAAACQvHAAABAAAAAQAAAAkMxwAA/////wkNxwAAAe6yAADwrQAACQ7HAAAGD8cAAA1FeHBlbnNlIFRyZW5kCgoB8Dj//+pH//8GAAAAAe+yAAC0UwAAAAAAAAAJEccAAAEAAAACAAAACRLHAAD/////CRPHAAAB8LIAAPCtAAAJFMcAAAYVxwAAEE9wZXJhdGluZyBJbmNvbWUKCgHqOP//6kf//wYAAAAB8bIAAPCtAAAJF8cAAAYYxwAADlN0cmF0ZWdpYyBQbGFuCgoB5zj//+pH//8GAAAAAfKyAADwrQAACRrHAAAGG8cAAApTY2VuYXJpbyAyCgoB5Dj//+pH//8GAAAAAfOyAADwrQAACR3HAAAGHscAAAZJbXBhY3QKCgHhOP//6kf//wYAAAAB9LIAAPCtAAAJIMcAAAYhxwAAEU1lbWJlcnNoaXAgR3Jvd3RoCgoB3jj//+pH//8GAAAAAfWyAAC0UwAAAAAAAAAJI8cAAAEAAAAAAAAACSTHAAD/////CSXHAAAB9rIAAPCtAAAJJscAAAYnxwAAEFJldmVudWUgSW5jcmVhc2UKCgHYOP//6kf//wYAAAAB97IAALRTAAAAAAAAAAkpxwAAAQAAAAEAAAAJKscAAP////8JK8cAAAH4sgAA8K0AAAksxwAABi3HAAANRXhwZW5zZSBUcmVuZAoKAdI4///qR///BgAAAAH5sgAAtFMAAAAAAAAACS/HAAABAAAAAgAAAAkwxwAA/////wkxxwAAAfqyAADwrQAACTLHAAAGM8cAABBPcGVyYXRpbmcgSW5jb21lCgoBzDj//+pH//8GAAAAAfuyAAC0UwAAAAAAAAAJNccAAAEAAAADAAAACTbHAAD/////CTfHAAAB/LIAAPCtAAAJOMcAAAY5xwAADlN0cmF0ZWdpYyBQbGFuCgoBxjj//+pH//8GAAAAAf2yAADwrQAACTvHAAAGPMcAAApTY2VuYXJpbyAyCgoBwzj//+pH//8GAAAAAf6yAADwrQAACT7HAAAGP8cAAAZJbXBhY3QKCgHAOP//6kf//wYAAAAB/7IAAPCtAAAJQccAAAZCxwAAEE1lbWJlcnNoaXAgVG90YWwKCgG9OP//6kf//wYAAAABALMAAPCtAAAJRMcAAAZFxwAAA0hNTwoKAbo4///qR///BgAAAAEBswAA8K0AAAlHxwAABkjHAAAEMjAxMQoKAbc4///qR///BgAAAAECswAA8K0AAAlKxwAABkvHAAAEMjAxMgoKAbQ4///qR///BgAAAAEDswAA8K0AAAlNxwAABk7HAAAEMjAxMwoKAbE4///qR///BgAAAAEEswAA8K0AAAlQxwAABlHHAAAEMjAxNAoKAa44///qR///BgAAAAEFswAA8K0AAAlTxwAABlTHAAAEMjAxNQoKAas4///qR///BgAAAAEGswAA8K0AAAlWxwAABlfHAAAMR3Jvd3RoIFRvdGFsCgoBqDj//+pH//8GAAAAAQezAADwrQAACVnHAAAGWscAAANITU8KCgGlOP//6kf//wYAAAABCLMAAPCtAAAJXMcAAAZdxwAABDIwMTEKCgGiOP//6kf//wYAAAABCbMAAPCtAAAJX8cAAAZgxwAABDIwMTIKCgGfOP//6kf//wYAAAABCrMAAPCtAAAJYscAAAZjxwAABDIwMTMKCgGcOP//6kf//wYAAAABC7MAAPCtAAAJZccAAAZmxwAABDIwMTQKCgGZOP//6kf//wYAAAABDLMAAPCtAAAJaMcAAAZpxwAABDIwMTUKCgGWOP//6kf//wYAAAABDbMAAPCtAAAJa8cAAAZsxwAAFU1lbWJlcnNoaXAgJSBvZiBUb3RhbAoKAZM4///qR///BgAAAAEOswAA8K0AAAluxwAABm/HAAATTWVtYmVyc2hpcCBHcm93dGggJQoKAZA4///qR///BgAAAAEPswAA8K0AAAlxxwAABnLHAAANUmF0ZSBJbmNyZWFzZQoKAY04///qR///BgAAAAEQswAA8K0AAAl0xwAABnXHAAANUmF0ZSBQb3NpdGlvbgoKAYo4///qR///BgAAAAERswAA8K0AAAl3xwAABnjHAAAVUmV2ZW51ZSBQTVBNIEluY3JlYXNlCgoBhzj//+pH//8GAAAAARKzAADwrQAACXrHAAAGe8cAABJFeHBlbnNlIFBNUE0gVHJlbmQKCgGEOP//6kf//wYAAAABE7MAAPCtAAAJfccAAAZ+xwAAEE9wZXJhdGluZyBNYXJnaW4KCgGBOP//6kf//wYAAAABFLMAAPCtAAAJgMcAAAaBxwAABDIwMTEKCgF+OP//6kf//wYAAAABFbMAAPCtAAAJg8cAAAaExwAABDIwMTIKCgF7OP//6kf//wYAAAABFrMAAPCtAAAJhscAAAaHxwAABDIwMTMKCgF4OP//6kf//wYAAAABF7MAAPCtAAAJiccAAAaKxwAABDIwMTQKCgF1OP//6kf//wYAAAABGLMAAPCtAAAJjMcAAAaNxwAABDIwMTUKCgFyOP//6kf//wYAAAABGbMAAPCtAAAJj8cAAAaQxwAAEE1lbWJlcnNoaXAgVG90YWwKCgFvOP//6kf//wYAAAABGrMAAPCtAAAJkscAAAaTxwAAA0hNTwoKAWw4///qR///BgAAAAEbswAA8K0AAAmVxwAABpbHAAAEREhNTwoKAWk4///qR///BgAAAAEcswAA8K0AAAmYxwAABpnHAAAEMjAxMQoKAWY4///qR///BgAAAAEdswAA8K0AAAmbxwAABpzHAAAEMjAxMgoKAWM4///qR///BgAAAAEeswAA8K0AAAmexwAABp/HAAAEMjAxMwoKAWA4///qR///BgAAAAEfswAA8K0AAAmhxwAABqLHAAAEMjAxNAoKAV04///qR///BgAAAAEgswAA8K0AAAmkxwAABqXHAAAEMjAxNQoKAVo4///qR///BgAAAAEhswAA8K0AAAmnxwAABqjHAAAMR3Jvd3RoIFRvdGFsCgoBVzj//+pH//8GAAAAASKzAADwrQAACarHAAAGq8cAAANITU8KCgFUOP//6kf//wYAAAABI7MAAPCtAAAJrccAAAauxwAABERITU8KCgFROP//6kf//wYAAAABJLMAAPCtAAAJsMcAAAaxxwAABDIwMTEKCgFOOP//6kf//wYAAAABJbMAAPCtAAAJs8cAAAa0xwAABDIwMTIKCgFLOP//6kf//wYAAAABJrMAAPCtAAAJtscAAAa3xwAABDIwMTMKCgFIOP//6kf//wYAAAABJ7MAAPCtAAAJuccAAAa6xwAABDIwMTQKCgFFOP//6kf//wYAAAABKLMAAPCtAAAJvMcAAAa9xwAABDIwMTUKCgFCOP//6kf//wYAAAABKbMAAPCtAAAJv8cAAAbAxwAAFU1lbWJlcnNoaXAgJSBvZiBUb3RhbAoKAT84///qR///BgAAAAEqswAA8K0AAAnCxwAABsPHAAATTWVtYmVyc2hpcCBHcm93dGggJQoKATw4///qR///BgAAAAErswAA8K0AAAnFxwAABsbHAAANUmF0ZSBJbmNyZWFzZQoKATk4///qR///BgAAAAEsswAA8K0AAAnIxwAABsnHAAANUmF0ZSBQb3NpdGlvbgoKATY4///qR///BgAAAAEtswAA8K0AAAnLxwAABszHAAAVUmV2ZW51ZSBQTVBNIEluY3JlYXNlCgoBMzj//+pH//8GAAAAAS6zAADwrQAACc7HAAAGz8cAABJFeHBlbnNlIFBNUE0gVHJlbmQKCgEwOP//6kf//wYAAAABL7MAAPCtAAAJ0ccAAAbSxwAAEE9wZXJhdGluZyBNYXJnaW4KCgEtOP//6kf//wYAAAABMLMAAPCtAAAJ1McAAAbVxwAABDIwMTEKCgEqOP//6kf//wYAAAABMbMAAPCtAAAJ18cAAAbYxwAABDIwMTIKCgEnOP//6kf//wYAAAABMrMAAPCtAAAJ2scAAAbbxwAABDIwMTMKCgEkOP//6kf//wYAAAABM7MAAPCtAAAJ3ccAAAbexwAABDIwMTQKCgEhOP//6kf//wYAAAABNLMAAPCtAAAJ4McAAAbhxwAABDIwMTUKCgEeOP//6kf//wYAAAABNbMAAPCtAAAJ48cAAAbkxwAACyBDb21tZXJjaWFsCgoBGzj//+pH//8GAAAAATazAADwrQAACebHAAAJ5wAAAAoKARg4///qR///BgAAAAE3swAAtFMAAAAAAAAACenHAAABAAAAAQAAAAnqxwAA/////wnrxwAAATizAAC0UwAAAAAAAAAJ7McAAAEAAAACAAAACe3HAAD/////Ce7HAAABObMAALRTAAAAAAAAAAnvxwAAAQAAAAMAAAAJ8McAAP////8J8ccAAAE6swAAtFMAAAAAAAAACfLHAAABAAAABAAAAAnzxwAA/////wn0xwAAATuzAAC0UwAAAAAAAAAJ9ccAAAEAAAAFAAAACfbHAAD/////CffHAAABPLMAALRTAAAAAAAAAAn4xwAAAQAAAAYAAAAJ+ccAAP////8J+scAAAE9swAAtFMAAAAAAAAACfvHAAABAAAABwAAAAn8xwAA/////wn9xwAAAT6zAAC0UwAAAAAAAAAJ/scAAAEAAAAIAAAACf/HAAD/////CQDIAAABP7MAAPCtAAAJAcgAAAYCyAAACU1lZGljYXJlIAoKAf03///qR///BgAAAAFAswAA8K0AAAkEyAAACecAAAAKCgH6N///6kf//wYAAAABQbMAALRTAAAAAAAAAAkHyAAAAQAAAAoAAAAJCMgAAP////8JCcgAAAFCswAAtFMAAAAAAAAACQrIAAABAAAACwAAAAkLyAAA/////wkMyAAAAUOzAAC0UwAAAAAAAAAJDcgAAAEAAAAMAAAACQ7IAAD/////CQ/IAAABRLMAALRTAAAAAAAAAAkQyAAAAQAAAA0AAAAJEcgAAP////8JEsgAAAFFswAAtFMAAAAAAAAACRPIAAABAAAADgAAAAkUyAAA/////wkVyAAAAUazAAC0UwAAAAAAAAAJFsgAAAEAAAAPAAAACRfIAAD/////CRjIAAABR7MAALRTAAAAAAAAAAkZyAAAAQAAABAAAAAJGsgAAP////8JG8gAAAFIswAAtFMAAAAAAAAACRzIAAABAAAAEQAAAAkdyAAA/////wkeyAAAAUmzAADwrQAACR/IAAAGIMgAAAQyMDEwCgoB3zf//+pH//8GAAAAAUqzAADwrQAACSLIAAAGI8gAAAQyMDExCgoB3Df//+pH//8GAAAAAUuzAADwrQAACSXIAAAGJsgAAAQyMDEyCgoB2Tf//+pH//8GAAAAAUyzAADwrQAACSjIAAAGKcgAAAQyMDEzCgoB1jf//+pH//8GAAAAAU2zAADwrQAACSvIAAAGLMgAAAQyMDE0CgoB0zf//+pH//8GAAAAAU6zAADwrQAACS7IAAAGL8gAAAQyMDE1CgoB0Df//+pH//8GAAAAAU+zAADwrQAACTHIAAAGMsgAAAQyMDE2CgoBzTf//+pH//8GAAAAAVCzAADwrQAACTTIAAAGNcgAAAQyMDE3CgoByjf//+pH//8GAAAAAVGzAADwrQAACTfIAAAGOMgAAAQyMDE4CgoBxzf//+pH//8GAAAAAVKzAADwrQAACTrIAAAGO8gAAAQyMDE5CgoBxDf//+pH//8GAAAAAVOzAADwrQAACT3IAAAGPsgAAAQyMDIwCgoBwTf//+pH//8GAAAAAVSzAADwrQAACUDIAAAGQcgAAAQyMDIxCgoBvjf//+pH//8GAAAAAVWzAADwrQAACUPIAAAGRMgAAAQyMDIyCgoBuzf//+pH//8GAAAAAVazAADwrQAACUbIAAAGR8gAAAVUb3RhbAoKAbg3///qR///BgAAAAFXswAA8K0AAAlJyAAABkrIAAAOU3RhdGUgUHJvZ3JhbXMKCgG1N///6kf//wYAAAABWLMAAPCtAAAJTMgAAAnnAAAACgoBsjf//+pH//8GAAAAAVmzAAC0UwAAAAAAAAAJT8gAAAEAAAABAAAACVDIAAD/////CVHIAAABWrMAALRTAAAAAAAAAAlSyAAAAQAAAAIAAAAJU8gAAP////8JVMgAAAFbswAAtFMAAAAAAAAACVXIAAABAAAAAwAAAAlWyAAA/////wlXyAAAAVyzAAC0UwAAAAAAAAAJWMgAAAEAAAAEAAAACVnIAAD/////CVrIAAABXbMAALRTAAAAAAAAAAlbyAAAAQAAAAUAAAAJXMgAAP////8JXcgAAAFeswAAtFMAAAAAAAAACV7IAAABAAAABgAAAAlfyAAA/////wlgyAAAAV+zAADwrQAACWHIAAAGYsgAABNDaGFyaXRhYmxlIENvdmVyYWdlCgoBnTf//+pH//8GAAAAAWCzAADwrQAACWTIAAAJ5wAAAAoKAZo3///qR///BgAAAAFhswAAtFMAAAAAAAAACWfIAAABAAAACAAAAAloyAAA/////wlpyAAAAWKzAAC0UwAAAAAAAAAJasgAAAEAAAAJAAAACWvIAAD/////CWzIAAABY7MAALRTAAAAAAAAAAltyAAAAQAAAAoAAAAJbsgAAP////8Jb8gAAAFkswAAtFMAAAAAAAAACXDIAAABAAAACwAAAAlxyAAA/////wlyyAAAAWWzAAC0UwAAAAAAAAAJc8gAAAEAAAAMAAAACXTIAAD/////CXXIAAABZrMAALRTAAAAAAAAAAl2yAAAAQAAAA0AAAAJd8gAAP////8JeMgAAAFnswAA8K0AAAl5yAAABnrIAAAQTm9uLU1lbWJlci9PdGhlcgoKAYU3///qR///BgAAAAFoswAA8K0AAAl8yAAACecAAAAKCgGCN///6kf//wYAAAABabMAALRTAAAAAAAAAAl/yAAAAQAAAA8AAAAJgMgAAP////8JgcgAAAFqswAAtFMAAAAAAAAACYLIAAABAAAAEAAAAAmDyAAA/////wmEyAAAAWuzAAC0UwAAAAAAAAAJhcgAAAEAAAARAAAACYbIAAD/////CYfIAAABbLMAALRTAAAAAAAAAAmIyAAAAQAAABIAAAAJicgAAP////8JisgAAAFtswAAtFMAAAAAAAAACYvIAAABAAAAEwAAAAmMyAAA/////wmNyAAAAW6zAAC0UwAAAAAAAAAJjsgAAAEAAAAUAAAACY/IAAD/////CZDIAAABb7MAAPCtAAAJkcgAAAaSyAAABDIwMTAKCgFtN///6kf//wYAAAABcLMAAPCtAAAJlMgAAAaVyAAABDIwMTEKCgFqN///6kf//wYAAAABcbMAAPCtAAAJl8gAAAaYyAAABDIwMTIKCgFnN///6kf//wYAAAABcrMAAPCtAAAJmsgAAAabyAAABDIwMTMKCgFkN///6kf//wYAAAABc7MAAPCtAAAJncgAAAaeyAAABDIwMTQKCgFhN///6kf//wYAAAABdLMAAPCtAAAJoMgAAAahyAAABDIwMTUKCgFeN///6kf//wYAAAABdbMAAPCtAAAJo8gAAAakyAAABDIwMTYKCgFbN///6kf//wYAAAABdrMAAPCtAAAJpsgAAAanyAAABDIwMTcKCgFYN///6kf//wYAAAABd7MAAPCtAAAJqcgAAAaqyAAABDIwMTgKCgFVN///6kf//wYAAAABeLMAAPCtAAAJrMgAAAatyAAABDIwMTkKCgFSN///6kf//wYAAAABebMAAPCtAAAJr8gAAAawyAAABDIwMjAKCgFPN///6kf//wYAAAABerMAAPCtAAAJssgAAAazyAAABDIwMjEKCgFMN///6kf//wYAAAABe7MAAPCtAAAJtcgAAAa2yAAABDIwMjIKCgFJN///6kf//wYAAAABfLMAAPCtAAAJuMgAAAa5yAAABVRvdGFsCgoBRjf//+pH//8GAAAAAX2zAADwrQAACbvIAAAGvMgAAAdUb3RhbHMgCgoBQzf//+pH//8GAAAAAX6zAADwrQAACb7IAAAJ5wAAAAoKAUA3///qR///BgAAAAF/swAAtFMAAAAAAAAACcHIAAABAAAAAQAAAAnCyAAA/////wnDyAAAAYCzAAC0UwAAAAAAAAAJxMgAAAEAAAACAAAACcXIAAD/////CcbIAAABgbMAALRTAAAAAAAAAAnHyAAAAQAAAAMAAAAJyMgAAP////8JycgAAAGCswAAtFMAAAAAAAAACcrIAAABAAAABAAAAAnLyAAA/////wnMyAAAAYOzAAC0UwAAAAAAAAAJzcgAAAEAAAAFAAAACc7IAAD/////Cc/IAAABhLMAALRTAAAAAAAAAAnQyAAAAQAAAAYAAAAJ0cgAAP////8J0sgAAAGFswAA8K0AAAnTyAAABtTIAAAEMjAxMAoKASs3///qR///BgAAAAGGswAA8K0AAAnWyAAABtfIAAAEMjAxMQoKASg3///qR///BgAAAAGHswAA8K0AAAnZyAAABtrIAAAEMjAxMgoKASU3///qR///BgAAAAGIswAA8K0AAAncyAAABt3IAAAEMjAxMwoKASI3///qR///BgAAAAGJswAA8K0AAAnfyAAABuDIAAAEMjAxNAoKAR83///qR///BgAAAAGKswAA8K0AAAniyAAABuPIAAAEMjAxNQoKARw3///qR///BgAAAAGLswAA8K0AAAnlyAAABubIAAAEMjAxNgoKARk3///qR///BgAAAAGMswAA8K0AAAnoyAAABunIAAAEMjAxNwoKARY3///qR///BgAAAAGNswAA8K0AAAnryAAABuzIAAAEMjAxOAoKARM3///qR///BgAAAAGOswAA8K0AAAnuyAAABu/IAAAEMjAxOQoKARA3///qR///BgAAAAGPswAA8K0AAAnxyAAABvLIAAAEMjAyMAoKAQ03///qR///BgAAAAGQswAA8K0AAAn0yAAABvXIAAAEMjAyMQoKAQo3///qR///BgAAAAGRswAA8K0AAAn3yAAABvjIAAAEMjAyMgoKAQc3///qR///BgAAAAGSswAA8K0AAAn6yAAABvvIAAAFVG90YWwKCgEEN///6kf//wYAAAABk7MAAPCtAAAJ/cgAAAb+yAAAE0NhbGN1bGF0ZWQgTWV0cmljcyAKCgEBN///6kf//wYAAAABlLMAAPCtAAAJAMkAAAYByQAAHSMgb2YgSG9zcGl0YWxzIC8gMTAwMCBtZW1iZXJzCgoB/jb//+pH//8GAAAAAZWzAADwrQAACQPJAAAGBMkAACkjIG9mIE5ldCBOZXcgQmVkcyAoVXNhYmxlKSAvIDEwMDAgbWVtYmVycwoKAfs2///qR///BgAAAAGWswAA8K0AAAkGyQAABgfJAAAhIyBvZiBCZWRzIChVc2FibGUpIC8gMTAwMCBtZW1iZXJzCgoB+Db//+pH//8GAAAAAZezAADwrQAACQnJAAAGCskAACAjIG9mIE5ldCBOZXcgTU9CcyAvIDEwMDAgbWVtYmVycwoKAfU2///qR///BgAAAAGYswAA8K0AAAkMyQAABg3JAAAYIyBvZiBNT0JzIC8gMTAwMCBtZW1iZXJzCgoB8jb//+pH//8GAAAAAZmzAADwrQAACQ/JAAAGEMkAACwjIG9mIE5ldCBOZXcgUHJvdmlkZXIgT2ZmaWNlcyAvIDEwMDAgbWVtYmVycwoKAe82///qR///BgAAAAGaswAA8K0AAAkSyQAABhPJAAAkIyBvZiBQcm92aWRlciBPZmZpY2VzIC8gMTAwMCBtZW1iZXJzCgoB7Db//+pH//8GAAAAAZuzAADwrQAACRXJAAAGFskAACYjIG9mIE5ldyBOZXQgRXhhbSBSb29tcyAvIDEwMDAgbWVtYmVycwoKAek2///qR///BgAAAAGcswAA8K0AAAkYyQAABhnJAAAeIyBvZiBFeGFtIFJvb21zIC8gMTAwMCBtZW1iZXJzCgoB5jb//+pH//8GAAAAAZ2zAADwrQAACRvJAAAGHMkAACJQQyBQcm92aWRlciBPZmZpY2VzIC8gMTAwMCBtZW1iZXJzCgoB4zb//+pH//8GAAAAAZ6zAADwrQAACR7JAAAGH8kAACJTQyBQcm92aWRlciBPZmZpY2VzIC8gMTAwMCBtZW1iZXJzCgoB4Db//+pH//8GAAAAAZ+zAADwrQAACSHJAAAGIskAAAQyMDEwCgoB3Tb//+pH//8GAAAAAaCzAADwrQAACSTJAAAGJckAAAQyMDExCgoB2jb//+pH//8GAAAAAaGzAADwrQAACSfJAAAGKMkAAAQyMDEyCgoB1zb//+pH//8GAAAAAaKzAADwrQAACSrJAAAGK8kAAAQyMDEzCgoB1Db//+pH//8GAAAAAaOzAADwrQAACS3JAAAGLskAAAQyMDE0CgoB0Tb//+pH//8GAAAAAaSzAADwrQAACTDJAAAGMckAAAQyMDE1CgoBzjb//+pH//8GAAAAAaWzAADwrQAACTPJAAAGNMkAAAQyMDE2CgoByzb//+pH//8GAAAAAaazAADwrQAACTbJAAAGN8kAAAQyMDE3CgoByDb//+pH//8GAAAAAaezAADwrQAACTnJAAAGOskAAAcyMDEyIFNQCgoBxTb//+pH//8GAAAAAaizAADwrQAACTzJAAAGPckAAAcyMDEzIFNQCgoBwjb//+pH//8GAAAAAamzAADwrQAACT/JAAAJ5wAAAAoKAb82///qR///BgAAAAGqswAA8K0AAAlCyQAACecAAAAKCgG8Nv//6kf//wYAAAABq7MAAPCtAAAJRckAAAnnAAAACgoBuTb//+pH//8GAAAAAayzAADwrQAACUjJAAAJ5wAAAAoKAbY2///qR///BgAAAAGtswAA8K0AAAlLyQAACecAAAAKCgGzNv//6kf//wYAAAABrrMAAPCtAAAJTskAAAnnAAAACgoBsDb//+pH//8GAAAAAa+zAADwrQAACVHJAAAJ5wAAAAoKAa02///qR///BgAAAAGwswAA8K0AAAlUyQAACecAAAAKCgGqNv//6kf//wYAAAABsbMAAPCtAAAJV8kAAAZYyQAAD01lZGljYWwgT2ZmaWNlcwoKAac2///qR///BgAAAAGyswAA8K0AAAlayQAABlvJAAAKUGh5c2ljaWFucwoKAaQ2///qR///BgAAAAGzswAA8K0AAAldyQAABl7JAAAISG9zcGl0YWwKCgGhNv//6kf//wYAAAABtLMAAPCtAAAJYMkAAAZhyQAABUFkbWluCgoBnjb//+pH//8GAAAAAbWzAADwrQAACWPJAAAGZMkAAAVUb3RhbAoKAZs2///qR///BgAAAAG2swAA8K0AAAlmyQAABmfJAAAEMjAxMAoKAZg2///qR///BgAAAAG3swAA8K0AAAlpyQAABmrJAAAEMjAxMQoKAZU2///qR///BgAAAAG4swAA8K0AAAlsyQAABm3JAAAEMjAxMgoKAZI2///qR///BgAAAAG5swAA8K0AAAlvyQAABnDJAAAEMjAxMwoKAY82///qR///BgAAAAG6swAA8K0AAAlyyQAABnPJAAAEMjAxNAoKAYw2///qR///BgAAAAG7swAA8K0AAAl1yQAABnbJAAAEMjAxNQoKAYk2///qR///BgAAAAG8swAA8K0AAAl4yQAABnnJAAAQQ0FHUiAoMjAxMy0yMDE1KQoKAYY2///qR///BgAAAAG9swAA8K0AAAl7yQAABnzJAAAKTWVtYmVyc2hpcAoKAYM2///qR///BgAAAAG+swAA8K0AAAl+yQAABn/JAAAaUG9wdWxhdGlvbiBQZXIgU3F1YXJlIE1pbGUKCgGANv//6kf//wYAAAABv7MAAPCtAAAJgckAAAaCyQAAEFBlbmV0cmF0aW9uIFJhdGUKCgF9Nv//6kf//wYAAAABwLMAAPCtAAAJhMkAAAaFyQAADiMgb2YgSG9zcGl0YWxzCgoBejb//+pH//8GAAAAAcGzAADwrQAACYfJAAAGiMkAAAkjIG9mIEJlZHMKCgF3Nv//6kf//wYAAAABwrMAAPCtAAAJiskAAAaLyQAACSMgb2YgTU9CcwoKAXQ2///qR///BgAAAAHDswAA8K0AAAmNyQAABo7JAAAVIyBvZiBQcm92aWRlciBPZmZpY2VzCgoBcTb//+pH//8GAAAAAcSzAADwrQAACZDJAAAGkckAABNQQyBQcm92aWRlciBPZmZpY2VzCgoBbjb//+pH//8GAAAAAcWzAADwrQAACZPJAAAGlMkAABNTQyBQcm92aWRlciBPZmZpY2VzCgoBazb//+pH//8GAAAAAcazAADwrQAACZbJAAAGl8kAABxBY2Nlc3MgdG8gUEMgdy9pbiAxNSBNaW51dGVzCgoBaDb//+pH//8GAAAAAcezAADwrQAACZnJAAAGmskAABYlIElQIERheXMgSW50ZXJuYWxpemVkCgoBZTb//+pH//8GAAAAAcizAADwrQAACZzJAAAGnckAABglIE9QIFZpc2l0cyBJbnRlcm5hbGl6ZWQKCgFiNv//6kf//wYAAAABybMAAPCtAAAJn8kAAAagyQAABDIwMTAKCgFfNv//6kf//wYAAAAByrMAAPCtAAAJoskAAAajyQAABDIwMTIKCgFcNv//6kf//wYAAAABy7MAAPCtAAAJpckAAAamyQAABDIwMTcKCgFZNv//6kf//wYAAAABzLMAAPCtAAAJqMkAAAapyQAABDIwMjIKCgFWNv//6kf//wYAAAABzbMAAPCtAAAJq8kAAAasyQAAEkNoYW5nZSAoMjAxMi0yMDIyKQoKAVM2///qR///BgAAAAHOswAA8K0AAAmuyQAABq/JAAAGR3Jvd3RoCgoBUDb//+pH//8GAAAAAc+zAADwrQAACbHJAAAGsskAAAtSZWFsIEVzdGF0ZQoKAU02///qR///BgAAAAHQswAA8K0AAAm0yQAABrXJAAAPSW50ZXJuYWxpemF0aW9uCgoBSjb//+pH//8GAAAAAdGzAADwrQAACbfJAAAGuMkAAAdTZWlzbWljCgoBRzb//+pH//8GAAAAAdKzAADwrQAACbrJAAAGu8kAABdNYWludGVuYW5jZSAmIEVxdWlwbWVudAoKAUQ2///qR///BgAAAAHTswAA8K0AAAm9yQAABr7JAAALUmVwbGFjZW1lbnQKCgFBNv//6kf//wYAAAAB1LMAAPCtAAAJwMkAAAbByQAAEVRlY2hub2xvZ3kgJiBQT1NTCgoBPjb//+pH//8GAAAAAdWzAADwrQAACcPJAAAGxMkAAAVUb3RhbAoKATs2///qR///BgAAAAHWswAA8K0AAAnGyQAABsfJAAAHMjAxMC0xMgoKATg2///qR///BgAAAAHXswAA8K0AAAnJyQAABsrJAAAHMjAxMy0xNQoKATU2///qR///BgAAAAHYswAA8K0AAAnMyQAABs3JAAAHMjAxNi0yMgoKATI2///qR///BgAAAAHZswAA8K0AAAnPyQAABtDJAAAJMjAxMy0yMDIyCgoBLzb//+pH//8GAAAAAdqzAADwrQAACdLJAAAG08kAAAZHcm93dGgKCgEsNv//6kf//wYAAAAB27MAAPCtAAAJ1ckAAAbWyQAAC1JlYWwgRXN0YXRlCgoBKTb//+pH//8GAAAAAdyzAADwrQAACdjJAAAG2ckAAA9JbnRlcm5hbGl6YXRpb24KCgEmNv//6kf//wYAAAAB3bMAAPCtAAAJ28kAAAbcyQAAB1NlaXNtaWMKCgEjNv//6kf//wYAAAAB3rMAAPCtAAAJ3skAAAbfyQAAF01haW50ZW5hbmNlICYgRXF1aXBtZW50CgoBIDb//+pH//8GAAAAAd+zAADwrQAACeHJAAAG4skAAAtSZXBsYWNlbWVudAoKAR02///qR///BgAAAAHgswAA8K0AAAnkyQAABuXJAAARVGVjaG5vbG9neSAmIFBPU1MKCgEaNv//6kf//wYAAAAB4bMAAPCtAAAJ58kAAAboyQAABVRvdGFsCgoBFzb//+pH//8GAAAAAeKzAADwrQAACerJAAAG68kAAAcyMDEwLTEyCgoBFDb//+pH//8GAAAAAeOzAADwrQAACe3JAAAG7skAAAcyMDEzLTE1CgoBETb//+pH//8GAAAAAeSzAADwrQAACfDJAAAG8ckAAAcyMDE2LTIyCgoBDjb//+pH//8GAAAAAeWzAADwrQAACfPJAAAG9MkAAAkyMDEzLTIwMjIKCgELNv//6kf//wYAAAAB5rMAAPCtAAAJ9skAAAb3yQAAEE1lbWJlcnNoaXAgVG90YWwKCgEINv//6kf//wYAAAAB57MAAPCtAAAJ+ckAAAb6yQAAA0hNTwoKAQU2///qR///BgAAAAHoswAA8K0AAAn8yQAABv3JAAAEREhNTwoKAQI2///qR///BgAAAAHpswAA8K0AAAn/yQAABgDKAAAEMjAxMQoKAf81///qR///BgAAAAHqswAA8K0AAAkCygAABgPKAAAEMjAxMgoKAfw1///qR///BgAAAAHrswAA8K0AAAkFygAABgbKAAAEMjAxMwoKAfk1///qR///BgAAAAHsswAA8K0AAAkIygAABgnKAAAEMjAxNAoKAfY1///qR///BgAAAAHtswAA8K0AAAkLygAABgzKAAAEMjAxNQoKAfM1///qR///BgAAAAHuswAA8K0AAAkOygAABg/KAAAMR3Jvd3RoIFRvdGFsCgoB8DX//+pH//8GAAAAAe+zAADwrQAACRHKAAAGEsoAAANITU8KCgHtNf//6kf//wYAAAAB8LMAAPCtAAAJFMoAAAYVygAABERITU8KCgHqNf//6kf//wYAAAAB8bMAAPCtAAAJF8oAAAYYygAABDIwMTEKCgHnNf//6kf//wYAAAAB8rMAAPCtAAAJGsoAAAYbygAABDIwMTIKCgHkNf//6kf//wYAAAAB87MAAPCtAAAJHcoAAAYeygAABDIwMTMKCgHhNf//6kf//wYAAAAB9LMAAPCtAAAJIMoAAAYhygAABDIwMTQKCgHeNf//6kf//wYAAAAB9bMAAPCtAAAJI8oAAAYkygAABDIwMTUKCgHbNf//6kf//wYAAAAB9rMAAPCtAAAJJsoAAAYnygAAFU1lbWJlcnNoaXAgJSBvZiBUb3RhbAoKAdg1///qR///BgAAAAH3swAA8K0AAAkpygAABirKAAATTWVtYmVyc2hpcCBHcm93dGggJQoKAdU1///qR///BgAAAAH4swAA8K0AAAksygAABi3KAAANUmF0ZSBJbmNyZWFzZQoKAdI1///qR///BgAAAAH5swAA8K0AAAkvygAABjDKAAANUmF0ZSBQb3NpdGlvbgoKAc81///qR///BgAAAAH6swAA8K0AAAkyygAABjPKAAAVUmV2ZW51ZSBQTVBNIEluY3JlYXNlCgoBzDX//+pH//8GAAAAAfuzAADwrQAACTXKAAAGNsoAABJFeHBlbnNlIFBNUE0gVHJlbmQKCgHJNf//6kf//wYAAAAB/LMAAPCtAAAJOMoAAAY5ygAAEE9wZXJhdGluZyBNYXJnaW4KCgHGNf//6kf//wYAAAAB/bMAAPCtAAAJO8oAAAY8ygAABDIwMTEKCgHDNf//6kf//wYAAAAB/rMAAPCtAAAJPsoAAAY/ygAABDIwMTIKCgHANf//6kf//wYAAAAB/7MAAPCtAAAJQcoAAAZCygAABDIwMTMKCgG9Nf//6kf//wYAAAABALQAAPCtAAAJRMoAAAZFygAABDIwMTQKCgG6Nf//6kf//wYAAAABAbQAAPCtAAAJR8oAAAZIygAABDIwMTUKCgG3Nf//6kf//wYAAAABArQAAPCtAAAJSsoAAAZLygAACE1lZGljYWlkCgoBtDX//+pH//8GAAAAAQO0AADwrQAACU3KAAAGTsoAAARDSElQCgoBsTX//+pH//8GAAAAAQS0AADwrQAACVDKAAAGUcoAABNDaGFyaXRhYmxlIENvdmVyYWdlCgoBrjX//+pH//8GAAAAAQW0AADwrQAACVPKAAAGVMoAABRPdGhlciBTdGF0ZSBQcm9ncmFtcwoKAas1///qR///BgAAAAEGtAAA8K0AAAlWygAABlfKAAAZVG90YWwgU3Vkc2lkaXplZCBDb3ZlcmFnZQoKAag1///qR///BgAAAAEHtAAA8K0AAAlZygAABlrKAAAVJSBvZiBUb3RhbCBNZW1iZXJzaGlwCgoBpTX//+pH//8GAAAAAQi0AADwrQAACVzKAAAGXcoAAAZHcm93dGgKCgGiNf//6kf//wYAAAABCbQAAPCtAAAJX8oAAAZgygAABk1hcmdpbgoKAZ81///qR///BgAAAAEKtAAA8K0AAAliygAABmPKAAAEMjAxMAoKAZw1///qR///BgAAAAELtAAA8K0AAAllygAABmbKAAAEMjAxMQoKAZk1///qR///BgAAAAEMtAAA8K0AAAloygAABmnKAAAEMjAxMgoKAZY1///qR///BgAAAAENtAAA8K0AAAlrygAABmzKAAAEMjAxMwoKAZM1///qR///BgAAAAEOtAAA8K0AAAluygAABm/KAAAEMjAxNAoKAZA1///qR///BgAAAAEPtAAA8K0AAAlxygAABnLKAAAEMjAxNQoKAY01///qR///BgAAAAEQtAAA8K0AAAl0ygAABnXKAAAKTWVtYmVyc2hpcAoKAYo1///qR///BgAAAAERtAAA8K0AAAl3ygAABnjKAAAaUG9wdWxhdGlvbiBQZXIgU3F1YXJlIE1pbGUKCgGHNf//6kf//wYAAAABErQAAPCtAAAJesoAAAZ7ygAAEFBlbmV0cmF0aW9uIFJhdGUKCgGENf//6kf//wYAAAABE7QAAPCtAAAJfcoAAAZ+ygAADiMgb2YgSG9zcGl0YWxzCgoBgTX//+pH//8GAAAAARS0AADwrQAACYDKAAAGgcoAAAkjIG9mIEJlZHMKCgF+Nf//6kf//wYAAAABFbQAAPCtAAAJg8oAAAaEygAACSMgb2YgTU9CcwoKAXs1///qR///BgAAAAEWtAAA8K0AAAmGygAABofKAAAVIyBvZiBQcm92aWRlciBPZmZpY2VzCgoBeDX//+pH//8GAAAAARe0AADwrQAACYnKAAAGisoAABNQQyBQcm92aWRlciBPZmZpY2VzCgoBdTX//+pH//8GAAAAARi0AADwrQAACYzKAAAGjcoAABNTQyBQcm92aWRlciBPZmZpY2VzCgoBcjX//+pH//8GAAAAARm0AADwrQAACY/KAAAGkMoAABxBY2Nlc3MgdG8gUEMgdy9pbiAxNSBNaW51dGVzCgoBbzX//+pH//8GAAAAARq0AADwrQAACZLKAAAGk8oAABYlIElQIERheXMgSW50ZXJuYWxpemVkCgoBbDX//+pH//8GAAAAARu0AADwrQAACZXKAAAGlsoAABglIE9QIFZpc2l0cyBJbnRlcm5hbGl6ZWQKCgFpNf//6kf//wYAAAABHLQAAPCtAAAJmMoAAAaZygAABDIwMTAKCgFmNf//6kf//wYAAAABHbQAAPCtAAAJm8oAAAacygAABDIwMTIKCgFjNf//6kf//wYAAAABHrQAAPCtAAAJnsoAAAafygAABDIwMTcKCgFgNf//6kf//wYAAAABH7QAAPCtAAAJocoAAAaiygAABDIwMjIKCgFdNf//6kf//wYAAAABILQAAPCtAAAJpMoAAAalygAAEkNoYW5nZSAoMjAxMi0yMDIyKQoKAVo1///qR///BgAAAAEhtAAA8K0AAAmnygAABqjKAAAQTWVtYmVyc2hpcCBUb3RhbAoKAVc1///qR///BgAAAAEitAAA8K0AAAmqygAABqvKAAADSE1PCgoBVDX//+pH//8GAAAAASO0AADwrQAACa3KAAAGrsoAAARESE1PCgoBUTX//+pH//8GAAAAASS0AADwrQAACbDKAAAGscoAAAQyMDExCgoBTjX//+pH//8GAAAAASW0AADwrQAACbPKAAAGtMoAAAQyMDEyCgoBSzX//+pH//8GAAAAASa0AADwrQAACbbKAAAGt8oAAAQyMDEzCgoBSDX//+pH//8GAAAAASe0AADwrQAACbnKAAAGusoAAAQyMDE0CgoBRTX//+pH//8GAAAAASi0AADwrQAACbzKAAAGvcoAAAQyMDE1CgoBQjX//+pH//8GAAAAASm0AADwrQAACb/KAAAGwMoAAAxHcm93dGggVG90YWwKCgE/Nf//6kf//wYAAAABKrQAAPCtAAAJwsoAAAbDygAAA0hNTwoKATw1///qR///BgAAAAErtAAA8K0AAAnFygAABsbKAAAEREhNTwoKATk1///qR///BgAAAAEstAAA8K0AAAnIygAABsnKAAAEMjAxMQoKATY1///qR///BgAAAAEttAAA8K0AAAnLygAABszKAAAEMjAxMgoKATM1///qR///BgAAAAEutAAA8K0AAAnOygAABs/KAAAEMjAxMwoKATA1///qR///BgAAAAEvtAAA8K0AAAnRygAABtLKAAAEMjAxNAoKAS01///qR///BgAAAAEwtAAA8K0AAAnUygAABtXKAAAEMjAxNQoKASo1///qR///BgAAAAExtAAA8K0AAAnXygAABtjKAAAVTWVtYmVyc2hpcCAlIG9mIFRvdGFsCgoBJzX//+pH//8GAAAAATK0AADwrQAACdrKAAAG28oAABNNZW1iZXJzaGlwIEdyb3d0aCAlCgoBJDX//+pH//8GAAAAATO0AADwrQAACd3KAAAG3soAAA1SYXRlIEluY3JlYXNlCgoBITX//+pH//8GAAAAATS0AADwrQAACeDKAAAG4coAAA1SYXRlIFBvc2l0aW9uCgoBHjX//+pH//8GAAAAATW0AADwrQAACePKAAAG5MoAABVSZXZlbnVlIFBNUE0gSW5jcmVhc2UKCgEbNf//6kf//wYAAAABNrQAAPCtAAAJ5soAAAbnygAAEkV4cGVuc2UgUE1QTSBUcmVuZAoKARg1///qR///BgAAAAE3tAAA8K0AAAnpygAABurKAAAQT3BlcmF0aW5nIE1hcmdpbgoKARU1///qR///BgAAAAE4tAAA8K0AAAnsygAABu3KAAAEMjAxMQoKARI1///qR///BgAAAAE5tAAA8K0AAAnvygAABvDKAAAEMjAxMgoKAQ81///qR///BgAAAAE6tAAA8K0AAAnyygAABvPKAAAEMjAxMwoKAQw1///qR///BgAAAAE7tAAA8K0AAAn1ygAABvbKAAAEMjAxNAoKAQk1///qR///BgAAAAE8tAAA8K0AAAn4ygAABvnKAAAEMjAxNQoKAQY1///qR///BgAAAAE9tAAA8K0AAAn7ygAABvzKAAAITmF0aW9uYWwKCgEDNf//6kf//wYAAAABPrQAAPCtAAAJ/soAAAb/ygAACVN0cmF0ZWdpYwoKAQA1///qR///BgAAAAE/tAAA8K0AAAkBywAABgLLAAAHRmVkZXJhbAoKAf00///qR///BgAAAAFAtAAA8K0AAAkEywAABgXLAAAPTGFib3IgYW5kIFRydXN0CgoB+jT//+pH//8GAAAAAUG0AADwrQAACQfLAAAGCMsAAApMYXJnZSA1MDArCgoB9zT//+pH//8GAAAAAUK0AADwrQAACQrLAAAGC8sAABJNaWQgKExhcmdlIDUxLTQ5OSkKCgH0NP//6kf//wYAAAABQ7QAAPCtAAAJDcsAAAYOywAABVN0YXRlCgoB8TT//+pH//8GAAAAAUS0AADwrQAACRDLAAAGEcsAABBMb2NhbCBHb3Zlcm5tZW50CgoB7jT//+pH//8GAAAAAUW0AADwrQAACRPLAAAGFMsAAA5QdWJsaWMgU2Nob29scwoKAes0///qR///BgAAAAFGtAAA8K0AAAkWywAABhfLAAAYU21hbGwgR3JvdXAgTm9uLUV4Y2hhbmdlCgoB6DT//+pH//8GAAAAAUe0AADwrQAACRnLAAAGGssAABRTbWFsbCBHcm91cCBFeGNoYW5nZQoKAeU0///qR///BgAAAAFItAAA8K0AAAkcywAABh3LAAAXSW5kaXZpZHVhbCBOb24tRXhjaGFuZ2UKCgHiNP//6kf//wYAAAABSbQAAPCtAAAJH8sAAAYgywAAE0luZGl2aWR1YWwgRXhjaGFuZ2UKCgHfNP//6kf//wYAAAABSrQAAPCtAAAJIssAAAYjywAAFUluZGl2aWR1YWwgQWxsIE90aGVyKgoKAdw0///qR///BgAAAAFLtAAA8K0AAAklywAABibLAAAQVG90YWwgQ29tbWVyY2lhbAoKAdk0///qR///BgAAAAFMtAAA8K0AAAkoywAABinLAAAVTWVkaWNhcmUgUmlzayAtIEdyb3VwCgoB1jT//+pH//8GAAAAAU20AADwrQAACSvLAAAGLMsAABpNZWRpY2FyZSBSaXNrIC0gSW5kaXZpZHVhbAoKAdM0///qR///BgAAAAFOtAAA8K0AAAkuywAABi/LAAAVTWVkaWNhcmUgQ29zdCAtIEdyb3VwCgoB0DT//+pH//8GAAAAAU+0AADwrQAACTHLAAAGMssAABpNZWRpY2FyZSBDb3N0IC0gSW5kaXZpZHVhbAoKAc00///qR///BgAAAAFQtAAA8K0AAAk0ywAABjXLAAAOVG90YWwgTWVkaWNhcmUKCgHKNP//6kf//wYAAAABUbQAAPCtAAAJN8sAAAY4ywAAIkN1cnJlbnQgWWVhciBOYXR1cmFsIFJhdGUgSW5jcmVhc2UKCgHHNP//6kf//wYAAAABUrQAAPCtAAAJOssAAAY7ywAAGEludmVzdG1lbnQgRnVuZCBMb2FkICglKQoKAcQ0///qR///BgAAAAFTtAAA8K0AAAk9ywAABj7LAAAYSW52ZXN0bWVudCBGdW5kIExvYWQgKCQpCgoBwTT//+pH//8GAAAAAVS0AADwrQAACUDLAAAGQcsAACRJbnZlc3RtZW50IEZ1bmQgTG9hZGVkIFJhdGUgSW5jcmVhc2UKCgG+NP//6kf//wYAAAABVbQAAPCtAAAJQ8sAAAZEywAAGUludmVzdG1lbnQgRnVuZCBTcGVuZCAoJSkKCgG7NP//6kf//wYAAAABVrQAAPCtAAAJRssAAAZHywAAGUludmVzdG1lbnQgRnVuZCBTcGVuZCAoJCkKCgG4NP//6kf//wYAAAABV7QAAPCtAAAJScsAAAZKywAAIlBvc3QgSW52ZXN0bWVudCBGdW5kIFJhdGUgSW5jcmVhc2UKCgG1NP//6kf//wYAAAABWLQAAPCtAAAJTMsAAAZNywAAE0J1eS1kb3duIEFzc3VtcHRpb24KCgGyNP//6kf//wYAAAABWbQAAPCtAAAJT8sAAAZQywAAEU5ldCBSYXRlIEluY3JlYXNlCgoBrzT//+pH//8GAAAAAVq0AADwrQAACVLLAAAGU8sAAAhNZWRpY2FpZAoKAaw0///qR///BgAAAAFbtAAA8K0AAAlVywAABlbLAAAEQ0hJUAoKAak0///qR///BgAAAAFctAAA8K0AAAlYywAABlnLAAAUT3RoZXIgU3RhdGUgUHJvZ3JhbXMKCgGmNP//6kf//wYAAAABXbQAAPCtAAAJW8sAAAZcywAAE0NoYXJpdGFibGUgQ292ZXJhZ2UKCgGjNP//6kf//wYAAAABXrQAAPCtAAAJXssAAAZfywAAF1RvdGFsIENvbW11bml0eSBCZW5lZml0CgoBoDT//+pH//8GAAAAAV+0AADwrQAACWHLAAAGYssAAAVUb3RhbAoKAZ00///qR///BgAAAAFgtAAA8K0AAAlkywAACecAAAAKCgGaNP//6kf//wYAAAABYbQAAPCtAAAJZ8sAAAnnAAAACgoBlzT//+pH//8GAAAAAWK0AADwrQAACWrLAAAJ5wAAAAoKAZQ0///qR///BgAAAAFjtAAA8K0AAAltywAACecAAAAKCgGRNP//6kf//wYAAAABZLQAAPCtAAAJcMsAAAnnAAAACgoBjjT//+pH//8GAAAAAWW0AADwrQAACXPLAAAJ5wAAAAoKAYs0///qR///BgAAAAFmtAAA8K0AAAl2ywAACecAAAAKCgGINP//6kf//wYAAAABZ7QAAPCtAAAJecsAAAnnAAAACgoBhTT//+pH//8GAAAAAWi0AADwrQAACXzLAAAJ5wAAAAoKAYI0///qR///BgAAAAFptAAA8K0AAAl/ywAABoDLAAAORGVudGFsIFJldmVudWUKCgF/NP//6kf//wYAAAABarQAAPCtAAAJgssAAAaDywAADkRlbnRhbCBFeHBlbnNlCgoBfDT//+pH//8GAAAAAWu0AADwrQAACYXLAAAGhssAABVSZXZlbnVlIFBNUE0gSW5jcmVhc2UKCgF5NP//6kf//wYAAAABbLQAAPCtAAAJiMsAAAaJywAAEkV4cGVuc2UgUE1QTSBUcmVuZAoKAXY0///qR///BgAAAAFttAAA8K0AAAmLywAABozLAAAEMjAxMQoKAXM0///qR///BgAAAAFutAAA8K0AAAmOywAABo/LAAAEMjAxMgoKAXA0///qR///BgAAAAFvtAAA8K0AAAmRywAABpLLAAAQTWVtYmVyc2hpcCBUb3RhbAoKAW00///qR///BgAAAAFwtAAA8K0AAAmUywAABpXLAAAEMjAxMQoKAWo0///qR///BgAAAAFxtAAA8K0AAAmXywAABpjLAAAEMjAxMgoKAWc0///qR///BgAAAAFytAAA8K0AAAmaywAABpvLAAAEMjAxMwoKAWQ0///qR///BgAAAAFztAAA8K0AAAmdywAABp7LAAAEMjAxNAoKAWE0///qR///BgAAAAF0tAAA8K0AAAmgywAABqHLAAAEMjAxNQoKAV40///qR///BgAAAAF1tAAA8K0AAAmjywAABqTLAAAVTWVtYmVyc2hpcCAlIG9mIFRvdGFsCgoBWzT//+pH//8GAAAAAXa0AADwrQAACabLAAAGp8sAABNNZW1iZXJzaGlwIEdyb3d0aCAlCgoBWDT//+pH//8GAAAAAXe0AADwrQAACanLAAAGqssAAA1SYXRlIEluY3JlYXNlCgoBVTT//+pH//8GAAAAAXi0AADwrQAACazLAAAGrcsAAA1SYXRlIFBvc2l0aW9uCgoBUjT//+pH//8GAAAAAXm0AADwrQAACa/LAAAGsMsAABVSZXZlbnVlIFBNUE0gSW5jcmVhc2UKCgFPNP//6kf//wYAAAABerQAAPCtAAAJsssAAAazywAAEkV4cGVuc2UgUE1QTSBUcmVuZAoKAUw0///qR///BgAAAAF7tAAA8K0AAAm1ywAABrbLAAAQT3BlcmF0aW5nIE1hcmdpbgoKAUk0///qR///BgAAAAF8tAAA8K0AAAm4ywAABrnLAAAEMjAxMQoKAUY0///qR///BgAAAAF9tAAA8K0AAAm7ywAABrzLAAAEMjAxMgoKAUM0///qR///BgAAAAF+tAAA8K0AAAm+ywAABr/LAAAEMjAxMwoKAUA0///qR///BgAAAAF/tAAA8K0AAAnBywAABsLLAAAEMjAxNAoKAT00///qR///BgAAAAGAtAAA8K0AAAnEywAABsXLAAAEMjAxNQoKATo0///qR///BgAAAAGBtAAA8K0AAAnHywAABsjLAAAQTWVtYmVyc2hpcCBUb3RhbAoKATc0///qR///BgAAAAGCtAAA8K0AAAnKywAABsvLAAADSE1PCgoBNDT//+pH//8GAAAAAYO0AADwrQAACc3LAAAGzssAAARESE1PCgoBMTT//+pH//8GAAAAAYS0AADwrQAACdDLAAAG0csAAAQyMDExCgoBLjT//+pH//8GAAAAAYW0AADwrQAACdPLAAAG1MsAAAQyMDEyCgoBKzT//+pH//8GAAAAAYa0AADwrQAACdbLAAAG18sAAAQyMDEzCgoBKDT//+pH//8GAAAAAYe0AADwrQAACdnLAAAG2ssAAAQyMDE0CgoBJTT//+pH//8GAAAAAYi0AADwrQAACdzLAAAG3csAAAQyMDE1CgoBIjT//+pH//8GAAAAAYm0AADwrQAACd/LAAAG4MsAAAxHcm93dGggVG90YWwKCgEfNP//6kf//wYAAAABirQAAPCtAAAJ4ssAAAbjywAAA0hNTwoKARw0///qR///BgAAAAGLtAAA8K0AAAnlywAABubLAAAEREhNTwoKARk0///qR///BgAAAAGMtAAA8K0AAAnoywAABunLAAAEMjAxMQoKARY0///qR///BgAAAAGNtAAA8K0AAAnrywAABuzLAAAEMjAxMgoKARM0///qR///BgAAAAGOtAAA8K0AAAnuywAABu/LAAAEMjAxMwoKARA0///qR///BgAAAAGPtAAA8K0AAAnxywAABvLLAAAEMjAxNAoKAQ00///qR///BgAAAAGQtAAA8K0AAAn0ywAABvXLAAAEMjAxNQoKAQo0///qR///BgAAAAGRtAAA8K0AAAn3ywAABvjLAAAVTWVtYmVyc2hpcCAlIG9mIFRvdGFsCgoBBzT//+pH//8GAAAAAZK0AADwrQAACfrLAAAG+8sAABNNZW1iZXJzaGlwIEdyb3d0aCAlCgoBBDT//+pH//8GAAAAAZO0AADwrQAACf3LAAAG/ssAAA1SYXRlIEluY3JlYXNlCgoBATT//+pH//8GAAAAAZS0AADwrQAACQDMAAAGAcwAAA1SYXRlIFBvc2l0aW9uCgoB/jP//+pH//8GAAAAAZW0AADwrQAACQPMAAAGBMwAABVSZXZlbnVlIFBNUE0gSW5jcmVhc2UKCgH7M///6kf//wYAAAABlrQAAPCtAAAJBswAAAYHzAAAEkV4cGVuc2UgUE1QTSBUcmVuZAoKAfgz///qR///BgAAAAGXtAAA8K0AAAkJzAAABgrMAAAQT3BlcmF0aW5nIE1hcmdpbgoKAfUz///qR///BgAAAAGYtAAA8K0AAAkMzAAABg3MAAAEMjAxMQoKAfIz///qR///BgAAAAGZtAAA8K0AAAkPzAAABhDMAAAEMjAxMgoKAe8z///qR///BgAAAAGatAAA8K0AAAkSzAAABhPMAAAEMjAxMwoKAewz///qR///BgAAAAGbtAAA8K0AAAkVzAAABhbMAAAEMjAxNAoKAekz///qR///BgAAAAGctAAA8K0AAAkYzAAABhnMAAAEMjAxNQoKAeYz///qR///BgAAAAGdtAAA8K0AAAkbzAAABhzMAAAQRXhwZW5zZSBNZXRyaWNzIAoKAeMz///qR///BgAAAAGetAAA8K0AAAkezAAABh/MAAAdSG9zcGl0YWwgUE1QTSBDb3N0IC0gSW50ZXJuYWwKCgHgM///6kf//wYAAAABn7QAAPCtAAAJIcwAAAYizAAAHUhvc3BpdGFsIFBNUE0gQ29zdCAtIEV4dGVybmFsCgoB3TP//+pH//8GAAAAAaC0AADwrQAACSTMAAAGJcwAABsgICBUb3RhbCBIb3NwaXRhbCBQTVBNIENvc3QKCgHaM///6kf//wYAAAABobQAAPCtAAAJJ8wAAAYozAAAASAKCgHXM///6kf//wYAAAABorQAAPCtAAAJKswAAAYrzAAAJU1lZGljYWwgU2VydmljZXMgUE1QTSBDb3N0IC0gSW50ZXJuYWwKCgHUM///6kf//wYAAAABo7QAAPCtAAAJLcwAAAYuzAAAJU1lZGljYWwgU2VydmljZXMgUE1QTSBDb3N0IC0gRXh0ZXJuYWwKCgHRM///6kf//wYAAAABpLQAAPCtAAAJMMwAAAYxzAAAIyAgIFRvdGFsIE1lZGljYWwgU2VydmljZXMgUE1QTSBDb3N0CgoBzjP//+pH//8GAAAAAaW0AADwrQAACTPMAAAGNMwAAAEgCgoByzP//+pH//8GAAAAAaa0AADwrQAACTbMAAAGN8wAABlBdmcgQ29zdCBwZXIgSG9zcGl0YWwgRGF5CgoByDP//+pH//8GAAAAAae0AADwrQAACTnMAAAGOswAACBBdmcgQ29zdCBwZXIgSG9zcCBEYXkgLSBJbnRlcm5hbAoKAcUz///qR///BgAAAAGotAAA8K0AAAk8zAAABj3MAAAgQXZnIENvc3QgcGVyIEhvc3AgRGF5IC0gRXh0ZXJuYWwKCgHCM///6kf//wYAAAABqbQAAPCtAAAJP8wAAAZAzAAAIkF2ZyBDb3N0IHBlciBIb3NwIERheSAtIENvbW1lcmNpYWwKCgG/M///6kf//wYAAAABqrQAAPCtAAAJQswAAAZDzAAAIEF2ZyBDb3N0IHBlciBIb3NwIERheSAtIE1lZGljYXJlCgoBvDP//+pH//8GAAAAAau0AADwrQAACUXMAAAGRswAAB1BdmcgQ29zdCBwZXIgSG9zcCBEYXkgLSBPdGhlcgoKAbkz///qR///BgAAAAGstAAA8K0AAAlIzAAABknMAAABIAoKAbYz///qR///BgAAAAGttAAA8K0AAAlLzAAABkzMAAARQXZnIENvc3QgcGVyIENhc2UKCgGzM///6kf//wYAAAABrrQAAPCtAAAJTswAAAZPzAAAHEF2ZyBDb3N0IHBlciBDYXNlIC0gSW50ZXJuYWwKCgGwM///6kf//wYAAAABr7QAAPCtAAAJUcwAAAZSzAAAHEF2ZyBDb3N0IHBlciBDYXNlIC0gRXh0ZXJuYWwKCgGtM///6kf//wYAAAABsLQAAPCtAAAJVMwAAAZVzAAAHkF2ZyBDb3N0IHBlciBDYXNlIC0gQ29tbWVyY2lhbAoKAaoz///qR///BgAAAAGxtAAA8K0AAAlXzAAABljMAAAcQXZnIENvc3QgcGVyIENhc2UgLSBNZWRpY2FyZQoKAacz///qR///BgAAAAGytAAA8K0AAAlazAAABlvMAAAZQXZnIENvc3QgcGVyIENhc2UgLSBPdGhlcgoKAaQz///qR///BgAAAAGztAAA8K0AAAldzAAABl7MAAATUmlzayBTY29yZSBNZXRyaWNzIAoKAaEz///qR///BgAAAAG0tAAA8K0AAAlgzAAABmHMAAATTWVkaWNhcmUgUmlzayBTY29yZQoKAZ4z///qR///BgAAAAG1tAAA8K0AAAljzAAABmTMAAAEMjAxMAoKAZsz///qR///BgAAAAG2tAAA8K0AAAlmzAAABmfMAAAEMjAxMQoKAZgz///qR///BgAAAAG3tAAA8K0AAAlpzAAABmrMAAAEMjAxMgoKAZUz///qR///BgAAAAG4tAAA8K0AAAlszAAABm3MAAAEMjAxMwoKAZIz///qR///BgAAAAG5tAAA8K0AAAlvzAAABnDMAAAEMjAxNAoKAY8z///qR///BgAAAAG6tAAA8K0AAAlyzAAABnPMAAAEMjAxNQoKAYwz///qR///BgAAAAG7tAAA8K0AAAl1zAAABnbMAAAEMjAxNgoKAYkz///qR///BgAAAAG8tAAA8K0AAAl4zAAABnnMAAAEMjAxNwoKAYYz///qR///BgAAAAG9tAAA8K0AAAl7zAAABnzMAAAQTWVtYmVyc2hpcCBUb3RhbAoKAYMz///qR///BgAAAAG+tAAA8K0AAAl+zAAABn/MAAADSE1PCgoBgDP//+pH//8GAAAAAb+0AADwrQAACYHMAAAGgswAAAQyMDExCgoBfTP//+pH//8GAAAAAcC0AADwrQAACYTMAAAGhcwAAAQyMDEyCgoBejP//+pH//8GAAAAAcG0AADwrQAACYfMAAAGiMwAAAQyMDEzCgoBdzP//+pH//8GAAAAAcK0AADwrQAACYrMAAAGi8wAAAQyMDE0CgoBdDP//+pH//8GAAAAAcO0AADwrQAACY3MAAAGjswAAAQyMDE1CgoBcTP//+pH//8GAAAAAcS0AADwrQAACZDMAAAGkcwAAAxHcm93dGggVG90YWwKCgFuM///6kf//wYAAAABxbQAAPCtAAAJk8wAAAaUzAAAA0hNTwoKAWsz///qR///BgAAAAHGtAAA8K0AAAmWzAAABpfMAAAEMjAxMQoKAWgz///qR///BgAAAAHHtAAA8K0AAAmZzAAABprMAAAEMjAxMgoKAWUz///qR///BgAAAAHItAAA8K0AAAmczAAABp3MAAAEMjAxMwoKAWIz///qR///BgAAAAHJtAAA8K0AAAmfzAAABqDMAAAEMjAxNAoKAV8z///qR///BgAAAAHKtAAA8K0AAAmizAAABqPMAAAEMjAxNQoKAVwz///qR///BgAAAAHLtAAA8K0AAAmlzAAABqbMAAAVTWVtYmVyc2hpcCAlIG9mIFRvdGFsCgoBWTP//+pH//8GAAAAAcy0AADwrQAACajMAAAGqcwAABNNZW1iZXJzaGlwIEdyb3d0aCAlCgoBVjP//+pH//8GAAAAAc20AADwrQAACavMAAAGrMwAAA1SYXRlIEluY3JlYXNlCgoBUzP//+pH//8GAAAAAc60AADwrQAACa7MAAAGr8wAAA1SYXRlIFBvc2l0aW9uCgoBUDP//+pH//8GAAAAAc+0AADwrQAACbHMAAAGsswAABVSZXZlbnVlIFBNUE0gSW5jcmVhc2UKCgFNM///6kf//wYAAAAB0LQAAPCtAAAJtMwAAAa1zAAAEkV4cGVuc2UgUE1QTSBUcmVuZAoKAUoz///qR///BgAAAAHRtAAA8K0AAAm3zAAABrjMAAAQT3BlcmF0aW5nIE1hcmdpbgoKAUcz///qR///BgAAAAHStAAA8K0AAAm6zAAABrvMAAAEMjAxMQoKAUQz///qR///BgAAAAHTtAAA8K0AAAm9zAAABr7MAAAEMjAxMgoKAUEz///qR///BgAAAAHUtAAA8K0AAAnAzAAABsHMAAAEMjAxMwoKAT4z///qR///BgAAAAHVtAAA8K0AAAnDzAAABsTMAAAEMjAxNAoKATsz///qR///BgAAAAHWtAAA8K0AAAnGzAAABsfMAAAEMjAxNQoKATgz///qR///BgAAAAHXtAAA8K0AAAnJzAAABsrMAAAQTWVkaWNhbCBTZXJ2aWNlcwoKATUz///qR///BgAAAAHYtAAA8K0AAAnMzAAABs3MAAAPSG9zcGl0YWxpemF0aW9uCgoBMjP//+pH//8GAAAAAdm0AADwrQAACc/MAAAG0MwAAAhQaGFybWFjeQoKAS8z///qR///BgAAAAHatAAA8K0AAAnSzAAABtPMAAArT3RoZXIgQ2FyZSBEZWxpdmVyeSwgUFBMLCBHcmFudHMgJiBEb25hdGlvbgoKASwz///qR///BgAAAAHbtAAA8K0AAAnVzAAABtbMAAAcUmVnaW9uYWwgJiBIZWFsdGggUGxhbiBBZG1pbgoKASkz///qR///BgAAAAHctAAA8K0AAAnYzAAABtnMAAAIUHJvcGVydHkKCgEmM///6kf//wYAAAAB3bQAAPCtAAAJ28wAAAbczAAAIVByb2dyYW0gT2ZmaWNlcyAvIFNoYXJlZCBTZXJ2aWNlcwoKASMz///qR///BgAAAAHetAAA8K0AAAnezAAABt/MAAAXS1BJVCAvIEtQIEhlYWx0aENvbm5lY3QKCgEgM///6kf//wYAAAAB37QAAPCtAAAJ4cwAAAbizAAADVRvdGFsIEV4cGVuc2UKCgEdM///6kf//wYAAAAB4LQAAPCtAAAJ5MwAAAblzAAABDIwMTAKCgEaM///6kf//wYAAAAB4bQAAPCtAAAJ58wAAAbozAAABDIwMTEKCgEXM///6kf//wYAAAAB4rQAAPCtAAAJ6swAAAbrzAAABDIwMTIKCgEUM///6kf//wYAAAAB47QAAPCtAAAJ7cwAAAbuzAAABDIwMTMKCgERM///6kf//wYAAAAB5LQAAPCtAAAJ8MwAAAbxzAAABDIwMTQKCgEOM///6kf//wYAAAAB5bQAAPCtAAAJ88wAAAb0zAAABDIwMTUKCgELM///6kf//wYAAAAB5rQAAPCtAAAJ9swAAAb3zAAABDIwMTYKCgEIM///6kf//wYAAAAB57QAAPCtAAAJ+cwAAAb6zAAABDIwMTcKCgEFM///6kf//wYAAAAB6LQAAPCtAAAJ/MwAAAb9zAAACiUgb2YgVG90YWwKCgECM///6kf//wYAAAAB6bQAAPCtAAAJ/8wAAAYAzQAAEE1lZGljYWwgU2VydmljZXMKCgH/Mv//6kf//wYAAAAB6rQAAPCtAAAJAs0AAAYDzQAAD0hvc3BpdGFsaXphdGlvbgoKAfwy///qR///BgAAAAHrtAAA8K0AAAkFzQAABgbNAAAIUGhhcm1hY3kKCgH5Mv//6kf//wYAAAAB7LQAAPCtAAAJCM0AAAYJzQAAK090aGVyIENhcmUgRGVsaXZlcnksIFBQTCwgR3JhbnRzICYgRG9uYXRpb24KCgH2Mv//6kf//wYAAAAB7bQAAPCtAAAJC80AAAYMzQAAHFJlZ2lvbmFsICYgSGVhbHRoIFBsYW4gQWRtaW4KCgHzMv//6kf//wYAAAAB7rQAAPCtAAAJDs0AAAYPzQAACFByb3BlcnR5CgoB8DL//+pH//8GAAAAAe+0AADwrQAACRHNAAAGEs0AACFQcm9ncmFtIE9mZmljZXMgLyBTaGFyZWQgU2VydmljZXMKCgHtMv//6kf//wYAAAAB8LQAAPCtAAAJFM0AAAYVzQAAF0tQSVQgLyBLUCBIZWFsdGhDb25uZWN0CgoB6jL//+pH//8GAAAAAfG0AADwrQAACRfNAAAGGM0AAAtUb3RhbCAkUE1QTQoKAecy///qR///BgAAAAHytAAA8K0AAAkazQAABhvNAAAEMjAxMAoKAeQy///qR///BgAAAAHztAAA8K0AAAkdzQAABh7NAAAEMjAxMQoKAeEy///qR///BgAAAAH0tAAA8K0AAAkgzQAABiHNAAAEMjAxMgoKAd4y///qR///BgAAAAH1tAAA8K0AAAkjzQAABiTNAAAEMjAxMwoKAdsy///qR///BgAAAAH2tAAA8K0AAAkmzQAABifNAAAEMjAxNAoKAdgy///qR///BgAAAAH3tAAA8K0AAAkpzQAABirNAAAEMjAxNQoKAdUy///qR///BgAAAAH4tAAA8K0AAAkszQAABi3NAAAEMjAxNgoKAdIy///qR///BgAAAAH5tAAA8K0AAAkvzQAABjDNAAAEMjAxNwoKAc8y///qR///BgAAAAH6tAAA8K0AAAkyzQAABjPNAAAKJSBvZiBUb3RhbAoKAcwy///qR///BgAAAAH7tAAA8K0AAAk1zQAABjbNAAAQTWVkaWNhbCBTZXJ2aWNlcwoKAcky///qR///BgAAAAH8tAAA8K0AAAk4zQAABjnNAAAPSG9zcGl0YWxpemF0aW9uCgoBxjL//+pH//8GAAAAAf20AADwrQAACTvNAAAGPM0AAAhQaGFybWFjeQoKAcMy///qR///BgAAAAH+tAAA8K0AAAk+zQAABj/NAAArT3RoZXIgQ2FyZSBEZWxpdmVyeSwgUFBMLCBHcmFudHMgJiBEb25hdGlvbgoKAcAy///qR///BgAAAAH/tAAA8K0AAAlBzQAABkLNAAAcUmVnaW9uYWwgJiBIZWFsdGggUGxhbiBBZG1pbgoKAb0y///qR///BgAAAAEAtQAA8K0AAAlEzQAABkXNAAAIUHJvcGVydHkKCgG6Mv//6kf//wYAAAABAbUAAPCtAAAJR80AAAZIzQAAIlByb2dyYW0gT2ZmaWNlcyAvIFNoYXJlZCBTZXJ2aWNlcyAKCgG3Mv//6kf//wYAAAABArUAAPCtAAAJSs0AAAZLzQAAGEtQSVQgLyBLUCBIZWFsdGhDb25uZWN0IAoKAbQy///qR///BgAAAAEDtQAA8K0AAAlNzQAABk7NAAATVG90YWwgRXhwZW5zZSBUcmVuZAoKAbEy///qR///BgAAAAEEtQAA8K0AAAlQzQAABlHNAAAEMjAxMAoKAa4y///qR///BgAAAAEFtQAA8K0AAAlTzQAABlTNAAAEMjAxMQoKAasy///qR///BgAAAAEGtQAA8K0AAAlWzQAABlfNAAAEMjAxMgoKAagy///qR///BgAAAAEHtQAA8K0AAAlZzQAABlrNAAAEMjAxMwoKAaUy///qR///BgAAAAEItQAA8K0AAAlczQAABl3NAAAEMjAxNAoKAaIy///qR///BgAAAAEJtQAA8K0AAAlfzQAABmDNAAAEMjAxNQoKAZ8y///qR///BgAAAAEKtQAA8K0AAAlizQAABmPNAAAEMjAxNgoKAZwy///qR///BgAAAAELtQAA8K0AAAllzQAABmbNAAAEMjAxNwoKAZky///qR///BgAAAAEMtQAA8K0AAAlozQAABmnNAAAOMjAxMy0yMDE3IENBR1IKCgGWMv//6kf//wYAAAABDbUAAPCtAAAJa80AAAZszQAAFkNhcGl0YWwgLSAlIG9mIFJldmVudWUKCgGTMv//6kf//wYAAAABDrUAAPCtAAAJbs0AAAZvzQAAEURlcHJlY2lhdGlvbiAoJG0pCgoBkDL//+pH//8GAAAAAQ+1AADwrQAACXHNAAAGcs0AABxDYXBpdGFsIC0gUGVyIEF2ZXJhZ2UgTWVtYmVyCgoBjTL//+pH//8GAAAAARC1AADwrQAACXTNAAAGdc0AAAQyMDEwCgoBijL//+pH//8GAAAAARG1AADwrQAACXfNAAAGeM0AAAQyMDExCgoBhzL//+pH//8GAAAAARK1AADwrQAACXrNAAAGe80AAAQyMDEyCgoBhDL//+pH//8GAAAAARO1AADwrQAACX3NAAAGfs0AAAQyMDEzCgoBgTL//+pH//8GAAAAARS1AADwrQAACYDNAAAGgc0AAAQyMDE0CgoBfjL//+pH//8GAAAAARW1AADwrQAACYPNAAAGhM0AAAQyMDE1CgoBezL//+pH//8GAAAAARa1AADwrQAACYbNAAAGh80AAAQyMDE2CgoBeDL//+pH//8GAAAAARe1AADwrQAACYnNAAAGis0AAAQyMDE3CgoBdTL//+pH//8GAAAAARi1AADwrQAACYzNAAAGjc0AAAQyMDE4CgoBcjL//+pH//8GAAAAARm1AADwrQAACY/NAAAGkM0AAAQyMDE5CgoBbzL//+pH//8GAAAAARq1AADwrQAACZLNAAAGk80AAAQyMDIwCgoBbDL//+pH//8GAAAAARu1AADwrQAACZXNAAAGls0AAAQyMDIxCgoBaTL//+pH//8GAAAAARy1AADwrQAACZjNAAAGmc0AAAQyMDIyCgoBZjL//+pH//8GAAAAAR21AADwrQAACZvNAAAGnM0AABMyMDEyIFN0cmF0ZWdpYyBQbGFuCgoBYzL//+pH//8GAAAAAR61AADwrQAACZ7NAAAGn80AABMyMDEzIFN0cmF0ZWdpYyBQbGFuCgoBYDL//+pH//8GAAAAAR+1AADwrQAACaHNAAAGos0AAAQyMDEwCgoBXTL//+pH//8GAAAAASC1AADwrQAACaTNAAAGpc0AAAQyMDExCgoBWjL//+pH//8GAAAAASG1AADwrQAACafNAAAGqM0AAAQyMDEyCgoBVzL//+pH//8GAAAAASK1AADwrQAACarNAAAGq80AAAQyMDEzCgoBVDL//+pH//8GAAAAASO1AADwrQAACa3NAAAGrs0AAAQyMDE0CgoBUTL//+pH//8GAAAAASS1AADwrQAACbDNAAAGsc0AAAQyMDE1CgoBTjL//+pH//8GAAAAASW1AADwrQAACbPNAAAGtM0AAAQyMDE2CgoBSzL//+pH//8GAAAAASa1AADwrQAACbbNAAAGt80AAAQyMDE3CgoBSDL//+pH//8GAAAAASe1AADwrQAACbnNAAAGus0AAAQyMDE4CgoBRTL//+pH//8GAAAAASi1AADwrQAACbzNAAAGvc0AAAQyMDE5CgoBQjL//+pH//8GAAAAASm1AADwrQAACb/NAAAGwM0AAAQyMDIwCgoBPzL//+pH//8GAAAAASq1AADwrQAACcLNAAAGw80AAAQyMDIxCgoBPDL//+pH//8GAAAAASu1AADwrQAACcXNAAAGxs0AAAQyMDIyCgoBOTL//+pH//8GAAAAASy1AADwrQAACcjNAAAGyc0AAAhSZXZlbnVlIAoKATYy///qR///BgAAAAEttQAA8K0AAAnLzQAABszNAAAPKEEpIEluc3VyZXIgVGF4CgoBMzL//+pH//8GAAAAAS61AADwrQAACc7NAAAGz80AABMoQikgUmVpbnN1cmFuY2UgVGF4CgoBMDL//+pH//8GAAAAAS+1AADwrQAACdHNAAAG0s0AABRSZWluc3VyYW5jZSBUYXggTG9hZAoKAS0y///qR///BgAAAAEwtQAA8K0AAAnUzQAABtXNAAANKEMpIFBDT1JJIEZlZQoKASoy///qR///BgAAAAExtQAA8K0AAAnXzQAABtjNAAAXKEQpIENhZGlsbGFjIEV4Y2lzZSBUYXgKCgEnMv//6kf//wYAAAABMrUAAPCtAAAJ2s0AAAbbzQAAFFRvdGFsIFRheGVzIGFuZCBGZWVzCgoBJDL//+pH//8GAAAAATO1AADwrQAACd3NAAAG3s0AAAEgCgoBITL//+pH//8GAAAAATS1AADwrQAACeDNAAAG4c0AAAhFeHBlbnNlcwoKAR4y///qR///BgAAAAE1tQAA8K0AAAnjzQAABuTNAAAPKEEpIEluc3VyZXIgVGF4CgoBGzL//+pH//8GAAAAATa1AADwrQAACebNAAAG580AABMoQikgUmVpbnN1cmFuY2UgVGF4CgoBGDL//+pH//8GAAAAATe1AADwrQAACenNAAAG6s0AABdSZWluc3VyYW5jZSBUYXggRXhwZW5zZQoKARUy///qR///BgAAAAE4tQAA8K0AAAnszQAABu3NAAANKEMpIFBDT1JJIEZlZQoKARIy///qR///BgAAAAE5tQAA8K0AAAnvzQAABvDNAAAXKEQpIENhZGlsbGFjIEV4Y2lzZSBUYXgKCgEPMv//6kf//wYAAAABOrUAAPCtAAAJ8s0AAAbzzQAAFFRvdGFsIFRheGVzIGFuZCBGZWVzCgoBDDL//+pH//8GAAAAATu1AADwrQAACfXNAAAG9s0AAAEgCgoBCTL//+pH//8GAAAAATy1AADwrQAACfjNAAAG+c0AAAtEaWZmZXJlbmNlIAoKAQYy///qR///BgAAAAE9tQAA8K0AAAn7zQAABvzNAAAPKEEpIEluc3VyZXIgVGF4CgoBAzL//+pH//8GAAAAAT61AADwrQAACf7NAAAG/80AABMoQikgUmVpbnN1cmFuY2UgVGF4CgoBADL//+pH//8GAAAAAT+1AADwrQAACQHOAAAGAs4AABpSZWluc3VyYW5jZSBUYXggRGlmZmVyZW5jZQoKAf0x///qR///BgAAAAFAtQAA8K0AAAkEzgAABgXOAAANKEMpIFBDT1JJIEZlZQoKAfox///qR///BgAAAAFBtQAA8K0AAAkHzgAABgjOAAAXKEQpIENhZGlsbGFjIEV4Y2lzZSBUYXgKCgH3Mf//6kf//wYAAAABQrUAAPCtAAAJCs4AAAYLzgAAFFRvdGFsIFRheGVzIGFuZCBGZWVzCgoB9DH//+pH//8GAAAAAUO1AADwrQAACQ3OAAAGDs4AAAQyMDEyCgoB8TH//+pH//8GAAAAAUS1AADwrQAACRDOAAAGEc4AAAQyMDEzCgoB7jH//+pH//8GAAAAAUW1AADwrQAACRPOAAAGFM4AAAQyMDE0CgoB6zH//+pH//8GAAAAAUa1AADwrQAACRbOAAAGF84AAAQyMDE1CgoB6DH//+pH//8GAAAAAUe1AADwrQAACRnOAAAGGs4AAAQyMDE2CgoB5TH//+pH//8GAAAAAUi1AADwrQAACRzOAAAGHc4AAAQyMDE3CgoB4jH//+pH//8GAAAAAUm1AADwrQAACR/OAAAGIM4AAAQyMDE4CgoB3zH//+pH//8GAAAAAUq1AADwrQAACSLOAAAGI84AAAQyMDE5CgoB3DH//+pH//8GAAAAAUu1AADwrQAACSXOAAAGJs4AAAQyMDIwCgoB2TH//+pH//8GAAAAAUy1AADwrQAACSjOAAAGKc4AAAQyMDIxCgoB1jH//+pH//8GAAAAAU21AADwrQAACSvOAAAGLM4AAAQyMDIyCgoB0zH//+pH//8GAAAAAU61AADwrQAACS7OAAAGL84AAAlOZXcgdG8gS1AKCgHQMf//6kf//wYAAAABT7UAAPCtAAAJMc4AAAYyzgAAB0FnZS1JbnMKCgHNMf//6kf//wYAAAABULUAAPCtAAAJNM4AAAY1zgAADFRlcm1pbmF0aW9ucwoKAcox///qR///BgAAAAFRtQAA8K0AAAk3zgAABjjOAAAKTmV0IEdyb3d0aAoKAccx///qR///BgAAAAFStQAA8K0AAAk6zgAABjvOAAAFMjAxMUEKCgHEMf//6kf//wYAAAABU7UAAPCtAAAJPc4AAAY+zgAABTIwMTJBCgoBwTH//+pH//8GAAAAAVS1AADwrQAACUDOAAAGQc4AAAUyMDEzRgoKAb4x///qR///BgAAAAFVtQAA8K0AAAlDzgAABkTOAAAGMjAxNFJTCgoBuzH//+pH//8GAAAAAVa1AADwrQAACUbOAAAGR84AAAYyMDE1UlMKCgG4Mf//6kf//wYAAAABV7UAAPCtAAAJSc4AAAZKzgAAE01hcmtldCBBc3N1bXB0aW9ucyAKCgG1Mf//6kf//wYAAAABWLUAAPCtAAAJTM4AAAZNzgAAGktQIFBvc2l0aW9uaW5nIGFuZCBHcm93dGggCgoBsjH//+pH//8GAAAAAVm1AADwrQAACU/OAAAGUM4AABNNZW1iZXJzaGlwIEdyb3d0aCAlCgoBrzH//+pH//8GAAAAAVq1AADwrQAACVLOAAAGU84AAB1Ub3RhbCBDb21tZXJjaWFsIE1hcmtldCBTaGFyZQoKAawx///qR///BgAAAAFbtQAA8K0AAAlVzgAABlbOAAAJTWVkaWNhcmUgCgoBqTH//+pH//8GAAAAAVy1AADwrQAACVjOAAAGWc4AAB1NYW5hZ2VkIE1lZGljYXJlIE1hcmtldCBTaGFyZQoKAaYx///qR///BgAAAAFdtQAA8K0AAAlbzgAABlzOAAAbVG90YWwgTWVkaWNhcmUgTWFya2V0IFNoYXJlCgoBozH//+pH//8GAAAAAV61AADwrQAACV7OAAAGX84AAAlNZWRpY2FpZCAKCgGgMf//6kf//wYAAAABX7UAAPCtAAAJYc4AAAZizgAAHU1hbmFnZWQgTWVkaWNhaWQgTWFya2V0IFNoYXJlCgoBnTH//+pH//8GAAAAAWC1AADwrQAACWTOAAAGZc4AABtUb3RhbCBNZWRpY2FpZCBNYXJrZXQgU2hhcmUKCgGaMf//6kf//wYAAAABYbUAAPCtAAAJZ84AAAZozgAAGlRvdGFsIEluc3VyZWQgTWFya2V0IFNoYXJlCgoBlzH//+pH//8GAAAAAWK1AADwrQAACWrOAAAGa84AAAQyMDEyCgoBlDH//+pH//8GAAAAAWO1AADwrQAACW3OAAAGbs4AAAQyMDEzCgoBkTH//+pH//8GAAAAAWS1AADwrQAACXDOAAAGcc4AAAQyMDE0CgoBjjH//+pH//8GAAAAAWW1AADwrQAACXPOAAAGdM4AAAQyMDE1CgoBizH//+pH//8GAAAAAWa1AADwrQAACXbOAAAGd84AABNMYXJnZSBHcm91cCBJbnN1cmVkCgoBiDH//+pH//8GAAAAAWe1AADwrQAACXnOAAAGes4AAAtTbWFsbCBHcm91cAoKAYUx///qR///BgAAAAFotQAA8K0AAAl8zgAABn3OAAAKSW5kaXZpZHVhbAoKAYIx///qR///BgAAAAFptQAA8K0AAAl/zgAABoDOAAAQVG90YWwgQ29tbWVyY2lhbAoKAX8x///qR///BgAAAAFqtQAA8K0AAAmCzgAABoPOAAASTWVkaWNhcmUgQWR2YW50YWdlCgoBfDH//+pH//8GAAAAAWu1AADwrQAACYXOAAAGhs4AAAQyMDExCgoBeTH//+pH//8GAAAAAWy1AADwrQAACYjOAAAGic4AAAQyMDEyCgoBdjH//+pH//8GAAAAAW21AADwrQAACYvOAAAGjM4AAAQyMDEzCgoBczH//+pH//8GAAAAAW61AADwrQAACY7OAAAGj84AAAQyMDE0CgoBcDH//+pH//8GAAAAAW+1AADwrQAACZHOAAAGks4AAAQyMDE1CgoBbTH//+pH//8GAAAAAXC1AADwrQAACZTOAAAGlc4AAAQyMDE2CgoBajH//+pH//8GAAAAAXG1AADwrQAACZfOAAAGmM4AAAQyMDE3CgoBZzH//+pH//8GAAAAAXK1AADwrQAACZrOAAAGm84AAAQyMDE4CgoBZDH//+pH//8GAAAAAXO1AADwrQAACZ3OAAAGns4AAAQyMDE5CgoBYTH//+pH//8GAAAAAXS1AADwrQAACaDOAAAGoc4AAAQyMDIwCgoBXjH//+pH//8GAAAAAXW1AADwrQAACaPOAAAGpM4AAAQyMDIxCgoBWzH//+pH//8GAAAAAXa1AADwrQAACabOAAAGp84AAAQyMDIyCgoBWDH//+pH//8GAAAAAXe1AADwrQAACanOAAAGqs4AAA5SYXRlIFBvc2l0aW9uIAoKAVUx///qR///BgAAAAF4tQAA8K0AAAmszgAABq3OAAAFR3JvdXAKCgFSMf//6kf//wYAAAABebUAAPCtAAAJr84AAAawzgAACkluZGl2aWR1YWwKCgFPMf//6kf//wYAAAABerUAAPCtAAAJss4AAAazzgAAB0dyb3d0aCAKCgFMMf//6kf//wYAAAABe7UAAPCtAAAJtc4AAAa2zgAABUdyb3VwCgoBSTH//+pH//8GAAAAAXy1AADwrQAACbjOAAAGuc4AAApJbmRpdmlkdWFsCgoBRjH//+pH//8GAAAAAX21AADwrQAACbvOAAAGvM4AAA5Ub3RhbCBNZWRpY2FyZQoKAUMx///qR///BgAAAAF+tQAA8K0AAAm+zgAABr/OAAANUmV2ZW51ZSBQTVBNIAoKAUAx///qR///BgAAAAF/tQAA8K0AAAnBzgAABsLOAAAFR3JvdXAKCgE9Mf//6kf//wYAAAABgLUAAPCtAAAJxM4AAAbFzgAACkluZGl2aWR1YWwKCgE6Mf//6kf//wYAAAABgbUAAPCtAAAJx84AAAbIzgAADlRvdGFsIE1lZGljYXJlCgoBNzH//+pH//8GAAAAAYK1AADwrQAACcrOAAAGy84AAA1FeHBlbnNlIFBNUE0gCgoBNDH//+pH//8GAAAAAYO1AADwrQAACc3OAAAGzs4AAAVHcm91cAoKATEx///qR///BgAAAAGEtQAA8K0AAAnQzgAABtHOAAAKSW5kaXZpZHVhbAoKAS4x///qR///BgAAAAGFtQAA8K0AAAnTzgAABtTOAAAOVG90YWwgTWVkaWNhcmUKCgErMf//6kf//wYAAAABhrUAAPCtAAAJ1s4AAAbXzgAAB01hcmdpbiAKCgEoMf//6kf//wYAAAABh7UAAPCtAAAJ2c4AAAbazgAABUdyb3VwCgoBJTH//+pH//8GAAAAAYi1AADwrQAACdzOAAAG3c4AAApJbmRpdmlkdWFsCgoBIjH//+pH//8GAAAAAYm1AADwrQAACd/OAAAG4M4AAA5Ub3RhbCBNZWRpY2FyZQoKAR8x///qR///BgAAAAGKtQAA8K0AAAnizgAABuPOAAAEMjAxMAoKARwx///qR///BgAAAAGLtQAA8K0AAAnlzgAABubOAAAEMjAxMQoKARkx///qR///BgAAAAGMtQAA8K0AAAnozgAABunOAAAEMjAxMgoKARYx///qR///BgAAAAGNtQAA8K0AAAnrzgAABuzOAAAEMjAxMwoKARMx///qR///BgAAAAGOtQAA8K0AAAnuzgAABu/OAAAEMjAxNAoKARAx///qR///BgAAAAGPtQAA8K0AAAnxzgAABvLOAAAEMjAxNQoKAQ0x///qR///BgAAAAGQtQAA8K0AAAn0zgAABvXOAAATTWVkaWNhcmUgUmlzayBTY29yZQoKAQox///qR///BgAAAAGRtQAA8K0AAAn3zgAABvjOAAAkVG90YWwgSG9zcGl0YWwgQmVkIERheXMvMTAwMCBtZW1iZXJzCgoBBzH//+pH//8GAAAAAZK1AADwrQAACfrOAAAG+84AACtIb3NwaXRhbCBCZWQgRGF5cy8xMDAwIG1lbWJlcnMgLSBDb21tZXJjaWFsCgoBBDH//+pH//8GAAAAAZO1AADwrQAACf3OAAAG/s4AAClIb3NwaXRhbCBCZWQgRGF5cy8xMDAwIG1lbWJlcnMgLSBNZWRpY2FyZQoKAQEx///qR///BgAAAAGUtQAA8K0AAAkAzwAABgHPAAAZQXZnIENvc3QgcGVyIEhvc3BpdGFsIERheQoKAf4w///qR///BgAAAAGVtQAA8K0AAAkDzwAABgTPAAAiQXZnIENvc3QgcGVyIEhvc3AgRGF5IC0gQ29tbWVyY2lhbAoKAfsw///qR///BgAAAAGWtQAA8K0AAAkGzwAABgfPAAAgQXZnIENvc3QgcGVyIEhvc3AgRGF5IC0gTWVkaWNhcmUKCgH4MP//6kf//wYAAAABl7UAAPCtAAAJCc8AAAYKzwAAFkF2ZXJhZ2UgTGVuZ3RoIG9mIFN0YXkKCgH1MP//6kf//wYAAAABmLUAAPCtAAAJDM8AAAYNzwAAH0F2ZyBMZW5ndGggb2YgU3RheSAtIENvbW1lcmNpYWwKCgHyMP//6kf//wYAAAABmbUAAPCtAAAJD88AAAYQzwAAHUF2ZyBMZW5ndGggb2YgU3RheSAtIE1lZGljYXJlCgoB7zD//+pH//8GAAAAAZq1AADwrQAACRLPAAAGE88AAA0gICBUb3RhbCBGVEVzCgoB7DD//+pH//8GAAAAAZu1AADwrQAACRXPAAAGFs8AAA9QaHlzaWNpYW5zIEZURXMKCgHpMP//6kf//wYAAAABnLUAAPCtAAAJGM8AAAYZzwAAFE1lZGljYWwgT2ZmaWNlcyBGVEVzCgoB5jD//+pH//8GAAAAAZ21AADwrQAACRvPAAAGHM8AAA1Ib3NwaXRhbCBGVEVzCgoB4zD//+pH//8GAAAAAZ61AADwrQAACR7PAAAGH88AABFBZG1pbiBGVEVzIC0gQ29yZQoKAeAw///qR///BgAAAAGftQAA8K0AAAkhzwAABiLPAAAYQWRtaW4gRlRFcyAtIEluaXRpYXRpdmVzCgoB3TD//+pH//8GAAAAAaC1AADwrQAACSTPAAAGJc8AABVBdmcgRlRFcy8xMDAwIG1lbWJlcnMKCgHaMP//6kf//wYAAAABobUAAPCtAAAJJ88AAAYozwAAHFBoeXNpY2lhbnMgRlRFcy8xMDAwIG1lbWJlcnMKCgHXMP//6kf//wYAAAABorUAAPCtAAAJKs8AAAYrzwAAIU1lZGljYWwgT2ZmaWNlcyBGVEVzLzEwMDAgbWVtYmVycwoKAdQw///qR///BgAAAAGjtQAA8K0AAAktzwAABi7PAAAaSG9zcGl0YWwgRlRFcy8xMDAwIG1lbWJlcnMKCgHRMP//6kf//wYAAAABpLUAAPCtAAAJMM8AAAYxzwAAH0FkbWluIEZURXMvMTAwMCBtZW1iZXJzIC0gVG90YWwKCgHOMP//6kf//wYAAAABpbUAAPCtAAAJM88AAAY0zwAABDIwMTEKCgHLMP//6kf//wYAAAABprUAAPCtAAAJNs8AAAY3zwAABDIwMTIKCgHIMP//6kf//wYAAAABp7UAAPCtAAAJOc8AAAY6zwAABDIwMTMKCgHFMP//6kf//wYAAAABqLUAAPCtAAAJPM8AAAY9zwAABDIwMTQKCgHCMP//6kf//wYAAAABqbUAAPCtAAAJP88AAAZAzwAADVJlbWFpbmluZyBHYXAKCgG/MP//6kf//wYAAAABqrUAAPCtAAAJQs8AAAZDzwAACFBoYXJtYWN5CgoBvDD//+pH//8GAAAAAau1AADwrQAACUXPAAAGRs8AABFFbXBsb3llZSBCZW5lZml0cwoKAbkw///qR///BgAAAAGstQAA8K0AAAlIzwAABknPAAAFT3RoZXIKCgG2MP//6kf//wYAAAABrbUAAPCtAAAJS88AAAZMzwAAH1N0YWZmaW5nIGFuZCBPdGhlciBJbXByb3ZlbWVudHMKCgGzMP//6kf//wYAAAABrrUAAPCtAAAJTs8AAAZPzwAAGU91dHNpZGUgTm9uIFByb2Zlc3Npb25hbHMKCgGwMP//6kf//wYAAAABr7UAAPCtAAAJUc8AAAZSzwAACFJlYXNvbiAxCgoBrTD//+pH//8GAAAAAbC1AADwrQAACVTPAAAGVc8AAAhSZWFzb24gNAoKAaow///qR///BgAAAAGxtQAA8K0AAAlXzwAABljPAAAIUmVhc29uIDUKCgGnMP//6kf//wYAAAABsrUAAPCtAAAJWs8AAAZbzwAACFByb3BlcnR5CgoBpDD//+pH//8GAAAAAbO1AADwrQAACV3PAAAGXs8AABBJbnRlcm5hbGl6YXRpb25zCgoBoTD//+pH//8GAAAAAbS1AADwrQAACWDPAAAGYc8AABBFeHRlcm5hbCBNZWRpY2FsCgoBnjD//+pH//8GAAAAAbW1AADwrQAACWPPAAAGZM8AAAxSZWR1Y2UgU3RhZmYKCgGbMP//6kf//wYAAAABtrUAAPCtAAAJZs8AAAZnzwAADE1lZCBTdXBwbGllcwoKAZgw///qR///BgAAAAG3tQAA8K0AAAlpzwAABmrPAAAJV29ya2ZvcmNlCgoBlTD//+pH//8GAAAAAbi1AADwrQAACWzPAAAGbc8AABBNZW1iZXIgcmV0ZW50aW9uCgoBkjD//+pH//8GAAAAAbm1AADwrQAACW/PAAAGcM8AADBNZWRpY2FsIEdyb3VwIChleGNsLiByZWZlcnJhbHMpIGFib3ZlIDIwMTIgdHJlbmQKCgGPMP//6kf//wYAAAABurUAAPCtAAAJcs8AAAZzzwAAKFBlbnNpb24vUG9zdC1yZXRpcmVtZW50IGFib3ZlIDIwMTIgdHJlbmQKCgGMMP//6kf//wYAAAABu7UAAPCtAAAJdc8AAAZ2zwAAFFJ1biBSYXRlIEFkanVzdG1lbnRzCgoBiTD//+pH//8GAAAAAby1AADwrQAACXjPAAAGec8AABNDb250aW51b3VzIFBsYW5uaW5nCgoBhjD//+pH//8GAAAAAb21AADwrQAACXvPAAAGfM8AAAlOb24tbGFib3IKCgGDMP//6kf//wYAAAABvrUAAPCtAAAJfs8AAAZ/zwAAIUhDUiBCdXNpbmVzcyBleHAgYWJvdmUgMjAxMiB0cmVuZAoKAYAw///qR///BgAAAAG/tQAA8K0AAAmBzwAABoLPAAAMMjAxMiBMYXlvZmZzCgoBfTD//+pH//8GAAAAAcC1AADwrQAACYTPAAAGhc8AAA1FUiAmIEhvc3BpdGFsCgoBejD//+pH//8GAAAAAcG1AADwrQAACYfPAAAGiM8AABJXb3JrZm9yY2UgUGxhbm5pbmcKCgF3MP//6kf//wYAAAABwrUAAPCtAAAJis8AAAaLzwAAD091dHNpZGUgTWVkaWNhbAoKAXQw///qR///BgAAAAHDtQAA8K0AAAmNzwAABo7PAAAQRU1DIEltcHJvdmVtZW50cwoKAXEw///qR///BgAAAAHEtQAA8K0AAAmQzwAABpHPAAAISG9zcGl0YWwKCgFuMP//6kf//wYAAAABxbUAAPCtAAAJk88AAAaUzwAADk90aGVyIEJlbmVmaXRzCgoBazD//+pH//8GAAAAAca1AADwrQAACZbPAAAGl88AAAhSZWFzb24gMgoKAWgw///qR///BgAAAAHHtQAA8K0AAAmZzwAABprPAAAMUHJvZHVjdGl2aXR5CgoBZTD//+pH//8GAAAAAci1AADwrQAACZzPAAAGnc8AABFQTy9JbmRpcmVjdCBDb3N0cwoKAWIw///qR///BgAAAAHJtQAA8K0AAAmfzwAABqDPAAAIUmVhc29uIDMKCgFfMP//6kf//wYAAAAByrUAAPCtAAAJos8AAAajzwAAD0xvd2VyIEludmVudG9yeQoKAVww///qR///BgAAAAHLtQAA8K0AAAmlzwAABqbPAAAQU2FsYXJpZXMgJiBXYWdlcwoKAVkw///qR///BgAAAAHMtQAA8K0AAAmozwAABqnPAAAERFVBVAoKAVYw///qR///BgAAAAHNtQAA8K0AAAmrzwAABqzPAAAKUmV0aXJlbWVudAoKAVMw///qR///BgAAAAHOtQAA8K0AAAmuzwAABq/PAAAiSW5kaXJlY3QgRXhwZW5zZXMgYWJvdmUgMjAxMiB0cmVuZAoKAVAw///qR///BgAAAAHPtQAA8K0AAAmxzwAABrLPAAATQ2xpbmljYWwgT3BlcmF0aW9ucwoKAU0w///qR///BgAAAAHQtQAA8K0AAAm0zwAABrXPAAAUUHJvdmlkZXIgQ29udHJhY3RpbmcKCgFKMP//6kf//wYAAAAB0bUAAPCtAAAJt88AAAa4zwAAG1RvdGFsKEV4cCBUcmVuZCBHYXAgTGFiZWwyKQoKAUcw///qR///BgAAAAHStQAA8K0AAAm6zwAABrvPAAAGQW1vdW50CgoBRDD//+pH//8GAAAAAdO1AADwrQAACb3PAAAGvs8AABoyMDEzIEV4cGVuc2UgYXQgMjAxMiBUcmVuZAoKAUEw///qR///BgAAAAHUtQAA8K0AAAnAzwAABsHPAAAYMjAxMyBGb3JlY2FzdGVkIEV4cGVuc2VzCgoBPjD//+pH//8GAAAAAdW1AADwrQAACcPPAAAGxM8AABlFeHBlbnNlIFRyZW5kIEltcHJvdmVtZW50CgoBOzD//+pH//8GAAAAAda1AADwrQAACcbPAAAGx88AAAZBbW91bnQKCgE4MP//6kf//wYAAAAB17UAAPCtAAAJyc8AAAbKzwAAGEhvc3BpdGFsaXphdGlvbiBNZXRyaWNzIAoKATUw///qR///BgAAAAHYtQAA8K0AAAnMzwAABs3PAAAkQXZnIEhvc3BpdGFsIERpc2NoYXJnZXMvMTAwMCBtZW1iZXJzCgoBMjD//+pH//8GAAAAAdm1AADwrQAACc/PAAAG0M8AAC9BdmcgSG9zcGl0YWwgRGlzY2hhcmdlcy8xMDAwIG1lbWJlcnMgLSBJbnRlcm5hbAoKAS8w///qR///BgAAAAHatQAA8K0AAAnSzwAABtPPAAAvQXZnIEhvc3BpdGFsIERpc2NoYXJnZXMvMTAwMCBtZW1iZXJzIC0gRXh0ZXJuYWwKCgEsMP//6kf//wYAAAAB27UAAPCtAAAJ1c8AAAbWzwAAMUF2ZyBIb3NwaXRhbCBEaXNjaGFyZ2VzLzEwMDAgbWVtYmVycyAtIENvbW1lcmNpYWwKCgEpMP//6kf//wYAAAAB3LUAAPCtAAAJ2M8AAAbZzwAAL0F2ZyBIb3NwaXRhbCBEaXNjaGFyZ2VzLzEwMDAgbWVtYmVycyAtIE1lZGljYXJlCgoBJjD//+pH//8GAAAAAd21AADwrQAACdvPAAAG3M8AACxBdmcgSG9zcGl0YWwgRGlzY2hhcmdlcy8xMDAwIG1lbWJlcnMgLSBPdGhlcgoKASMw///qR///BgAAAAHetQAA8K0AAAnezwAABt/PAAABIAoKASAw///qR///BgAAAAHftQAA8K0AAAnhzwAABuLPAAAlVG90YWwgSG9zcGl0YWwgQmVkIERheXMvMTAwMCBNZW1iZXJzIAoKAR0w///qR///BgAAAAHgtQAA8K0AAAnkzwAABuXPAAAkVG90YWwgSG9zcGl0YWwgQmVkIERheXMvMTAwMCBtZW1iZXJzCgoBGjD//+pH//8GAAAAAeG1AADwrQAACefPAAAG6M8AAClIb3NwaXRhbCBCZWQgRGF5cy8xMDAwIG1lbWJlcnMgLSBJbnRlcm5hbAoKARcw///qR///BgAAAAHitQAA8K0AAAnqzwAABuvPAAApSG9zcGl0YWwgQmVkIERheXMvMTAwMCBtZW1iZXJzIC0gRXh0ZXJuYWwKCgEUMP//6kf//wYAAAAB47UAAPCtAAAJ7c8AAAbuzwAAK0hvc3BpdGFsIEJlZCBEYXlzLzEwMDAgbWVtYmVycyAtIENvbW1lcmNpYWwKCgERMP//6kf//wYAAAAB5LUAAPCtAAAJ8M8AAAbxzwAAKUhvc3BpdGFsIEJlZCBEYXlzLzEwMDAgbWVtYmVycyAtIE1lZGljYXJlCgoBDjD//+pH//8GAAAAAeW1AADwrQAACfPPAAAG9M8AACZIb3NwaXRhbCBCZWQgRGF5cy8xMDAwIG1lbWJlcnMgLSBPdGhlcgoKAQsw///qR///BgAAAAHmtQAA8K0AAAn2zwAABvfPAAABIAoKAQgw///qR///BgAAAAHntQAA8K0AAAn5zwAABvrPAAATIEF2ZyBMZW5ndGggb2YgU3RheQoKAQUw///qR///BgAAAAHotQAA8K0AAAn8zwAABv3PAAAWQXZlcmFnZSBMZW5ndGggb2YgU3RheQoKAQIw///qR///BgAAAAHptQAA8K0AAAn/zwAABgDQAAAdQXZnIExlbmd0aCBvZiBTdGF5IC0gSW50ZXJuYWwKCgH/L///6kf//wYAAAAB6rUAAPCtAAAJAtAAAAYD0AAAHUF2ZyBMZW5ndGggb2YgU3RheSAtIEV4dGVybmFsCgoB/C///+pH//8GAAAAAeu1AADwrQAACQXQAAAGBtAAAB9BdmcgTGVuZ3RoIG9mIFN0YXkgLSBDb21tZXJjaWFsCgoB+S///+pH//8GAAAAAey1AADwrQAACQjQAAAGCdAAAB1BdmcgTGVuZ3RoIG9mIFN0YXkgLSBNZWRpY2FyZQoKAfYv///qR///BgAAAAHttQAA8K0AAAkL0AAABgzQAAAaQXZnIExlbmd0aCBvZiBTdGF5IC0gT3RoZXIKCgHzL///6kf//wYAAAAB7rUAAPCtAAAJDtAAAAYP0AAABDIwMTAKCgHwL///6kf//wYAAAAB77UAAPCtAAAJEdAAAAYS0AAABDIwMTEKCgHtL///6kf//wYAAAAB8LUAAPCtAAAJFNAAAAYV0AAABDIwMTIKCgHqL///6kf//wYAAAAB8bUAAPCtAAAJF9AAAAYY0AAABDIwMTMKCgHnL///6kf//wYAAAAB8rUAAPCtAAAJGtAAAAYb0AAABDIwMTQKCgHkL///6kf//wYAAAAB87UAAPCtAAAJHdAAAAYe0AAABDIwMTUKCgHhL///6kf//wYAAAAB9LUAAPCtAAAJINAAAAYh0AAABDIwMTYKCgHeL///6kf//wYAAAAB9bUAAPCtAAAJI9AAAAYk0AAABDIwMTcKCgHbL///6kf//wYAAAAB9rUAAPCtAAAJJtAAAAYn0AAAHlJlYWRtaXNzaW9uIFJhdGlvIC0gQ29tbWVyY2lhbAoKAdgv///qR///BgAAAAH3tQAA8K0AAAkp0AAABirQAAAcUmVhZG1pc3Npb24gUmF0aW8gLSBNZWRpY2FyZQoKAdUv///qR///BgAAAAH4tQAA8K0AAAks0AAABi3QAAAkSEVESVMgTWVkaWNhdGlvbiBNYW5hZ2VtZW50IFN1YnNjYWxlCgoB0i///+pH//8GAAAAAfm1AADwrQAACS/QAAAGMNAAACNDQUhQUyAvIE1FVEVPUiAtIEhlYWx0aCBDYXJlIFJhdGluZwoKAc8v///qR///BgAAAAH6tQAA8K0AAAky0AAABjPQAAAmSENBSFBTIC0gTnVyc2UgQ29tbXVuaWNhdGlvbiBDb21wb3NpdGUKCgHML///6kf//wYAAAAB+7UAAPCtAAAJNdAAAAY20AAAKEhDQUhQUyAtIE92ZXJhbGwgUmF0aW5nIG9mIEhvc3BpdGFsIENhcmUKCgHJL///6kf//wYAAAAB/LUAAPCtAAAJONAAAAY50AAABDIwMTAKCgHGL///6kf//wYAAAAB/bUAAPCtAAAJO9AAAAY80AAABDIwMTEKCgHDL///6kf//wYAAAAB/rUAAPCtAAAJPtAAAAY/0AAABDIwMTIKCgHAL///6kf//wYAAAAB/7UAAPCtAAAJQdAAAAZC0AAABDIwMTMKCgG9L///6kf//wYAAAABALYAAPCtAAAJRNAAAAZF0AAABDIwMTQKCgG6L///6kf//wYAAAABAbYAAPCtAAAJR9AAAAZI0AAABDIwMTUKCgG3L///6kf//wYAAAABArYAAPCtAAAJStAAAAZL0AAABDIwMTYKCgG0L///6kf//wYAAAABA7YAAPCtAAAJTdAAAAZO0AAABDIwMTcKCgGxL///6kf//wYAAAABBLYAAPCtAAAJUNAAAAZR0AAAEE1lbWJlcnNoaXAgVG90YWwKCgGuL///6kf//wYAAAABBbYAAPCtAAAJU9AAAAZU0AAAA0hNTwoKAasv///qR///BgAAAAEGtgAA8K0AAAlW0AAABlfQAAAEREhNTwoKAagv///qR///BgAAAAEHtgAA8K0AAAlZ0AAABlrQAAAEMjAxMQoKAaUv///qR///BgAAAAEItgAA8K0AAAlc0AAABl3QAAAEMjAxMgoKAaIv///qR///BgAAAAEJtgAA8K0AAAlf0AAABmDQAAAEMjAxMwoKAZ8v///qR///BgAAAAEKtgAA8K0AAAli0AAABmPQAAAEMjAxNAoKAZwv///qR///BgAAAAELtgAA8K0AAAll0AAABmbQAAAEMjAxNQoKAZkv///qR///BgAAAAEMtgAA8K0AAAlo0AAABmnQAAAMR3Jvd3RoIFRvdGFsCgoBli///+pH//8GAAAAAQ22AADwrQAACWvQAAAGbNAAAANITU8KCgGTL///6kf//wYAAAABDrYAAPCtAAAJbtAAAAZv0AAABERITU8KCgGQL///6kf//wYAAAABD7YAAPCtAAAJcdAAAAZy0AAABDIwMTEKCgGNL///6kf//wYAAAABELYAAPCtAAAJdNAAAAZ10AAABDIwMTIKCgGKL///6kf//wYAAAABEbYAAPCtAAAJd9AAAAZ40AAABDIwMTMKCgGHL///6kf//wYAAAABErYAAPCtAAAJetAAAAZ70AAABDIwMTQKCgGEL///6kf//wYAAAABE7YAAPCtAAAJfdAAAAZ+0AAABDIwMTUKCgGBL///6kf//wYAAAABFLYAAPCtAAAJgNAAAAaB0AAAFU1lbWJlcnNoaXAgJSBvZiBUb3RhbAoKAX4v///qR///BgAAAAEVtgAA8K0AAAmD0AAABoTQAAATTWVtYmVyc2hpcCBHcm93dGggJQoKAXsv///qR///BgAAAAEWtgAA8K0AAAmG0AAABofQAAANUmF0ZSBJbmNyZWFzZQoKAXgv///qR///BgAAAAEXtgAA8K0AAAmJ0AAABorQAAANUmF0ZSBQb3NpdGlvbgoKAXUv///qR///BgAAAAEYtgAA8K0AAAmM0AAABo3QAAAVUmV2ZW51ZSBQTVBNIEluY3JlYXNlCgoBci///+pH//8GAAAAARm2AADwrQAACY/QAAAGkNAAABJFeHBlbnNlIFBNUE0gVHJlbmQKCgFvL///6kf//wYAAAABGrYAAPCtAAAJktAAAAaT0AAAEE9wZXJhdGluZyBNYXJnaW4KCgFsL///6kf//wYAAAABG7YAAPCtAAAJldAAAAaW0AAABDIwMTEKCgFpL///6kf//wYAAAABHLYAAPCtAAAJmNAAAAaZ0AAABDIwMTIKCgFmL///6kf//wYAAAABHbYAAPCtAAAJm9AAAAac0AAABDIwMTMKCgFjL///6kf//wYAAAABHrYAAPCtAAAJntAAAAaf0AAABDIwMTQKCgFgL///6kf//wYAAAABH7YAAPCtAAAJodAAAAai0AAABDIwMTUKCgFdL///6kf//wYAAAABILYAAPCtAAAJpNAAAAal0AAAEE1lbWJlcnNoaXAgVG90YWwKCgFaL///6kf//wYAAAABIbYAAPCtAAAJp9AAAAao0AAAA0hNTwoKAVcv///qR///BgAAAAEitgAA8K0AAAmq0AAABqvQAAAEMjAxMQoKAVQv///qR///BgAAAAEjtgAA8K0AAAmt0AAABq7QAAAEMjAxMgoKAVEv///qR///BgAAAAEktgAA8K0AAAmw0AAABrHQAAAEMjAxMwoKAU4v///qR///BgAAAAEltgAA8K0AAAmz0AAABrTQAAAEMjAxNAoKAUsv///qR///BgAAAAEmtgAA8K0AAAm20AAABrfQAAAEMjAxNQoKAUgv///qR///BgAAAAEntgAA8K0AAAm50AAABrrQAAAMR3Jvd3RoIFRvdGFsCgoBRS///+pH//8GAAAAASi2AADwrQAACbzQAAAGvdAAAANITU8KCgFCL///6kf//wYAAAABKbYAAPCtAAAJv9AAAAbA0AAABDIwMTEKCgE/L///6kf//wYAAAABKrYAAPCtAAAJwtAAAAbD0AAABDIwMTIKCgE8L///6kf//wYAAAABK7YAAPCtAAAJxdAAAAbG0AAABDIwMTMKCgE5L///6kf//wYAAAABLLYAAPCtAAAJyNAAAAbJ0AAABDIwMTQKCgE2L///6kf//wYAAAABLbYAAPCtAAAJy9AAAAbM0AAABDIwMTUKCgEzL///6kf//wYAAAABLrYAAPCtAAAJztAAAAbP0AAAFU1lbWJlcnNoaXAgJSBvZiBUb3RhbAoKATAv///qR///BgAAAAEvtgAA8K0AAAnR0AAABtLQAAATTWVtYmVyc2hpcCBHcm93dGggJQoKAS0v///qR///BgAAAAEwtgAA8K0AAAnU0AAABtXQAAANUmF0ZSBJbmNyZWFzZQoKASov///qR///BgAAAAExtgAA8K0AAAnX0AAABtjQAAANUmF0ZSBQb3NpdGlvbgoKAScv///qR///BgAAAAEytgAA8K0AAAna0AAABtvQAAAVUmV2ZW51ZSBQTVBNIEluY3JlYXNlCgoBJC///+pH//8GAAAAATO2AADwrQAACd3QAAAG3tAAABJFeHBlbnNlIFBNUE0gVHJlbmQKCgEhL///6kf//wYAAAABNLYAAPCtAAAJ4NAAAAbh0AAAEE9wZXJhdGluZyBNYXJnaW4KCgEeL///6kf//wYAAAABNbYAAPCtAAAJ49AAAAbk0AAABDIwMTEKCgEbL///6kf//wYAAAABNrYAAPCtAAAJ5tAAAAbn0AAABDIwMTIKCgEYL///6kf//wYAAAABN7YAAPCtAAAJ6dAAAAbq0AAABDIwMTMKCgEVL///6kf//wYAAAABOLYAAPCtAAAJ7NAAAAbt0AAABDIwMTQKCgESL///6kf//wYAAAABObYAAPCtAAAJ79AAAAbw0AAABDIwMTUKCgEPL///6kf//wYAAAABOrYAAPCtAAAJ8tAAAAbz0AAACU5ldyB0byBLUAoKAQwv///qR///BgAAAAE7tgAA8K0AAAn10AAABvbQAAAHQWdlLUlucwoKAQkv///qR///BgAAAAE8tgAA8K0AAAn40AAABvnQAAAMVGVybWluYXRpb25zCgoBBi///+pH//8GAAAAAT22AADwrQAACfvQAAAG/NAAAApOZXQgR3Jvd3RoCgoBAy///+pH//8GAAAAAT62AADwrQAACf7QAAAG/9AAAAUyMDExQQoKAQAv///qR///BgAAAAE/tgAA8K0AAAkB0QAABgLRAAAFMjAxMkEKCgH9Lv//6kf//wYAAAABQLYAAPCtAAAJBNEAAAYF0QAABTIwMTNGCgoB+i7//+pH//8GAAAAAUG2AADwrQAACQfRAAAGCNEAAAYyMDE0UlMKCgH3Lv//6kf//wYAAAABQrYAAPCtAAAJCtEAAAYL0QAABjIwMTVSUwoKAfQu///qR///BgAAAAFDtgAA8K0AAAkN0QAABg7RAAATWWVhci1FbmQgTWVtYmVyc2hpcAoKAfEu///qR///BgAAAAFEtgAA8K0AAAkQ0QAABhHRAAAGR3Jvd3RoCgoB7i7//+pH//8GAAAAAUW2AADwrQAACRPRAAAGFNEAAAglIEdyb3d0aAoKAesu///qR///BgAAAAFGtgAA8K0AAAkW0QAABhfRAAAHUmV2ZW51ZQoKAegu///qR///BgAAAAFHtgAA8K0AAAkZ0QAABhrRAAAPUE1QTSAlIEluY3JlYXNlCgoB5S7//+pH//8GAAAAAUi2AADwrQAACRzRAAAGHdEAAAdFeHBlbnNlCgoB4i7//+pH//8GAAAAAUm2AADwrQAACR/RAAAGINEAAAxQTVBNICUgVHJlbmQKCgHfLv//6kf//wYAAAABSrYAAPCtAAAJItEAAAYj0QAAEE9wZXJhdGluZyBJbmNvbWUKCgHcLv//6kf//wYAAAABS7YAAPCtAAAJJdEAAAYm0QAACCUgTWFyZ2luCgoB2S7//+pH//8GAAAAAUy2AADwrQAACSjRAAAGKdEAABRDYXBpdGFsIEV4cGVuZGl0dXJlcwoKAdYu///qR///BgAAAAFNtgAA8K0AAAkr0QAABizRAAATT3BlcmF0aW5nIENhc2ggRmxvdwoKAdMu///qR///BgAAAAFOtgAA8K0AAAku0QAABi/RAAAEMjAxMQoKAdAu///qR///BgAAAAFPtgAA8K0AAAkx0QAABjLRAAAGQWN0dWFsCgoBzS7//+pH//8GAAAAAVC2AADwrQAACTTRAAAGNdEAAAMgICAKCgHKLv//6kf//wYAAAABUbYAAPCtAAAJN9EAAAY40QAABkFjdHVhbAoKAccu///qR///BgAAAAFStgAA8K0AAAk60QAABjvRAAAEMjAxMgoKAcQu///qR///BgAAAAFTtgAA8K0AAAk90QAABj7RAAAJRm9yZWNhc3QqCgoBwS7//+pH//8GAAAAAVS2AADwrQAACUDRAAAGQdEAAAMgICAKCgG+Lv//6kf//wYAAAABVbYAAPCtAAAJQ9EAAAZE0QAACFZhcmlhbmNlCgoBuy7//+pH//8GAAAAAVa2AADwrQAACUbRAAAGR9EAAAhGb3JlY2FzdAoKAbgu///qR///BgAAAAFXtgAA8K0AAAlJ0QAABkrRAAAEMjAxMwoKAbUu///qR///BgAAAAFYtgAA8K0AAAlM0QAABk3RAAAGQnVkZ2V0CgoBsi7//+pH//8GAAAAAVm2AADwrQAACU/RAAAGUNEAAAhWYXJpYW5jZQoKAa8u///qR///BgAAAAFatgAA8K0AAAlS0QAABlPRAAAEMjAxNAoKAawu///qR///BgAAAAFbtgAA8K0AAAlV0QAABlbRAAAKU3RyYXQgUGxhbgoKAaku///qR///BgAAAAFctgAA8K0AAAlY0QAABlnRAAAEMjAxNQoKAaYu///qR///BgAAAAFdtgAA8K0AAAlb0QAABlzRAAAKU3RyYXQgUGxhbgoKAaMu///qR///BgAAAAFetgAA8K0AAAle0QAABl/RAAAFU3RhdGUKCgGgLv//6kf//wYAAAABX7YAAPCtAAAJYdEAAAZi0QAAEExvY2FsIEdvdmVybm1lbnQKCgGdLv//6kf//wYAAAABYLYAAPCtAAAJZNEAAAZl0QAADlB1YmxpYyBTY2hvb2xzCgoBmi7//+pH//8GAAAAAWG2AADwrQAACWfRAAAGaNEAAAtNZW1iZXJzaGlwIAoKAZcu///qR///BgAAAAFitgAA8K0AAAlq0QAABmvRAAAFU3RhdGUKCgGULv//6kf//wYAAAABY7YAAPCtAAAJbdEAAAZu0QAAEExvY2FsIEdvdmVybm1lbnQKCgGRLv//6kf//wYAAAABZLYAAPCtAAAJcNEAAAZx0QAADlB1YmxpYyBTY2hvb2xzCgoBji7//+pH//8GAAAAAWW2AADwrQAACXPRAAAGdNEAABUlIG9mIFRvdGFsIE1lbWJlcnNoaXAKCgGLLv//6kf//wYAAAABZrYAAPCtAAAJdtEAAAZ30QAAB0dyb3d0aCAKCgGILv//6kf//wYAAAABZ7YAAPCtAAAJedEAAAZ60QAABVN0YXRlCgoBhS7//+pH//8GAAAAAWi2AADwrQAACXzRAAAGfdEAABBMb2NhbCBHb3Zlcm5tZW50CgoBgi7//+pH//8GAAAAAWm2AADwrQAACX/RAAAGgNEAAA5QdWJsaWMgU2Nob29scwoKAX8u///qR///BgAAAAFqtgAA8K0AAAmC0QAABoPRAAAHTWFyZ2luIAoKAXwu///qR///BgAAAAFrtgAA8K0AAAmF0QAABobRAAAFU3RhdGUKCgF5Lv//6kf//wYAAAABbLYAAPCtAAAJiNEAAAaJ0QAAEExvY2FsIEdvdmVybm1lbnQKCgF2Lv//6kf//wYAAAABbbYAAPCtAAAJi9EAAAaM0QAADlB1YmxpYyBTY2hvb2xzCgoBcy7//+pH//8GAAAAAW62AADwrQAACY7RAAAGj9EAAAQyMDEwCgoBcC7//+pH//8GAAAAAW+2AADwrQAACZHRAAAGktEAAAQyMDExCgoBbS7//+pH//8GAAAAAXC2AADwrQAACZTRAAAGldEAAAQyMDEyCgoBai7//+pH//8GAAAAAXG2AADwrQAACZfRAAAGmNEAAAQyMDEzCgoBZy7//+pH//8GAAAAAXK2AADwrQAACZrRAAAGm9EAAAQyMDE0CgoBZC7//+pH//8GAAAAAXO2AADwrQAACZ3RAAAGntEAAAQyMDE1CgoBYS7//+pH//8GAAAAAXS2AADwrQAACaDRAAAGodEAABFNZW1iZXJzaGlwIEdyb3d0aAoKAV4u///qR///BgAAAAF1tgAAtFMAAAAAAAAACaPRAAABAAAAAAAAAAmk0QAA/////wml0QAAAXa2AADwrQAACabRAAAGp9EAABBSZXZlbnVlIEluY3JlYXNlCgoBWC7//+pH//8GAAAAAXe2AAC0UwAAAAAAAAAJqdEAAAEAAAABAAAACarRAAD/////CavRAAABeLYAAPCtAAAJrNEAAAat0QAADUV4cGVuc2UgVHJlbmQKCgFSLv//6kf//wYAAAABebYAALRTAAAAAAAAAAmv0QAAAQAAAAIAAAAJsNEAAP////8JsdEAAAF6tgAA8K0AAAmy0QAABrPRAAAQT3BlcmF0aW5nIEluY29tZQoKAUwu///qR///BgAAAAF7tgAAtFMAAAAAAAAACbXRAAABAAAAAwAAAAm20QAA/////wm30QAAAXy2AADwrQAACbjRAAAGudEAAA5TdHJhdGVnaWMgUGxhbgoKAUYu///qR///BgAAAAF9tgAA8K0AAAm70QAABrzRAAAKU2NlbmFyaW8gNgoKAUMu///qR///BgAAAAF+tgAA8K0AAAm+0QAABr/RAAAGSW1wYWN0CgoBQC7//+pH//8GAAAAAX+2AADwrQAACcHRAAAGwtEAABBNZW1iZXJzaGlwIFRvdGFsCgoBPS7//+pH//8GAAAAAYC2AADwrQAACcTRAAAGxdEAAANITU8KCgE6Lv//6kf//wYAAAABgbYAAPCtAAAJx9EAAAbI0QAABERITU8KCgE3Lv//6kf//wYAAAABgrYAAPCtAAAJytEAAAbL0QAABDIwMTEKCgE0Lv//6kf//wYAAAABg7YAAPCtAAAJzdEAAAbO0QAABDIwMTIKCgExLv//6kf//wYAAAABhLYAAPCtAAAJ0NEAAAbR0QAABDIwMTMKCgEuLv//6kf//wYAAAABhbYAAPCtAAAJ09EAAAbU0QAABDIwMTQKCgErLv//6kf//wYAAAABhrYAAPCtAAAJ1tEAAAbX0QAABDIwMTUKCgEoLv//6kf//wYAAAABh7YAAPCtAAAJ2dEAAAba0QAADEdyb3d0aCBUb3RhbAoKASUu///qR///BgAAAAGItgAA8K0AAAnc0QAABt3RAAADSE1PCgoBIi7//+pH//8GAAAAAYm2AADwrQAACd/RAAAG4NEAAARESE1PCgoBHy7//+pH//8GAAAAAYq2AADwrQAACeLRAAAG49EAAAQyMDExCgoBHC7//+pH//8GAAAAAYu2AADwrQAACeXRAAAG5tEAAAQyMDEyCgoBGS7//+pH//8GAAAAAYy2AADwrQAACejRAAAG6dEAAAQyMDEzCgoBFi7//+pH//8GAAAAAY22AADwrQAACevRAAAG7NEAAAQyMDE0CgoBEy7//+pH//8GAAAAAY62AADwrQAACe7RAAAG79EAAAQyMDE1CgoBEC7//+pH//8GAAAAAY+2AADwrQAACfHRAAAG8tEAABVNZW1iZXJzaGlwICUgb2YgVG90YWwKCgENLv//6kf//wYAAAABkLYAAPCtAAAJ9NEAAAb10QAAE01lbWJlcnNoaXAgR3Jvd3RoICUKCgEKLv//6kf//wYAAAABkbYAAPCtAAAJ99EAAAb40QAADVJhdGUgSW5jcmVhc2UKCgEHLv//6kf//wYAAAABkrYAAPCtAAAJ+tEAAAb70QAADVJhdGUgUG9zaXRpb24KCgEELv//6kf//wYAAAABk7YAAPCtAAAJ/dEAAAb+0QAAFVJldmVudWUgUE1QTSBJbmNyZWFzZQoKAQEu///qR///BgAAAAGUtgAA8K0AAAkA0gAABgHSAAASRXhwZW5zZSBQTVBNIFRyZW5kCgoB/i3//+pH//8GAAAAAZW2AADwrQAACQPSAAAGBNIAABBPcGVyYXRpbmcgTWFyZ2luCgoB+y3//+pH//8GAAAAAZa2AADwrQAACQbSAAAGB9IAAAQyMDExCgoB+C3//+pH//8GAAAAAZe2AADwrQAACQnSAAAGCtIAAAQyMDEyCgoB9S3//+pH//8GAAAAAZi2AADwrQAACQzSAAAGDdIAAAQyMDEzCgoB8i3//+pH//8GAAAAAZm2AADwrQAACQ/SAAAGENIAAAQyMDE0CgoB7y3//+pH//8GAAAAAZq2AADwrQAACRLSAAAGE9IAAAQyMDE1CgoB7C3//+pH//8GAAAAAZu2AADwrQAACRXSAAAGFtIAABBNZW1iZXJzaGlwIFRvdGFsCgoB6S3//+pH//8GAAAAAZy2AADwrQAACRjSAAAGGdIAAANITU8KCgHmLf//6kf//wYAAAABnbYAAPCtAAAJG9IAAAYc0gAABDIwMTEKCgHjLf//6kf//wYAAAABnrYAAPCtAAAJHtIAAAYf0gAABDIwMTIKCgHgLf//6kf//wYAAAABn7YAAPCtAAAJIdIAAAYi0gAABDIwMTMKCgHdLf//6kf//wYAAAABoLYAAPCtAAAJJNIAAAYl0gAABDIwMTQKCgHaLf//6kf//wYAAAABobYAAPCtAAAJJ9IAAAYo0gAABDIwMTUKCgHXLf//6kf//wYAAAABorYAAPCtAAAJKtIAAAYr0gAADEdyb3d0aCBUb3RhbAoKAdQt///qR///BgAAAAGjtgAA8K0AAAkt0gAABi7SAAADSE1PCgoB0S3//+pH//8GAAAAAaS2AADwrQAACTDSAAAGMdIAAAQyMDExCgoBzi3//+pH//8GAAAAAaW2AADwrQAACTPSAAAGNNIAAAQyMDEyCgoByy3//+pH//8GAAAAAaa2AADwrQAACTbSAAAGN9IAAAQyMDEzCgoByC3//+pH//8GAAAAAae2AADwrQAACTnSAAAGOtIAAAQyMDE0CgoBxS3//+pH//8GAAAAAai2AADwrQAACTzSAAAGPdIAAAQyMDE1CgoBwi3//+pH//8GAAAAAam2AADwrQAACT/SAAAGQNIAABVNZW1iZXJzaGlwICUgb2YgVG90YWwKCgG/Lf//6kf//wYAAAABqrYAAPCtAAAJQtIAAAZD0gAAE01lbWJlcnNoaXAgR3Jvd3RoICUKCgG8Lf//6kf//wYAAAABq7YAAPCtAAAJRdIAAAZG0gAADVJhdGUgSW5jcmVhc2UKCgG5Lf//6kf//wYAAAABrLYAAPCtAAAJSNIAAAZJ0gAADVJhdGUgUG9zaXRpb24KCgG2Lf//6kf//wYAAAABrbYAAPCtAAAJS9IAAAZM0gAAFVJldmVudWUgUE1QTSBJbmNyZWFzZQoKAbMt///qR///BgAAAAGutgAA8K0AAAlO0gAABk/SAAASRXhwZW5zZSBQTVBNIFRyZW5kCgoBsC3//+pH//8GAAAAAa+2AADwrQAACVHSAAAGUtIAABBPcGVyYXRpbmcgTWFyZ2luCgoBrS3//+pH//8GAAAAAbC2AADwrQAACVTSAAAGVdIAAAQyMDExCgoBqi3//+pH//8GAAAAAbG2AADwrQAACVfSAAAGWNIAAAQyMDEyCgoBpy3//+pH//8GAAAAAbK2AADwrQAACVrSAAAGW9IAAAQyMDEzCgoBpC3//+pH//8GAAAAAbO2AADwrQAACV3SAAAGXtIAAAQyMDE0CgoBoS3//+pH//8GAAAAAbS2AADwrQAACWDSAAAGYdIAAAQyMDE1CgoBni3//+pH//8GAAAAAbW2AADwrQAACWPSAAAGZNIAABBNZW1iZXJzaGlwIFRvdGFsCgoBmy3//+pH//8GAAAAAba2AADwrQAACWbSAAAGZ9IAAANITU8KCgGYLf//6kf//wYAAAABt7YAAPCtAAAJadIAAAZq0gAABERITU8KCgGVLf//6kf//wYAAAABuLYAAPCtAAAJbNIAAAZt0gAABDIwMTEKCgGSLf//6kf//wYAAAABubYAAPCtAAAJb9IAAAZw0gAABDIwMTIKCgGPLf//6kf//wYAAAABurYAAPCtAAAJctIAAAZz0gAABDIwMTMKCgGMLf//6kf//wYAAAABu7YAAPCtAAAJddIAAAZ20gAABDIwMTQKCgGJLf//6kf//wYAAAABvLYAAPCtAAAJeNIAAAZ50gAABDIwMTUKCgGGLf//6kf//wYAAAABvbYAAPCtAAAJe9IAAAZ80gAADEdyb3d0aCBUb3RhbAoKAYMt///qR///BgAAAAG+tgAA8K0AAAl+0gAABn/SAAADSE1PCgoBgC3//+pH//8GAAAAAb+2AADwrQAACYHSAAAGgtIAAARESE1PCgoBfS3//+pH//8GAAAAAcC2AADwrQAACYTSAAAGhdIAAAQyMDExCgoBei3//+pH//8GAAAAAcG2AADwrQAACYfSAAAGiNIAAAQyMDEyCgoBdy3//+pH//8GAAAAAcK2AADwrQAACYrSAAAGi9IAAAQyMDEzCgoBdC3//+pH//8GAAAAAcO2AADwrQAACY3SAAAGjtIAAAQyMDE0CgoBcS3//+pH//8GAAAAAcS2AADwrQAACZDSAAAGkdIAAAQyMDE1CgoBbi3//+pH//8GAAAAAcW2AADwrQAACZPSAAAGlNIAABVNZW1iZXJzaGlwICUgb2YgVG90YWwKCgFrLf//6kf//wYAAAABxrYAAPCtAAAJltIAAAaX0gAAE01lbWJlcnNoaXAgR3Jvd3RoICUKCgFoLf//6kf//wYAAAABx7YAAPCtAAAJmdIAAAaa0gAADVJhdGUgSW5jcmVhc2UKCgFlLf//6kf//wYAAAAByLYAAPCtAAAJnNIAAAad0gAADVJhdGUgUG9zaXRpb24KCgFiLf//6kf//wYAAAABybYAAPCtAAAJn9IAAAag0gAAFVJldmVudWUgUE1QTSBJbmNyZWFzZQoKAV8t///qR///BgAAAAHKtgAA8K0AAAmi0gAABqPSAAASRXhwZW5zZSBQTVBNIFRyZW5kCgoBXC3//+pH//8GAAAAAcu2AADwrQAACaXSAAAGptIAABBPcGVyYXRpbmcgTWFyZ2luCgoBWS3//+pH//8GAAAAAcy2AADwrQAACajSAAAGqdIAAAQyMDExCgoBVi3//+pH//8GAAAAAc22AADwrQAACavSAAAGrNIAAAQyMDEyCgoBUy3//+pH//8GAAAAAc62AADwrQAACa7SAAAGr9IAAAQyMDEzCgoBUC3//+pH//8GAAAAAc+2AADwrQAACbHSAAAGstIAAAQyMDE0CgoBTS3//+pH//8GAAAAAdC2AADwrQAACbTSAAAGtdIAAAQyMDE1CgoBSi3//+pH//8GAAAAAdG2AADwrQAACbfSAAAGuNIAABBNZW1iZXJzaGlwIFRvdGFsCgoBRy3//+pH//8GAAAAAdK2AADwrQAACbrSAAAGu9IAAAQyMDExCgoBRC3//+pH//8GAAAAAdO2AADwrQAACb3SAAAGvtIAAAQyMDEyCgoBQS3//+pH//8GAAAAAdS2AADwrQAACcDSAAAGwdIAAAQyMDEzCgoBPi3//+pH//8GAAAAAdW2AADwrQAACcPSAAAGxNIAAAQyMDE0CgoBOy3//+pH//8GAAAAAda2AADwrQAACcbSAAAGx9IAAAQyMDE1CgoBOC3//+pH//8GAAAAAde2AADwrQAACcnSAAAGytIAABVNZW1iZXJzaGlwICUgb2YgVG90YWwKCgE1Lf//6kf//wYAAAAB2LYAAPCtAAAJzNIAAAbN0gAAE01lbWJlcnNoaXAgR3Jvd3RoICUKCgEyLf//6kf//wYAAAAB2bYAAPCtAAAJz9IAAAbQ0gAADVJhdGUgSW5jcmVhc2UKCgEvLf//6kf//wYAAAAB2rYAAPCtAAAJ0tIAAAbT0gAADVJhdGUgUG9zaXRpb24KCgEsLf//6kf//wYAAAAB27YAAPCtAAAJ1dIAAAbW0gAAFVJldmVudWUgUE1QTSBJbmNyZWFzZQoKASkt///qR///BgAAAAHctgAA8K0AAAnY0gAABtnSAAASRXhwZW5zZSBQTVBNIFRyZW5kCgoBJi3//+pH//8GAAAAAd22AADwrQAACdvSAAAG3NIAABBPcGVyYXRpbmcgTWFyZ2luCgoBIy3//+pH//8GAAAAAd62AADwrQAACd7SAAAG39IAAAQyMDExCgoBIC3//+pH//8GAAAAAd+2AADwrQAACeHSAAAG4tIAAAQyMDEyCgoBHS3//+pH//8GAAAAAeC2AADwrQAACeTSAAAG5dIAAAQyMDEzCgoBGi3//+pH//8GAAAAAeG2AADwrQAACefSAAAG6NIAAAQyMDE0CgoBFy3//+pH//8GAAAAAeK2AADwrQAACerSAAAG69IAAAQyMDE1CgoBFC3//+pH//8GAAAAAeO2AADwrQAACe3SAAAG7tIAAA9NZWRpY2FpZCBNZW1iZXIKCgERLf//6kf//wYAAAAB5LYAAPCtAAAJ8NIAAAbx0gAAFk1lZGljYWlkIE5vbm1lbWJlciBGRlMKCgEOLf//6kf//wYAAAAB5bYAAPCtAAAJ89IAAAb00gAABENISVAKCgELLf//6kf//wYAAAAB5rYAAPCtAAAJ9tIAAAb30gAAKENoYXJpdHkgQ2FyZTogQ2hhcml0YWJsZSBIZWFsdGggQ292ZXJhZ2UKCgEILf//6kf//wYAAAAB57YAAPCtAAAJ+dIAAAb60gAAEkNoYXJpdHkgQ2FyZTogTUZBUAoKAQUt///qR///BgAAAAHotgAA8K0AAAn80gAABv3SAAAjT3RoZXIgR292ZXJubWVudCBTcG9uc29yZWQgUHJvZ3JhbXMKCgECLf//6kf//wYAAAAB6bYAAPCtAAAJ/9IAAAYA0wAAI0dyYW50cy9Eb25hdGlvbnM6IENhcmUgYW5kIENvdmVyYWdlCgoB/yz//+pH//8GAAAAAeq2AADwrQAACQLTAAAGA9MAAC5HcmFudHMvRG9uYXRpb25zOiBDb21tdW5pdHkgSGVhbHRoIEluaXRpYXRpdmVzCgoB/Cz//+pH//8GAAAAAeu2AADwrQAACQXTAAAGBtMAABxHcmFudHMvRG9uYXRpb25zOiBTYWZldHkgTmV0CgoB+Sz//+pH//8GAAAAAey2AADwrQAACQjTAAAGCdMAABdHcmFudHMvRG9uYXRpb25zOiBPdGhlcgoKAfYs///qR///BgAAAAHttgAA8K0AAAkL0wAABgzTAAAcSGVhbHRoIFByb2Zlc3Npb25hbCBUcmFpbmluZwoKAfMs///qR///BgAAAAHutgAA8K0AAAkO0wAABg/TAAAkS1AgRnVuZGVkIE1lZCBSZXNlYXJjaCBhbmQgTGlicmFyaWVzCgoB8Cz//+pH//8GAAAAAe+2AADwrQAACRHTAAAGEtMAACxOb24tS1AgRnVuZGVkIE1lZGljYWwgUmVzZWFyY2ggYW5kIExpYnJhcmllcwoKAe0s///qR///BgAAAAHwtgAA8K0AAAkU0wAABhXTAAAZQ29uc3VtZXIgSGVhbHRoIEVkdWNhdGlvbgoKAeos///qR///BgAAAAHxtgAA8K0AAAkX0wAABhjTAAANUHVibGljIFBvbGljeQoKAecs///qR///BgAAAAHytgAA8K0AAAka0wAABhvTAAARUGF5bWVudCB0byBTdGF0ZXMKCgHkLP//6kf//wYAAAAB87YAAPCtAAAJHdMAAAYe0wAAF090aGVyIENvbW11bml0eSBCZW5lZml0CgoB4Sz//+pH//8GAAAAAfS2AADwrQAACSDTAAAGIdMAABdUb3RhbCBDb21tdW5pdHkgQmVuZWZpdAoKAd4s///qR///BgAAAAH1tgAA8K0AAAkj0wAABiTTAAABIAoKAdss///qR///BgAAAAH2tgAA8K0AAAkm0wAABifTAAAWT3BlcmF0aW5nIFJldmVudWUgKCRtKQoKAdgs///qR///BgAAAAH3tgAA8K0AAAkp0wAABirTAAAeQ29tbXVuaXR5IEJlbmVmaXQgJSBvZiBSZXZlbnVlCgoB1Sz//+pH//8GAAAAAfi2AADwrQAACSzTAAAGLdMAAAQyMDEwCgoB0iz//+pH//8GAAAAAfm2AADwrQAACS/TAAAGMNMAAAQyMDExCgoBzyz//+pH//8GAAAAAfq2AADwrQAACTLTAAAGM9MAAAQyMDEyCgoBzCz//+pH//8GAAAAAfu2AADwrQAACTXTAAAGNtMAAAQyMDEzCgoBySz//+pH//8GAAAAAfy2AADwrQAACTjTAAAGOdMAAAQyMDE0CgoBxiz//+pH//8GAAAAAf22AADwrQAACTvTAAAGPNMAAAQyMDE1CgoBwyz//+pH//8GAAAAAf62AADwrQAACT7TAAAGP9MAAAQyMDE2CgoBwCz//+pH//8GAAAAAf+2AADwrQAACUHTAAAGQtMAAAQyMDE3CgoBvSz//+pH//8GAAAAAQC3AADwrQAACUTTAAAGRdMAAA4yMDEzLTIwMTcgQ0FHUgoKAbos///qR///BgAAAAEBtwAA8K0AAAlH0wAABkjTAAAJU3RyYXRlZ2ljCgoBtyz//+pH//8GAAAAAQK3AADwrQAACUrTAAAGS9MAAAhOYXRpb25hbAoKAbQs///qR///BgAAAAEDtwAA8K0AAAlN0wAABk7TAAAHRmVkZXJhbAoKAbEs///qR///BgAAAAEEtwAA8K0AAAlQ0wAABlHTAAAPTGFib3IgYW5kIFRydXN0CgoBriz//+pH//8GAAAAAQW3AADwrQAACVPTAAAGVNMAAAVTdGF0ZQoKAass///qR///BgAAAAEGtwAA8K0AAAlW0wAABlfTAAAQTG9jYWwgR292ZXJubWVudAoKAags///qR///BgAAAAEHtwAA8K0AAAlZ0wAABlrTAAAOUHVibGljIFNjaG9vbHMKCgGlLP//6kf//wYAAAABCLcAAPCtAAAJXNMAAAZd0wAACkxhcmdlIDUwMCsKCgGiLP//6kf//wYAAAABCbcAAPCtAAAJX9MAAAZg0wAAEk1pZCAoTGFyZ2UgNTEtNDk5KQoKAZ8s///qR///BgAAAAEKtwAA8K0AAAli0wAABmPTAAAQQ29tbWVyY2lhbCBMYXJnZQoKAZws///qR///BgAAAAELtwAA8K0AAAll0wAABmbTAAAFU21hbGwKCgGZLP//6kf//wYAAAABDLcAAPCtAAAJaNMAAAZp0wAABEtQSUYKCgGWLP//6kf//wYAAAABDbcAAPCtAAAJa9MAAAZs0wAADk1lZGljYXJlIEdyb3VwCgoBkyz//+pH//8GAAAAAQ63AADwrQAACW7TAAAGb9MAABNNZWRpY2FyZSBJbmRpdmlkdWFsCgoBkCz//+pH//8GAAAAAQ+3AADwrQAACXHTAAAGctMAAAlPdmVyYWxsKioKCgGNLP//6kf//wYAAAABELcAAPCtAAAJdNMAAAZ10wAABDIwMTAKCgGKLP//6kf//wYAAAABEbcAAPCtAAAJd9MAAAZ40wAABDIwMTEKCgGHLP//6kf//wYAAAABErcAAPCtAAAJetMAAAZ70wAABDIwMTIKCgGELP//6kf//wYAAAABE7cAAPCtAAAJfdMAAAZ+0wAABzIwMTIgU1AKCgGBLP//6kf//wYAAAABFLcAAPCtAAAJgNMAAAaB0wAABzIwMTMgU1AKCgF+LP//6kf//wYAAAABFbcAAPCtAAAJg9MAAAnnAAAACgoBeyz//+pH//8GAAAAARa3AADwrQAACYbTAAAJ5wAAAAoKAXgs///qR///BgAAAAEXtwAA8K0AAAmJ0wAACecAAAAKCgF1LP//6kf//wYAAAABGLcAAPCtAAAJjNMAAAnnAAAACgoBciz//+pH//8GAAAAARm3AADwrQAACY/TAAAJ5wAAAAoKAW8s///qR///BgAAAAEatwAA8K0AAAmS0wAACecAAAAKCgFsLP//6kf//wYAAAABG7cAAPCtAAAJldMAAAnnAAAACgoBaSz//+pH//8GAAAAARy3AADwrQAACZjTAAAJ5wAAAAoKAWYs///qR///BgAAAAEdtwAA8K0AAAmb0wAABpzTAAAcRXh0ZXJuYWwgSGVhbHRoY2FyZSBFeHBlbnNlIAoKAWMs///qR///BgAAAAEetwAA8K0AAAme0wAABp/TAAART3V0c2lkZSBIb3NwaXRhbHMKCgFgLP//6kf//wYAAAABH7cAAPCtAAAJodMAAAai0wAAGE91dHNpZGUgTm9uLVByb2Zlc3Npb25hbAoKAV0s///qR///BgAAAAEgtwAA8K0AAAmk0wAABqXTAAAXT3RoZXIgQmVuZWZpdHMgJiBEZW50YWwKCgFaLP//6kf//wYAAAABIbcAAPCtAAAJp9MAAAao0wAABVRvdGFsCgoBVyz//+pH//8GAAAAASK3AADwrQAACarTAAAGq9MAABxJbnRlcm5hbCBIZWFsdGhjYXJlIEV4cGVuc2UgCgoBVCz//+pH//8GAAAAASO3AADwrQAACa3TAAAGrtMAABJJbnRlcm5hbCBIb3NwaXRhbHMKCgFRLP//6kf//wYAAAABJLcAAPCtAAAJsNMAAAax0wAAH01lZGljYWwgR3JvdXAgJiBNZWRpY2FsIE9mZmljZXMKCgFOLP//6kf//wYAAAABJbcAAPCtAAAJs9MAAAa00wAACFBoYXJtYWN5CgoBSyz//+pH//8GAAAAASa3AADwrQAACbbTAAAGt9MAAAdPcHRpY2FsCgoBSCz//+pH//8GAAAAASe3AADwrQAACbnTAAAGutMAAAVUb3RhbAoKAUUs///qR///BgAAAAEotwAA8K0AAAm80wAABr3TAAAjVG90YWwgTWVkaWNhbCBhbmQgSG9zcGl0YWwgRXhwZW5zZSAKCgFCLP//6kf//wYAAAABKbcAAPCtAAAJv9MAAAbA0wAAEkhvc3BpdGFsIFN1Yi1Ub3RhbAoKAT8s///qR///BgAAAAEqtwAA8K0AAAnC0wAABsPTAAAWUHJvZmVzc2lvbmFsIFN1Yi1Ub3RhbAoKATws///qR///BgAAAAErtwAA8K0AAAnF0wAABsbTAAAXT3RoZXIgQmVuZWZpdHMgJiBEZW50YWwKCgE5LP//6kf//wYAAAABLLcAAPCtAAAJyNMAAAbJ0wAACFBoYXJtYWN5CgoBNiz//+pH//8GAAAAAS23AADwrQAACcvTAAAGzNMAAAdPcHRpY2FsCgoBMyz//+pH//8GAAAAAS63AADwrQAACc7TAAAGz9MAAAVUb3RhbAoKATAs///qR///BgAAAAEvtwAA8K0AAAnR0wAABtLTAAAEMjAxMQoKAS0s///qR///BgAAAAEwtwAA8K0AAAnU0wAABtXTAAAEMjAxMgoKASos///qR///BgAAAAExtwAA8K0AAAnX0wAABtjTAAAEMjAxMwoKAScs///qR///BgAAAAEytwAA8K0AAAna0wAABtvTAAAEMjAxNAoKASQs///qR///BgAAAAEztwAA8K0AAAnd0wAABt7TAAANMjAxMiAlIENoYW5nZQoKASEs///qR///BgAAAAE0twAA8K0AAAng0wAABuHTAAANMjAxMyAlIENoYW5nZQoKAR4s///qR///BgAAAAE1twAA8K0AAAnj0wAABuTTAAANMjAxNCAlIENoYW5nZQoKARss///qR///BgAAAAE2twAA8K0AAAnm0wAABufTAAABIAoKARgs///qR///BgAAAAE3twAA8K0AAAnp0wAABurTAAAEMjAxMQoKARUs///qR///BgAAAAE4twAA8K0AAAns0wAABu3TAAAEMjAxMgoKARIs///qR///BgAAAAE5twAA8K0AAAnv0wAABvDTAAAEMjAxMwoKAQ8s///qR///BgAAAAE6twAA8K0AAAny0wAABvPTAAAEMjAxNAoKAQws///qR///BgAAAAE7twAA8K0AAAn10wAABvbTAAANMjAxMiAlIENoYW5nZQoKAQks///qR///BgAAAAE8twAA8K0AAAn40wAABvnTAAANMjAxMyAlIENoYW5nZQoKAQYs///qR///BgAAAAE9twAA8K0AAAn70wAABvzTAAANMjAxNCAlIENoYW5nZQoKAQMs///qR///BgAAAAE+twAA8K0AAAn+0wAABv/TAAALUmVwbGFjZW1lbnQKCgEALP//6kf//wYAAAABP7cAAPCtAAAJAdQAAAYC1AAAC1JlYWwgRXN0YXRlCgoB/Sv//+pH//8GAAAAAUC3AADwrQAACQTUAAAGBdQAAA9JbnRlcm5hbGl6YXRpb24KCgH6K///6kf//wYAAAABQbcAAPCtAAAJB9QAAAYI1AAABkdyb3d0aAoKAfcr///qR///BgAAAAFCtwAA8K0AAAkK1AAABgvUAAAHU2Vpc21pYwoKAfQr///qR///BgAAAAFDtwAA8K0AAAkN1AAABg7UAAAUTWFpbnRlbmFuY2UgJiBFcXVpcC4KCgHxK///6kf//wYAAAABRLcAAPCtAAAJENQAAAYR1AAAEVRlY2hub2xvZ3kgJiBQT1NTCgoB7iv//+pH//8GAAAAAUW3AADwrQAACRPUAAAGFNQAAAVUb3RhbAoKAesr///qR///BgAAAAFGtwAA8K0AAAkW1AAABhfUAAAGQW1vdW50CgoB6Cv//+pH//8GAAAAAUe3AADwrQAACRnUAAAGGtQAAARNT0JzCgoB5Sv//+pH//8GAAAAAUi3AADwrQAACRzUAAAGHdQAABBPdGhlciBGYWNpbGl0aWVzCgoB4iv//+pH//8GAAAAAUm3AADwrQAACR/UAAAGINQAAAlIb3NwaXRhbHMKCgHfK///6kf//wYAAAABSrcAAPCtAAAJItQAAAYj1AAABVRvdGFsCgoB3Cv//+pH//8GAAAAAUu3AADwrQAACSXUAAAGJtQAAAtUb3RhbCBTcGVudAoKAdkr///qR///BgAAAAFMtwAA8K0AAAko1AAABinUAAAITmF0aW9uYWwKCgHWK///6kf//wYAAAABTbcAAPCtAAAJK9QAAAYs1AAACVN0cmF0ZWdpYwoKAdMr///qR///BgAAAAFOtwAA8K0AAAku1AAABi/UAAAHRmVkZXJhbAoKAdAr///qR///BgAAAAFPtwAA8K0AAAkx1AAABjLUAAAPTGFib3IgYW5kIFRydXN0CgoBzSv//+pH//8GAAAAAVC3AADwrQAACTTUAAAGNdQAAApMYXJnZSA1MDArCgoByiv//+pH//8GAAAAAVG3AADwrQAACTfUAAAGONQAABJNaWQgKExhcmdlIDUxLTQ5OSkKCgHHK///6kf//wYAAAABUrcAAPCtAAAJOtQAAAY71AAABVN0YXRlCgoBxCv//+pH//8GAAAAAVO3AADwrQAACT3UAAAGPtQAABBMb2NhbCBHb3Zlcm5tZW50CgoBwSv//+pH//8GAAAAAVS3AADwrQAACUDUAAAGQdQAAA5QdWJsaWMgU2Nob29scwoKAb4r///qR///BgAAAAFVtwAA8K0AAAlD1AAABkTUAAAYU21hbGwgR3JvdXAgTm9uLUV4Y2hhbmdlCgoBuyv//+pH//8GAAAAAVa3AADwrQAACUbUAAAGR9QAABdJbmRpdmlkdWFsIE5vbi1FeGNoYW5nZQoKAbgr///qR///BgAAAAFXtwAA8K0AAAlJ1AAABkrUAAAUSW5kaXZpZHVhbCBBbGwgT3RoZXIKCgG1K///6kf//wYAAAABWLcAAPCtAAAJTNQAAAZN1AAAFUNTSSAoQ2FsaWZvcm5pYSBvbmx5KQoKAbIr///qR///BgAAAAFZtwAA8K0AAAlP1AAABlDUAAAQVG90YWwgQ29tbWVyY2lhbAoKAa8r///qR///BgAAAAFatwAA8K0AAAlS1AAABlPUAAAVTWVkaWNhcmUgUmlzayAtIEdyb3VwCgoBrCv//+pH//8GAAAAAVu3AADwrQAACVXUAAAGVtQAABpNZWRpY2FyZSBSaXNrIC0gSW5kaXZpZHVhbAoKAakr///qR///BgAAAAFctwAA8K0AAAlY1AAABlnUAAAVTWVkaWNhcmUgQ29zdCAtIEdyb3VwCgoBpiv//+pH//8GAAAAAV23AADwrQAACVvUAAAGXNQAABpNZWRpY2FyZSBDb3N0IC0gSW5kaXZpZHVhbAoKAaMr///qR///BgAAAAFetwAA8K0AAAle1AAABl/UAAAOVG90YWwgTWVkaWNhcmUKCgGgK///6kf//wYAAAABX7cAAPCtAAAJYdQAAAZi1AAACE1lZGljYWlkCgoBnSv//+pH//8GAAAAAWC3AADwrQAACWTUAAAGZdQAAARDSElQCgoBmiv//+pH//8GAAAAAWG3AADwrQAACWfUAAAGaNQAABRPdGhlciBTdGF0ZSBQcm9ncmFtcwoKAZcr///qR///BgAAAAFitwAA8K0AAAlq1AAABmvUAAATQ2hhcml0YWJsZSBDb3ZlcmFnZQoKAZQr///qR///BgAAAAFjtwAA8K0AAAlt1AAABm7UAAAXVG90YWwgQ29tbXVuaXR5IEJlbmVmaXQKCgGRK///6kf//wYAAAABZLcAAPCtAAAJcNQAAAZx1AAAEE5vbi1NZW1iZXIvT3RoZXIKCgGOK///6kf//wYAAAABZbcAAPCtAAAJc9QAAAZ01AAABVRvdGFsCgoBiyv//+pH//8GAAAAAWa3AADwrQAACXbUAAAGd9QAAAQyMDEyCgoBiCv//+pH//8GAAAAAWe3AAC0UwAAAAAAAAAJedQAAAEAAAAAAAAACXrUAAD/////CXvUAAABaLcAALRTAAAAAAAAAAl81AAAAQAAAAEAAAAJfdQAAP////8JftQAAAFptwAAtFMAAAAAAAAACX/UAAABAAAAAgAAAAmA1AAA/////wmB1AAAAWq3AAC0UwAAAAAAAAAJgtQAAAEAAAADAAAACYPUAAD/////CYTUAAABa7cAALRTAAAAAAAAAAmF1AAAAQAAAAQAAAAJhtQAAP////8Jh9QAAAFstwAAtFMAAAAAAAAACYjUAAABAAAABQAAAAmJ1AAA/////wmK1AAAAW23AAC0UwAAAAAAAAAJi9QAAAEAAAAGAAAACYzUAAD/////CY3UAAABbrcAAPCtAAAJjtQAAAaP1AAABDIwMTMKCgFwK///6kf//wYAAAABb7cAALRTAAAAAAAAAAmR1AAAAQAAAAcAAAAJktQAAP////8Jk9QAAAFwtwAAtFMAAAAAAAAACZTUAAABAAAACAAAAAmV1AAA/////wmW1AAAAXG3AAC0UwAAAAAAAAAJl9QAAAEAAAAJAAAACZjUAAD/////CZnUAAABcrcAALRTAAAAAAAAAAma1AAAAQAAAAoAAAAJm9QAAP////8JnNQAAAFztwAAtFMAAAAAAAAACZ3UAAABAAAACwAAAAme1AAA/////wmf1AAAAXS3AAC0UwAAAAAAAAAJoNQAAAEAAAAMAAAACaHUAAD/////CaLUAAABdbcAALRTAAAAAAAAAAmj1AAAAQAAAA0AAAAJpNQAAP////8JpdQAAAF2twAA8K0AAAmm1AAABqfUAAAITmF0aW9uYWwKCgFYK///6kf//wYAAAABd7cAAPCtAAAJqdQAAAaq1AAACVN0cmF0ZWdpYwoKAVUr///qR///BgAAAAF4twAA8K0AAAms1AAABq3UAAAHRmVkZXJhbAoKAVIr///qR///BgAAAAF5twAA8K0AAAmv1AAABrDUAAAPTGFib3IgYW5kIFRydXN0CgoBTyv//+pH//8GAAAAAXq3AADwrQAACbLUAAAGs9QAAApMYXJnZSA1MDArCgoBTCv//+pH//8GAAAAAXu3AADwrQAACbXUAAAGttQAABJNaWQgKExhcmdlIDUxLTQ5OSkKCgFJK///6kf//wYAAAABfLcAAPCtAAAJuNQAAAa51AAABVN0YXRlCgoBRiv//+pH//8GAAAAAX23AADwrQAACbvUAAAGvNQAABBMb2NhbCBHb3Zlcm5tZW50CgoBQyv//+pH//8GAAAAAX63AADwrQAACb7UAAAGv9QAAA5QdWJsaWMgU2Nob29scwoKAUAr///qR///BgAAAAF/twAA8K0AAAnB1AAABsLUAAAYU21hbGwgR3JvdXAgTm9uLUV4Y2hhbmdlCgoBPSv//+pH//8GAAAAAYC3AADwrQAACcTUAAAGxdQAABdJbmRpdmlkdWFsIE5vbi1FeGNoYW5nZQoKATor///qR///BgAAAAGBtwAA8K0AAAnH1AAABsjUAAAUSW5kaXZpZHVhbCBBbGwgT3RoZXIKCgE3K///6kf//wYAAAABgrcAAPCtAAAJytQAAAbL1AAAFUNTSSAoQ2FsaWZvcm5pYSBvbmx5KQoKATQr///qR///BgAAAAGDtwAA8K0AAAnN1AAABs7UAAAQVG90YWwgQ29tbWVyY2lhbAoKATEr///qR///BgAAAAGEtwAA8K0AAAnQ1AAABtHUAAAVTWVkaWNhcmUgUmlzayAtIEdyb3VwCgoBLiv//+pH//8GAAAAAYW3AADwrQAACdPUAAAG1NQAABpNZWRpY2FyZSBSaXNrIC0gSW5kaXZpZHVhbAoKASsr///qR///BgAAAAGGtwAA8K0AAAnW1AAABtfUAAAVTWVkaWNhcmUgQ29zdCAtIEdyb3VwCgoBKCv//+pH//8GAAAAAYe3AADwrQAACdnUAAAG2tQAABpNZWRpY2FyZSBDb3N0IC0gSW5kaXZpZHVhbAoKASUr///qR///BgAAAAGItwAA8K0AAAnc1AAABt3UAAAOVG90YWwgTWVkaWNhcmUKCgEiK///6kf//wYAAAABibcAAPCtAAAJ39QAAAbg1AAACE1lZGljYWlkCgoBHyv//+pH//8GAAAAAYq3AADwrQAACeLUAAAG49QAAARDSElQCgoBHCv//+pH//8GAAAAAYu3AADwrQAACeXUAAAG5tQAAAVUb3RhbAoKARkr///qR///BgAAAAGMtwAA8K0AAAno1AAACecAAAAKCgEWK///6kf//wYAAAABjbcAALRTAAAAAAAAAAnr1AAAAQAAAAAAAAAJ7NQAAP////8J7dQAAAGOtwAAtFMAAAAAAAAACe7UAAABAAAAAQAAAAnv1AAA/////wnw1AAAAY+3AAC0UwAAAAAAAAAJ8dQAAAEAAAACAAAACfLUAAD/////CfPUAAABkLcAALRTAAAAAAAAAAn01AAAAQAAAAMAAAAJ9dQAAP////8J9tQAAAGRtwAAtFMAAAAAAAAACffUAAABAAAABAAAAAn41AAA/////wn51AAAAZK3AAC0UwAAAAAAAAAJ+tQAAAEAAAAFAAAACfvUAAD/////CfzUAAABk7cAALRTAAAAAAAAAAn91AAAAQAAAAYAAAAJ/tQAAP////8J/9QAAAGUtwAA8K0AAAkA1QAACecAAAAKCgH+Kv//6kf//wYAAAABlbcAALRTAAAAAAAAAAkD1QAAAQAAAAcAAAAJBNUAAP////8JBdUAAAGWtwAAtFMAAAAAAAAACQbVAAABAAAACAAAAAkH1QAA/////wkI1QAAAZe3AAC0UwAAAAAAAAAJCdUAAAEAAAAJAAAACQrVAAD/////CQvVAAABmLcAALRTAAAAAAAAAAkM1QAAAQAAAAoAAAAJDdUAAP////8JDtUAAAGZtwAAtFMAAAAAAAAACQ/VAAABAAAACwAAAAkQ1QAA/////wkR1QAAAZq3AAC0UwAAAAAAAAAJEtUAAAEAAAAMAAAACRPVAAD/////CRTVAAABm7cAALRTAAAAAAAAAAkV1QAAAQAAAA0AAAAJFtUAAP////8JF9UAAAGctwAA8K0AAAkY1QAABhnVAAAUT3RoZXIgU3RhdGUgUHJvZ3JhbXMKCgHmKv//6kf//wYAAAABnbcAAPCtAAAJG9UAAAYc1QAAE0NoYXJpdGFibGUgQ292ZXJhZ2UKCgHjKv//6kf//wYAAAABnrcAAPCtAAAJHtUAAAYf1QAAF0NvbW11bml0eSBCZW5lZml0IFRvdGFsCgoB4Cr//+pH//8GAAAAAZ+3AADwrQAACSHVAAAGItUAABBOb24tTWVtYmVyL090aGVyCgoB3Sr//+pH//8GAAAAAaC3AADwrQAACSTVAAAGJdUAAAVUb3RhbAoKAdoq///qR///BgAAAAGhtwAA8K0AAAkn1QAACecAAAAKCgHXKv//6kf//wYAAAABorcAALRTAAAAAAAAAAkq1QAAAQAAAAAAAAAJK9UAAP////8JLNUAAAGjtwAAtFMAAAAAAAAACS3VAAABAAAAAQAAAAku1QAA/////wkv1QAAAaS3AAC0UwAAAAAAAAAJMNUAAAEAAAACAAAACTHVAAD/////CTLVAAABpbcAALRTAAAAAAAAAAkz1QAAAQAAAAMAAAAJNNUAAP////8JNdUAAAGmtwAAtFMAAAAAAAAACTbVAAABAAAABAAAAAk31QAA/////wk41QAAAae3AAC0UwAAAAAAAAAJOdUAAAEAAAAFAAAACTrVAAD/////CTvVAAABqLcAALRTAAAAAAAAAAk81QAAAQAAAAYAAAAJPdUAAP////8JPtUAAAGptwAA8K0AAAk/1QAACecAAAAKCgG/Kv//6kf//wYAAAABqrcAALRTAAAAAAAAAAlC1QAAAQAAAAcAAAAJQ9UAAP////8JRNUAAAGrtwAAtFMAAAAAAAAACUXVAAABAAAACAAAAAlG1QAA/////wlH1QAAAay3AAC0UwAAAAAAAAAJSNUAAAEAAAAJAAAACUnVAAD/////CUrVAAABrbcAALRTAAAAAAAAAAlL1QAAAQAAAAoAAAAJTNUAAP////8JTdUAAAGutwAAtFMAAAAAAAAACU7VAAABAAAACwAAAAlP1QAA/////wlQ1QAAAa+3AAC0UwAAAAAAAAAJUdUAAAEAAAAMAAAACVLVAAD/////CVPVAAABsLcAALRTAAAAAAAAAAlU1QAAAQAAAA0AAAAJVdUAAP////8JVtUAAAGxtwAA8K0AAAlX1QAABljVAAAQTWVtYmVyc2hpcCBUb3RhbAoKAacq///qR///BgAAAAGytwAA8K0AAAla1QAABlvVAAADSE1PCgoBpCr//+pH//8GAAAAAbO3AADwrQAACV3VAAAGXtUAAARESE1PCgoBoSr//+pH//8GAAAAAbS3AADwrQAACWDVAAAGYdUAAAQyMDExCgoBnir//+pH//8GAAAAAbW3AADwrQAACWPVAAAGZNUAAAQyMDEyCgoBmyr//+pH//8GAAAAAba3AADwrQAACWbVAAAGZ9UAAAQyMDEzCgoBmCr//+pH//8GAAAAAbe3AADwrQAACWnVAAAGatUAAAQyMDE0CgoBlSr//+pH//8GAAAAAbi3AADwrQAACWzVAAAGbdUAAAQyMDE1CgoBkir//+pH//8GAAAAAbm3AADwrQAACW/VAAAGcNUAAAxHcm93dGggVG90YWwKCgGPKv//6kf//wYAAAABurcAAPCtAAAJctUAAAZz1QAAA0hNTwoKAYwq///qR///BgAAAAG7twAA8K0AAAl11QAABnbVAAAEREhNTwoKAYkq///qR///BgAAAAG8twAA8K0AAAl41QAABnnVAAAEMjAxMQoKAYYq///qR///BgAAAAG9twAA8K0AAAl71QAABnzVAAAEMjAxMgoKAYMq///qR///BgAAAAG+twAA8K0AAAl+1QAABn/VAAAEMjAxMwoKAYAq///qR///BgAAAAG/twAA8K0AAAmB1QAABoLVAAAEMjAxNAoKAX0q///qR///BgAAAAHAtwAA8K0AAAmE1QAABoXVAAAEMjAxNQoKAXoq///qR///BgAAAAHBtwAA8K0AAAmH1QAABojVAAAVTWVtYmVyc2hpcCAlIG9mIFRvdGFsCgoBdyr//+pH//8GAAAAAcK3AADwrQAACYrVAAAGi9UAABNNZW1iZXJzaGlwIEdyb3d0aCAlCgoBdCr//+pH//8GAAAAAcO3AADwrQAACY3VAAAGjtUAAA1SYXRlIEluY3JlYXNlCgoBcSr//+pH//8GAAAAAcS3AADwrQAACZDVAAAGkdUAAA1SYXRlIFBvc2l0aW9uCgoBbir//+pH//8GAAAAAcW3AADwrQAACZPVAAAGlNUAABVSZXZlbnVlIFBNUE0gSW5jcmVhc2UKCgFrKv//6kf//wYAAAABxrcAAPCtAAAJltUAAAaX1QAAEkV4cGVuc2UgUE1QTSBUcmVuZAoKAWgq///qR///BgAAAAHHtwAA8K0AAAmZ1QAABprVAAAQT3BlcmF0aW5nIE1hcmdpbgoKAWUq///qR///BgAAAAHItwAA8K0AAAmc1QAABp3VAAAEMjAxMQoKAWIq///qR///BgAAAAHJtwAA8K0AAAmf1QAABqDVAAAEMjAxMgoKAV8q///qR///BgAAAAHKtwAA8K0AAAmi1QAABqPVAAAEMjAxMwoKAVwq///qR///BgAAAAHLtwAA8K0AAAml1QAABqbVAAAEMjAxNAoKAVkq///qR///BgAAAAHMtwAA8K0AAAmo1QAABqnVAAAEMjAxNQoKAVYq///qR///BgAAAAHNtwAA8K0AAAmr1QAABqzVAAAWSGVhbHRoIFBsYW4gTWVtYmVyc2hpcAoKAVMq///qR///BgAAAAHOtwAA8K0AAAmu1QAABq/VAAAYQ29tbWVyY2lhbCBGdWxseSBJbnN1cmVkCgoBUCr//+pH//8GAAAAAc+3AADwrQAACbHVAAAGstUAABZDb21tZXJjaWFsIFNlbGYtRnVuZGVkCgoBTSr//+pH//8GAAAAAdC3AADwrQAACbTVAAAGtdUAABBUb3RhbCBDb21tZXJjaWFsCgoBSir//+pH//8GAAAAAdG3AADwrQAACbfVAAAGuNUAABBNYW5hZ2VkIE1lZGljYXJlCgoBRyr//+pH//8GAAAAAdK3AADwrQAACbrVAAAGu9UAACBNYW5hZ2VkIE1lZGljYWlkIChpbmNsdWRlcyBDSElQKQoKAUQq///qR///BgAAAAHTtwAA8K0AAAm91QAABr7VAAAFT3RoZXIKCgFBKv//6kf//wYAAAAB1LcAAPCtAAAJwNUAAAbB1QAAEFRvdGFsIE1lbWJlcnNoaXAKCgE+Kv//6kf//wYAAAAB1bcAAPCtAAAJw9UAAAbE1QAAC01hcmtldCBTaXplCgoBOyr//+pH//8GAAAAAda3AADwrQAACcbVAAAGx9UAAB1Ub3RhbCBNZWRpY2FyZSAoaW5jbHVkZXMgRkZTKQoKATgq///qR///BgAAAAHXtwAA8K0AAAnJ1QAABsrVAAAmVG90YWwgTWVkaWNhaWQgKGluY2x1ZGVzIENISVAgYW5kIEZGUykKCgE1Kv//6kf//wYAAAAB2LcAAPCtAAAJzNUAAAbN1QAADkR1YWwgRWxpZ2libGVzCgoBMir//+pH//8GAAAAAdm3AADwrQAACc/VAAAG0NUAAAlVbmluc3VyZWQKCgEvKv//6kf//wYAAAAB2rcAAPCtAAAJ0tUAAAbT1QAAEFRvdGFsIFBvcHVsYXRpb24KCgEsKv//6kf//wYAAAAB27cAAPCtAAAJ1dUAAAbW1QAADE1hcmtldCBTaGFyZQoKASkq///qR///BgAAAAHctwAA8K0AAAnY1QAABtnVAAASQ29tbWVyY2lhbCBJbnN1cmVkCgoBJir//+pH//8GAAAAAd23AADwrQAACdvVAAAG3NUAABZDb21tZXJjaWFsIFNlbGYtRnVuZGVkCgoBIyr//+pH//8GAAAAAd63AADwrQAACd7VAAAG39UAABBUb3RhbCBDb21tZXJjaWFsCgoBICr//+pH//8GAAAAAd+3AADwrQAACeHVAAAG4tUAABBNYW5hZ2VkIE1lZGljYXJlCgoBHSr//+pH//8GAAAAAeC3AADwrQAACeTVAAAG5dUAACBNYW5hZ2VkIE1lZGljYWlkIChpbmNsdWRlcyBDSElQKQoKARoq///qR///BgAAAAHhtwAA8K0AAAnn1QAABujVAAAdVG90YWwgTWVkaWNhcmUgKGluY2x1ZGVzIEZGUykKCgEXKv//6kf//wYAAAAB4rcAAPCtAAAJ6tUAAAbr1QAAJlRvdGFsIE1lZGljYWlkIChpbmNsdWRlcyBDSElQIGFuZCBGRlMpCgoBFCr//+pH//8GAAAAAeO3AADwrQAACe3VAAAG7tUAACBUb3RhbCBNYXJrZXQgU2hhcmUgKGFsbCBpbnN1cmVkKQoKAREq///qR///BgAAAAHktwAA8K0AAAnw1QAABvHVAAAVRmluYW5jaWFsIFBlcmZvcm1hbmNlCgoBDir//+pH//8GAAAAAeW3AADwrQAACfPVAAAG9NUAACIyMDEyIFEzIExhc3QgVHdlbHZlIE1vbnRocyBSZXZlbnVlCgoBCyr//+pH//8GAAAAAea3AADwrQAACfbVAAAG99UAACsyMDEyIFEzIExhc3QgVHdlbHZlIE1vbnRocyBPcGVyYXRpbmcgTWFyZ2luCgoBCCr//+pH//8GAAAAAee3AADwrQAACfnVAAAG+tUAAAExCgoBBSr//+pH//8GAAAAAei3AADwrQAACfzVAAAG/dUAABFLYWlzZXIgUGVybWFuZW50ZQoKAQIq///qR///BgAAAAHptwAA8K0AAAn/1QAABgDWAAAKQWxsIE90aGVycwoKAf8p///qR///BgAAAAHqtwAA8K0AAAkC1gAABgPWAAAJV2VsbHBvaW50CgoB/Cn//+pH//8GAAAAAeu3AADwrQAACQXWAAAGBtYAABFCbHVlIFNoaWVsZCBvZiBDQQoKAfkp///qR///BgAAAAHstwAA8K0AAAkI1gAABgnWAAAGVW5pdGVkCgoB9in//+pH//8GAAAAAe23AADwrQAACQvWAAAGDNYAAAVUb3RhbAoKAfMp///qR///BgAAAAHutwAA8K0AAAkO1gAABg/WAAAWSGVhbHRoIFBsYW4gTWVtYmVyc2hpcAoKAfAp///qR///BgAAAAHvtwAA8K0AAAkR1gAABhLWAAAYQ29tbWVyY2lhbCBGdWxseSBJbnN1cmVkCgoB7Sn//+pH//8GAAAAAfC3AADwrQAACRTWAAAGFdYAABZDb21tZXJjaWFsIFNlbGYtRnVuZGVkCgoB6in//+pH//8GAAAAAfG3AADwrQAACRfWAAAGGNYAABBUb3RhbCBDb21tZXJjaWFsCgoB5yn//+pH//8GAAAAAfK3AADwrQAACRrWAAAGG9YAABBNYW5hZ2VkIE1lZGljYXJlCgoB5Cn//+pH//8GAAAAAfO3AADwrQAACR3WAAAGHtYAACBNYW5hZ2VkIE1lZGljYWlkIChpbmNsdWRlcyBDSElQKQoKAeEp///qR///BgAAAAH0twAA8K0AAAkg1gAABiHWAAAFT3RoZXIKCgHeKf//6kf//wYAAAAB9bcAAPCtAAAJI9YAAAYk1gAAEFRvdGFsIE1lbWJlcnNoaXAKCgHbKf//6kf//wYAAAAB9rcAAPCtAAAJJtYAAAYn1gAAC01hcmtldCBTaXplCgoB2Cn//+pH//8GAAAAAfe3AADwrQAACSnWAAAGKtYAAB1Ub3RhbCBNZWRpY2FyZSAoaW5jbHVkZXMgRkZTKQoKAdUp///qR///BgAAAAH4twAA8K0AAAks1gAABi3WAAAmVG90YWwgTWVkaWNhaWQgKGluY2x1ZGVzIENISVAgYW5kIEZGUykKCgHSKf//6kf//wYAAAAB+bcAAPCtAAAJL9YAAAYw1gAADkR1YWwgRWxpZ2libGVzCgoBzyn//+pH//8GAAAAAfq3AADwrQAACTLWAAAGM9YAAAlVbmluc3VyZWQKCgHMKf//6kf//wYAAAAB+7cAAPCtAAAJNdYAAAY21gAAEFRvdGFsIFBvcHVsYXRpb24KCgHJKf//6kf//wYAAAAB/LcAAPCtAAAJONYAAAY51gAADE1hcmtldCBTaGFyZQoKAcYp///qR///BgAAAAH9twAA8K0AAAk71gAABjzWAAASQ29tbWVyY2lhbCBJbnN1cmVkCgoBwyn//+pH//8GAAAAAf63AADwrQAACT7WAAAGP9YAABZDb21tZXJjaWFsIFNlbGYtRnVuZGVkCgoBwCn//+pH//8GAAAAAf+3AADwrQAACUHWAAAGQtYAABBUb3RhbCBDb21tZXJjaWFsCgoBvSn//+pH//8GAAAAAQC4AADwrQAACUTWAAAGRdYAABBNYW5hZ2VkIE1lZGljYXJlCgoBuin//+pH//8GAAAAAQG4AADwrQAACUfWAAAGSNYAACBNYW5hZ2VkIE1lZGljYWlkIChpbmNsdWRlcyBDSElQKQoKAbcp///qR///BgAAAAECuAAA8K0AAAlK1gAABkvWAAAdVG90YWwgTWVkaWNhcmUgKGluY2x1ZGVzIEZGUykKCgG0Kf//6kf//wYAAAABA7gAAPCtAAAJTdYAAAZO1gAAJlRvdGFsIE1lZGljYWlkIChpbmNsdWRlcyBDSElQIGFuZCBGRlMpCgoBsSn//+pH//8GAAAAAQS4AADwrQAACVDWAAAGUdYAACBUb3RhbCBNYXJrZXQgU2hhcmUgKGFsbCBpbnN1cmVkKQoKAa4p///qR///BgAAAAEFuAAA8K0AAAlT1gAABlTWAAAVRmluYW5jaWFsIFBlcmZvcm1hbmNlCgoBqyn//+pH//8GAAAAAQa4AADwrQAACVbWAAAGV9YAABFLYWlzZXIgUGVybWFuZW50ZQoKAagp///qR///BgAAAAEHuAAA8K0AAAlZ1gAABlrWAAAKQWxsIE90aGVycwoKAaUp///qR///BgAAAAEIuAAA8K0AAAlc1gAABl3WAAAJV2VsbHBvaW50CgoBoin//+pH//8GAAAAAQm4AADwrQAACV/WAAAGYNYAABFCbHVlIFNoaWVsZCBvZiBDQQoKAZ8p///qR///BgAAAAEKuAAA8K0AAAli1gAABmPWAAAGVW5pdGVkCgoBnCn//+pH//8GAAAAAQu4AADwrQAACWXWAAAGZtYAAAVUb3RhbAoKAZkp///qR///BgAAAAEMuAAA8K0AAAlo1gAABmnWAAAiMjAxMiBRMyBMYXN0IFR3ZWx2ZSBNb250aHMgUmV2ZW51ZQoKAZYp///qR///BgAAAAENuAAA8K0AAAlr1gAABmzWAAArMjAxMiBRMyBMYXN0IFR3ZWx2ZSBNb250aHMgT3BlcmF0aW5nIE1hcmdpbgoKAZMp///qR///BgAAAAEOuAAA8K0AAAlu1gAACecAAAAKCgGQKf//6kf//wYAAAABD7gAAPCtAAAJcdYAAAnnAAAACgoBjSn//+pH//8GAAAAARC4AADwrQAACXTWAAAJ5wAAAAoKAYop///qR///BgAAAAERuAAA8K0AAAl31gAACecAAAAKCgGHKf//6kf//wYAAAABErgAAPCtAAAJetYAAAnnAAAACgoBhCn//+pH//8GAAAAARO4AADwrQAACX3WAAAJ5wAAAAoKAYEp///qR///BgAAABEUuAAAAQAAAAaA1gAAA1MxMBEXuAAAAQAAAAaB1gAAA1MxNREauAAAAQAAAAaC1gAAAlM2ER24AAABAAAABoPWAAACUzYRILgAAAEAAAAGhNYAAAJTNhEjuAAAAQAAAAaF1gAAAlM2ESa4AAABAAAABobWAAACUzYRKbgAAAEAAAAGh9YAAAJTNhEsuAAAAQAAAAaI1gAAAlM2ES+4AAABAAAABonWAAACUzYRMrgAAAEAAAAGitYAAAJTNhE1uAAAAQAAAAaL1gAAAlM2ETi4AAABAAAABozWAAACUzYRO7gAAAEAAAAGjdYAAAJTNhE+uAAAAQAAAAaO1gAAAlM2EUG4AAABAAAABo/WAAADUzExEUS4AAABAAAABpDWAAADUzE2EUe4AAABAAAABpHWAAADUzE2EUq4AAABAAAABpLWAAACUzcRTbgAAAEAAAAGk9YAAAJTNxFQuAAAAQAAAAaU1gAAAlM3EVO4AAABAAAABpXWAAACUzcRVrgAAAEAAAAGltYAAAJTNxFZuAAAAQAAAAaX1gAAA1MyNxFcuAAAAQAAAAaY1gAAA1MzMhFfuAAAAQAAAAaZ1gAAA1MzMhFiuAAAAQAAAAaa1gAAA1MyMxFluAAAAQAAAAab1gAAA1MyMxFouAAAAQAAAAac1gAAA1MyMxFruAAAAQAAAAad1gAAA1MyMxFuuAAAAQAAAAae1gAAA1MyMxFxuAAAAQAAAAaf1gAAA1M0MhF0uAAAAQAAAAag1gAAA1M0NxF3uAAAAQAAAAah1gAAA1M1MhF6uAAAAQAAAAai1gAAA1M1NxF9uAAAAQAAAAaj1gAAA1M2MhGAuAAAAQAAAAak1gAAA1M2NxGDuAAAAQAAAAal1gAAA1M3MhGGuAAAAQAAAAam1gAAA1MzOBGJuAAAAQAAAAan1gAAA1MzOBGMuAAAAQAAAAao1gAAA1MzOBGPuAAAAQAAAAap1gAAA1MzOBGSuAAAAQAAAAaq1gAAA1MzOAGVuAAAhV0AAAoJ5wAAAAnnAAAAAAAAAAAAAAAAAAmWuAAAAAnnAAAAEZa4AAABAAAABq7WAAADUzEyAZe4AAD0AAAACV55AAAAAAAAAAAAAAGYuAAAhV0AAAoJ5wAAAAnnAAAAAAAAAAAAAAAAAAmZuAAAAAnnAAAAEZm4AAABAAAABrPWAAADUzEzAZq4AAD0AAAACV55AAAAAAAAAAAAAAGbuAAAhV0AAAoJ5wAAAAnnAAAAAAAAAAAAAAAAAAmcuAAAAAnnAAAAEZy4AAABAAAABrjWAAADUzE0AZ24AAD0AAAACV55AAAAAAAAAAAAAAGeuAAAhV0AAAoJ5wAAAAnnAAAAAAAAAAAAAAAAAAmfuAAAAAnnAAAAEZ+4AAABAAAABr3WAAADUzE1AaC4AAD0AAAACV55AAAAAAAAAAAAAAGhuAAAhV0AAAoJ5wAAAAnnAAAAAAAAAAAAAAAAAAmiuAAAAAnnAAAAEaK4AAABAAAABsLWAAADUzE2AaO4AAD0AAAACV55AAAAAAAAAAAAAAGkuAAAhV0AAAoJ5wAAAAnnAAAAAAAAAAAAAAAAAAmluAAAAAnnAAAAEaW4AAABAAAABsfWAAADUzE3Aaa4AAD0AAAACV55AAAAAAAAAAAAABGnuAAAAQAAAAbJ1gAAA1M2ORGquAAAAQAAAAbK1gAAA1M4MBGtuAAAAQAAAAbL1gAAA1M5MRGwuAAAAQAAAAbM1gAAA1MyNRGzuAAAAQAAAAbN1gAAA1MzOBG2uAAAAQAAAAbO1gAAA1M1MRG5uAAAAQAAAAbP1gAAA1M2NBG8uAAAAQAAAAbQ1gAAA1M3NxG/uAAAAQAAAAbR1gAAA1M5MBHCuAAAAQAAAAbS1gAABFMxMDMRxbgAAAEAAAAG09YAAARTMTE2Eci4AAABAAAABtTWAAAEUzEyORHLuAAAAQAAAAbV1gAABFMxNDIRzrgAAAEAAAAG1tYAAARTMTU1EdG4AAABAAAABtfWAAAEUzE2OBHUuAAAAQAAAAbY1gAABFMxODER17gAAAEAAAAG2dYAAARTMTk0Edq4AAABAAAABtrWAAAEUzIwNxHduAAAAQAAAAbb1gAABFMyMjAR4LgAAAEAAAAG3NYAAARTMjMzEeO4AAABAAAABt3WAAAEUzI0NhHmuAAAAQAAAAbe1gAABFMyNTkR6bgAAAEAAAAG39YAAANTMTMR7LgAAAEAAAAG4NYAAANTMTQR77gAAAEAAAAG4dYAAANTMTUR8rgAAAEAAAAG4tYAAANTMTYR9bgAAAEAAAAG49YAAANTMTcR+LgAAAEAAAAG5NYAAANTNDcB+7gAAIVdAAAJ5dYAAAnnAAAACecAAAAAAAAAAAAAAAAACfy4AAAACecAAAAR/LgAAAEAAAAG6dYAAANTNTAB/bgAAPQAAAAJPHoAAAAAAAAAAAAAEf64AAABAAAABuvWAAADUzU4AQG5AACFXQAACezWAAAJ5wAAAAnnAAAAAAAAAAAAAAAAAAkCuQAAAAnnAAAAEQK5AAABAAAABvDWAAADUzYxAQO5AAD0AAAACTx6AAAAAAAAAAAAABEEuQAAAQAAAAby1gAAA1M2OQEHuQAAhV0AAAnz1gAACecAAAAJ5wAAAAAAAAAAAAAAAAAJCLkAAAAJ5wAAABEIuQAAAQAAAAb31gAAA1M3MgEJuQAA9AAAAAk8egAAAAAAAAAAAAARCrkAAAEAAAAG+dYAAANTODABDbkAAIVdAAAJ+tYAAAnnAAAACecAAAAAAAAAAAAAAAAACQ65AAAACecAAAARDrkAAAEAAAAG/tYAAANTODMBD7kAAPQAAAAJPHoAAAAAAAAAAAAAERC5AAABAAAABgDXAAADUzM5ERO5AAABAAAABgHXAAADUzQwERa5AAABAAAABgLXAAADUzQxERm5AAABAAAABgPXAAADUzExERy5AAABAAAABgTXAAACUzcRH7kAAAEAAAAGBdcAAAJTNxEiuQAAAQAAAAYG1wAAAlM3ESW5AAABAAAABgfXAAACUzcRKLkAAAEAAAAGCNcAAAJTNxEruQAAAQAAAAYJ1wAAA1MyMREuuQAAAQAAAAYK1wAAA1MyNhExuQAAAQAAAAYL1wAAA1MzMRE0uQAAAQAAAAYM1wAAA1MzNhE3uQAAAQAAAAYN1wAAA1M0MRE6uQAAAQAAAAYO1wAAA1M0NhE9uQAAAQAAAAYP1wAAA1M1MRFAuQAAAQAAAAYQ1wAAA1MxNxFDuQAAAQAAAAYR1wAAA1MxNxFGuQAAAQAAAAYS1wAAA1MxNxFJuQAAAQAAAAYT1wAAA1MxNxFMuQAAAQAAAAYU1wAAA1MxNxFPuQAAAQAAAAYV1wAAA1MxMBFSuQAAAQAAAAYW1wAAA1MxNBFVuQAAAQAAAAYX1wAAA1MxORFYuQAAAQAAAAYY1wAAA1MyNBFbuQAAAQAAAAYZ1wAAA1MyORFeuQAAAQAAAAYa1wAAA1MzMxFhuQAAAQAAAAYb1wAAA1MzOBFkuQAAAQAAAAYc1wAAA1M0MxFnuQAAAQAAAAYd1wAAA1M0OBFquQAAAQAAAAYe1wAAA1M1MxFtuQAAAQAAAAYf1wAAA1M1NxFwuQAAAQAAAAYg1wAAA1M2MhFzuQAAAQAAAAYh1wAAA1M2NxF2uQAAAQAAAAYi1wAAA1M3MhF5uQAAAQAAAAYj1wAAA1M3NxF8uQAAAQAAAAYk1wAAA1M4MRF/uQAAAQAAAAYl1wAAA1M4NhGCuQAAAQAAAAYm1wAAA1M5MRGFuQAAAQAAAAYn1wAAA1M5NhGIuQAAAQAAAAYo1wAABFMxMDERi7kAAAEAAAAGKdcAAARTMTA1EY65AAABAAAABirXAAAEUzExMBGRuQAAAQAAAAYr1wAAAlM2EZS5AAABAAAABizXAAACUzYRl7kAAAEAAAAGLdcAAAJTNhGauQAAAQAAAAYu1wAAAlM2EZ25AAABAAAABi/XAAACUzYRoLkAAAEAAAAGMNcAAAJTNhGjuQAAAQAAAAYx1wAAAlM2Eaa5AAABAAAABjLXAAACUzYRqbkAAAEAAAAGM9cAAANTMTARrLkAAAEAAAAGNNcAAANTMTQRr7kAAAEAAAAGNdcAAANTMTkRsrkAAAEAAAAGNtcAAANTMjQRtbkAAAEAAAAGN9cAAANTMjkRuLkAAAEAAAAGONcAAANTMzQRu7kAAAEAAAAGOdcAAANTMzkRvrkAAAEAAAAGOtcAAANTNDQRwbkAAAEAAAAGO9cAAANTNDkRxLkAAAEAAAAGPNcAAANTNTQRx7kAAAEAAAAGPdcAAANTNTkRyrkAAAEAAAAGPtcAAANTNjMRzbkAAAEAAAAGP9cAAANTNjgR0LkAAAEAAAAGQNcAAANTNzMR07kAAAEAAAAGQdcAAANTNzgR1rkAAAEAAAAGQtcAAANTODMR2bkAAAEAAAAGQ9cAAANTODgR3LkAAAEAAAAGRNcAAANTOTMR37kAAAEAAAAGRdcAAANTOTgR4rkAAAEAAAAGRtcAAARTMTAzEeW5AAABAAAABkfXAAAEUzEwNxHouQAAAQAAAAZI1wAAAlM2Eeu5AAABAAAABknXAAACUzYR7rkAAAEAAAAGStcAAAJTNhHxuQAAAQAAAAZL1wAAAlM2EfS5AAABAAAABkzXAAACUzYR97kAAAEAAAAGTdcAAAJTNhH6uQAAAQAAAAZO1wAAAlM2Ef25AAABAAAABk/XAAACUzYRALoAAAEAAAAGUNcAAARTMTE4EQO6AAABAAAABlHXAAAEUzEyMhEGugAAAQAAAAZS1wAABFMxMjcRCboAAAEAAAAGU9cAAARTMTMyEQy6AAABAAAABlTXAAAEUzEzNxEPugAAAQAAAAZV1wAABFMxNDIREroAAAEAAAAGVtcAAARTMTQ2ERW6AAABAAAABlfXAAAEUzE1MREYugAAAQAAAAZY1wAABFMxNTYRG7oAAAEAAAAGWdcAAARTMTE0ER66AAABAAAABlrXAAAEUzExNBEhugAAAQAAAAZb1wAABFMxMTQRJLoAAAEAAAAGXNcAAARTMTE0ESe6AAABAAAABl3XAAAEUzExNBEqugAAAQAAAAZe1wAABFMxMTQRLboAAAEAAAAGX9cAAARTMTE0ETC6AAABAAAABmDXAAAEUzExNBEzugAAAQAAAAZh1wAABFMxMjIRNroAAAEAAAAGYtcAAARTMTM5ETm6AAABAAAABmPXAAAEUzE3MBE8ugAAAQAAAAZk1wAABFMyMDERP7oAAAEAAAAGZdcAAARTMjMyEUK6AAABAAAABmbXAAAEUzI2MxFFugAAAQAAAAZn1wAABFMyOTQRSLoAAAEAAAAGaNcAAARTMzI1EUu6AAABAAAABmnXAAAEUzM1NhFOugAAAQAAAAZq1wAABFMzODcRUboAAAEAAAAGa9cAAARTNDE4EVS6AAABAAAABmzXAAAEUzQ0ORFXugAAAQAAAAZt1wAABFM0ODARWroAAAEAAAAGbtcAAARTNTExEV26AAABAAAABm/XAAACUzgRYLoAAAEAAAAGcNcAAANTMTERY7oAAAEAAAAGcdcAAANTMTURZroAAAEAAAAGctcAAANTMTgRaboAAAEAAAAGc9cAAANTMjIRbLoAAAEAAAAGdNcAAANTMjURb7oAAAEAAAAGddcAAANTMjkRcroAAAEAAAAGdtcAAANTMzIRdboAAAEAAAAGd9cAAANTMzYReLoAAAEAAAAGeNcAAANTMzkRe7oAAAEAAAAGedcAAANTNDMRfroAAAEAAAAGetcAAANTNDYRgboAAAEAAAAGe9cAAANTNTARhLoAAAEAAAAGfNcAAANTNTMRh7oAAAEAAAAGfdcAAANTNTcRiroAAAEAAAAGftcAAANTNjARjboAAAEAAAAGf9cAAANTNjQRkLoAAAEAAAAGgNcAAANTNjcRk7oAAAEAAAAGgdcAAANTNzERlroAAAEAAAAGgtcAAANTNzQRmboAAAEAAAAGg9cAAANTNzgRnLoAAAEAAAAGhNcAAANTODERn7oAAAEAAAAGhdcAAANTODURoroAAAEAAAAGhtcAAANTODgRpboAAAEAAAAGh9cAAANTOTIRqLoAAAEAAAAGiNcAAANTOTURq7oAAAEAAAAGidcAAANTOTkRrroAAAEAAAAGitcAAARTMTAyEbG6AAABAAAABovXAAAEUzU0NxG0ugAAAQAAAAaM1wAABFM1NTIRt7oAAAEAAAAGjdcAAARTNTQzEbq6AAABAAAABo7XAAAEUzU0MxG9ugAAAQAAAAaP1wAABFM1NDMRwLoAAAEAAAAGkNcAAARTNTQzEcO6AAABAAAABpHXAAAEUzU0MxHGugAAAQAAAAaS1wAABFM1NDMRyboAAAEAAAAGk9cAAARTNTQzEcy6AAABAAAABpTXAAAEUzU0MxHPugAAAQAAAAaV1wAABFM1NDMR0roAAAEAAAAGltcAAARTNTQzEdW6AAABAAAABpfXAAAEUzU0MxHYugAAAQAAAAaY1wAABFM1NDMR27oAAAEAAAAGmdcAAARTNTQzEd66AAABAAAABprXAAAEUzY4NhHhugAAAQAAAAab1wAABFM3MDMR5LoAAAEAAAAGnNcAAARTNzM0Eee6AAABAAAABp3XAAAEUzc2NRHqugAAAQAAAAae1wAABFM3OTYR7boAAAEAAAAGn9cAAARTODI3EfC6AAABAAAABqDXAAAEUzg1OBHzugAAAQAAAAah1wAABFM4ODkR9roAAAEAAAAGotcAAARTODk2Efm6AAABAAAABqPXAAAEUzkyNxH8ugAAAQAAAAak1wAABFM5NTgR/7oAAAEAAAAGpdcAAARTOTg5EQK7AAABAAAABqbXAAAFUzEwMjARBbsAAAEAAAAGp9cAAAVTMTA1MREIuwAAAQAAAAao1wAABFM1ODURC7sAAAEAAAAGqdcAAARTNTkxEQ67AAABAAAABqrXAAAEUzU5NxERuwAAAQAAAAar1wAABFM2MDMRFLsAAAEAAAAGrNcAAARTNjA5ERe7AAABAAAABq3XAAAEUzYxNREauwAAAQAAAAau1wAABFM2MjERHbsAAAEAAAAGr9cAAARTNjI3ESC7AAABAAAABrDXAAAEUzYzMxEjuwAAAQAAAAax1wAABFM2MzkRJrsAAAEAAAAGstcAAARTNjQ1ESm7AAABAAAABrPXAAAEUzY1MREsuwAAAQAAAAa01wAABFM2NTcRL7sAAAEAAAAGtdcAAARTNjYzETK7AAABAAAABrbXAAAEUzY2NhE1uwAAAQAAAAa31wAABVMxMDg3ETi7AAABAAAABrjXAAAFUzEwOTIRO7sAAAEAAAAGudcAAAVTMTA4MxE+uwAAAQAAAAa61wAABVMxMDgzEUG7AAABAAAABrvXAAAFUzEwODMRRLsAAAEAAAAGvNcAAAVTMTA4MxFHuwAAAQAAAAa91wAABVMxMDgzEUq7AAABAAAABr7XAAAFUzEwODMRTbsAAAEAAAAGv9cAAAVTMTA4MxFQuwAAAQAAAAbA1wAABVMxMDgzEVO7AAABAAAABsHXAAAFUzEwODMRVrsAAAEAAAAGwtcAAAVTMTA4MxFZuwAAAQAAAAbD1wAABVMxMDgzEVy7AAABAAAABsTXAAAFUzEwODMRX7sAAAEAAAAGxdcAAAVTMTA4MxFiuwAAAQAAAAbG1wAAA1MxMhFluwAAAQAAAAbH1wAAA1MxNxFouwAAAQAAAAbI1wAAA1MyMhFruwAAAQAAAAbJ1wAAA1MyNxFuuwAAAQAAAAbK1wAAA1MzMhFxuwAAAQAAAAbL1wAAA1MzNxF0uwAAAQAAAAbM1wAAA1M0MhF3uwAAAQAAAAbN1wAAA1M0NxF6uwAAAQAAAAbO1wAAA1M1MhF9uwAAAQAAAAbP1wAAA1M1NxGAuwAAAQAAAAbQ1wAAA1M2MhGDuwAAAQAAAAbR1wAAA1M2NhGGuwAAAQAAAAbS1wAAA1M3MBGJuwAAAQAAAAbT1wAAAlM4EYy7AAABAAAABtTXAAACUzgRj7sAAAEAAAAG1dcAAAJTOBGSuwAAAQAAAAbW1wAAAlM4EZW7AAABAAAABtfXAAACUzgRmLsAAAEAAAAG2NcAAAJTOBGbuwAAAQAAAAbZ1wAAA1MxOBGeuwAAAQAAAAba1wAAA1MzMRGhuwAAAQAAAAbb1wAAA1M0NBGkuwAAAQAAAAbc1wAAA1M1NxGnuwAAAQAAAAbd1wAAA1M3MBGquwAAAQAAAAbe1wAAA1M4MxGtuwAAAQAAAAbf1wAAA1M5NhGwuwAAAQAAAAbg1wAABFMxMDkRs7sAAAEAAAAG4dcAAARTMTIyEba7AAABAAAABuLXAAAEUzEzNRG5uwAAAQAAAAbj1wAABFMxNDgRvLsAAAEAAAAG5NcAAARTMTYxEb+7AAABAAAABuXXAAACUzYRwrsAAAEAAAAG5tcAAAJTNxHFuwAAAQAAAAbn1wAAAlM4Eci7AAABAAAABujXAAACUzkRy7sAAAEAAAAG6dcAAANTMTARzrsAAAEAAAAG6tcAAANTMTER0bsAAAEAAAAG69cAAANTMTYR1LsAAAEAAAAG7NcAAANTMTYR17sAAAEAAAAG7dcAAAJTNxHauwAAAQAAAAbu1wAAAlM3Ed27AAABAAAABu/XAAADUzI3EeC7AAABAAAABvDXAAADUzMyEeO7AAABAAAABvHXAAADUzMyEea7AAABAAAABvLXAAADUzIzEem7AAABAAAABvPXAAADUzIzEey7AAABAAAABvTXAAADUzQyEe+7AAABAAAABvXXAAADUzQ3EfK7AAABAAAABvbXAAADUzUyEfW7AAABAAAABvfXAAADUzU3Efi7AAABAAAABvjXAAADUzYyEfu7AAABAAAABvnXAAADUzY3Ef67AAABAAAABvrXAAADUzcyEQG8AAABAAAABvvXAAADUzM4EQS8AAABAAAABvzXAAADUzM4EQe8AAABAAAABv3XAAADUzM4EQq8AAABAAAABv7XAAADUzM4EQ28AAABAAAABv/XAAADUzM4ERC8AAABAAAABgDYAAADUzQyERO8AAABAAAABgHYAAADUzYxERa8AAABAAAABgLYAAADUzgwERm8AAABAAAABgPYAAADUzk5ERy8AAABAAAABgTYAAAEUzExOBEfvAAAAQAAAAYF2AAABFMxMzcRIrwAAAEAAAAGBtgAAARTMTU2ESW8AAABAAAABgfYAAAEUzE3NREovAAAAQAAAAYI2AAAA1MyNBErvAAAAQAAAAYJ2AAAA1MyNREuvAAAAQAAAAYK2AAAA1MyNhExvAAAAQAAAAYL2AAAA1MyNxE0vAAAAQAAAAYM2AAAA1MyOBE3vAAAAQAAAAYN2AAAA1MyORE6vAAAAQAAAAYO2AAAA1MzMBE9vAAAAQAAAAYP2AAAA1MzMRFAvAAAAQAAAAYQ2AAABFMyNjERQ7wAAAEAAAAGEdgAAARTMTk1EUa8AAABAAAABhLYAAAEUzE5OBFJvAAAAQAAAAYT2AAABFMyMDIRTLwAAAEAAAAGFNgAAARTMjA1EU+8AAABAAAABhXYAAAEUzIwORFSvAAAAQAAAAYW2AAABFMyMTIRVbwAAAEAAAAGF9gAAARTMjE2EVi8AAABAAAABhjYAAAEUzIxORFbvAAAAQAAAAYZ2AAABFMyMjMRXrwAAAEAAAAGGtgAAARTMjI2EWG8AAABAAAABhvYAAAEUzIzMBFkvAAAAQAAAAYc2AAABFMyMzMRZ7wAAAEAAAAGHdgAAARTMjM3EWq8AAABAAAABh7YAAAEUzI0MBFtvAAAAQAAAAYf2AAABFMyNDQRcLwAAAEAAAAGINgAAARTMjQ3EXO8AAABAAAABiHYAAADUzE4EXa8AAABAAAABiLYAAADUzMxEXm8AAABAAAABiPYAAADUzQ0EXy8AAABAAAABiTYAAADUzU3EX+8AAABAAAABiXYAAADUzcwEYK8AAABAAAABibYAAADUzgzEYW8AAABAAAABifYAAADUzk2EYi8AAABAAAABijYAAAEUzEwORGLvAAAAQAAAAYp2AAABFMxMjIRjrwAAAEAAAAGKtgAAARTMTM1EZG8AAABAAAABivYAAAEUzE0OBGUvAAAAQAAAAYs2AAABFMxNjERl7wAAAEAAAAGLdgAAAJTNhGavAAAAQAAAAYu2AAAAlM3EZ28AAABAAAABi/YAAACUzgRoLwAAAEAAAAGMNgAAAJTORGjvAAAAQAAAAYx2AAAA1MxMBGmvAAAAQAAAAYy2AAAA1MyORGpvAAAAQAAAAYz2AAAA1MzNhGsvAAAAQAAAAY02AAAA1M0MxGvvAAAAQAAAAY12AAAA1M1MBGyvAAAAQAAAAY22AAAA1M2NxG1vAAAAQAAAAY32AAAA1M3NxG4vAAAAQAAAAY42AAAA1M4NRG7vAAAAQAAAAY52AAAA1M5MxG+vAAAAQAAAAY62AAABFMxMDERwbwAAAEAAAAGO9gAAANTMTMRxLwAAAEAAAAGPNgAAANTMTQRx7wAAAEAAAAGPdgAAANTMTURyrwAAAEAAAAGPtgAAANTMTYRzbwAAAEAAAAGP9gAAANTMTcR0LwAAAEAAAAGQNgAAANTMTgR07wAAAEAAAAGQdgAAANTMTkR1rwAAAEAAAAGQtgAAARTMTYwEdm8AAABAAAABkPYAAAEUzE2NxHcvAAAAQAAAAZE2AAABFMxNzQR37wAAAEAAAAGRdgAAARTMTgxEeK8AAABAAAABkbYAAAEUzE4OBHlvAAAAQAAAAZH2AAABFMyMDUR6LwAAAEAAAAGSNgAAARTMjE1Eeu8AAABAAAABknYAAAEUzIyMxHuvAAAAQAAAAZK2AAABFMyMzER8bwAAAEAAAAGS9gAAARTMjM5EfS8AAABAAAABkzYAAAEUzI0NxH3vAAAAQAAAAZN2AAABFMxNDQR+rwAAAEAAAAGTtgAAARTMTQ1Ef28AAABAAAABk/YAAAEUzE0NhEAvQAAAQAAAAZQ2AAABFMxNDcRA70AAAEAAAAGUdgAAARTMTQ4EQa9AAABAAAABlLYAAAEUzE0OREJvQAAAQAAAAZT2AAABFMxNTARDL0AAAEAAAAGVNgAAAJTOREPvQAAAQAAAAZV2AAAA1MxNBESvQAAAQAAAAZW2AAAA1MxOREVvQAAAQAAAAZX2AAAA1MyNBEYvQAAAQAAAAZY2AAAAlM1ERu9AAABAAAABlnYAAACUzURHr0AAAEAAAAGWtgAAAJTNREhvQAAAQAAAAZb2AAAAlM1ESS9AAABAAAABlzYAAACUzURJ70AAAEAAAAGXdgAAANTMTERKr0AAAEAAAAGXtgAAANTMTYRLb0AAAEAAAAGX9gAAAJTNxEwvQAAAQAAAAZg2AAAAlM3ETO9AAABAAAABmHYAAACUzcRNr0AAAEAAAAGYtgAAAJTNxE5vQAAAQAAAAZj2AAAAlM3ETy9AAABAAAABmTYAAADUzI3ET+9AAABAAAABmXYAAADUzMyEUK9AAABAAAABmbYAAADUzIzEUW9AAABAAAABmfYAAADUzIzEUi9AAABAAAABmjYAAADUzIzEUu9AAABAAAABmnYAAADUzIzEU69AAABAAAABmrYAAADUzIzEVG9AAABAAAABmvYAAADUzQyEVS9AAABAAAABmzYAAADUzQ3EVe9AAABAAAABm3YAAADUzUyEVq9AAABAAAABm7YAAADUzU3EV29AAABAAAABm/YAAADUzYyEWC9AAABAAAABnDYAAADUzY3EWO9AAABAAAABnHYAAADUzcyEWa9AAABAAAABnLYAAADUzM4EWm9AAABAAAABnPYAAADUzM4EWy9AAABAAAABnTYAAADUzM4EW+9AAABAAAABnXYAAADUzM4EXK9AAABAAAABnbYAAADUzM4AXW9AACFXQAACgnnAAAACecAAAAAAAAAAAAAAAAACXa9AAAACecAAAARdr0AAAEAAAAGetgAAANTMTABd70AAPQAAAAJbnsAAAAAAAAAAAAAAXi9AACFXQAACgnnAAAACecAAAAAAAAAAAAAAAAACXm9AAAACecAAAAReb0AAAEAAAAGf9gAAANTMTEBer0AAPQAAAAJbnsAAAAAAAAAAAAAAXu9AACFXQAACgnnAAAACecAAAAAAAAAAAAAAAAACXy9AAAACecAAAARfL0AAAEAAAAGhNgAAANTMTIBfb0AAPQAAAAJbnsAAAAAAAAAAAAAAX69AACFXQAACgnnAAAACecAAAAAAAAAAAAAAAAACX+9AAAACecAAAARf70AAAEAAAAGidgAAANTMTMBgL0AAPQAAAAJbnsAAAAAAAAAAAAAAYG9AACFXQAACgnnAAAACecAAAAAAAAAAAAAAAAACYK9AAAACecAAAARgr0AAAEAAAAGjtgAAANTMTQBg70AAPQAAAAJbnsAAAAAAAAAAAAAAYS9AACFXQAACgnnAAAACecAAAAAAAAAAAAAAAAACYW9AAAACecAAAARhb0AAAEAAAAGk9gAAANTMTUBhr0AAPQAAAAJbnsAAAAAAAAAAAAAEYe9AAABAAAABpXYAAADUzc0EYq9AAABAAAABpbYAAADUzg1EY29AAABAAAABpfYAAADUzk2EZC9AAABAAAABpjYAAADUzI2EZO9AAABAAAABpnYAAADUzQ3EZa9AAABAAAABprYAAADUzY4EZm9AAABAAAABpvYAAADUzg5EZy9AAABAAAABpzYAAAEUzExMBGfvQAAAQAAAAad2AAAAlM2EaK9AAABAAAABp7YAAACUzcRpb0AAAEAAAAGn9gAAAJTOBGovQAAAQAAAAag2AAAAlM5Eau9AAABAAAABqHYAAADUzEwEa69AAABAAAABqLYAAADUzExEbG9AAABAAAABqPYAAADUzEyEbS9AAABAAAABqTYAAADUzEzEbe9AAABAAAABqXYAAADUzE0Ebq9AAABAAAABqbYAAADUzE2Eb29AAABAAAABqfYAAADUzIxEcC9AAABAAAABqjYAAADUzEyEcO9AAABAAAABqnYAAADUzEyEca9AAABAAAABqrYAAADUzEyEcm9AAABAAAABqvYAAADUzEyEcy9AAABAAAABqzYAAADUzEyEc+9AAABAAAABq3YAAADUzEyEdK9AAABAAAABq7YAAADUzEyEdW9AAABAAAABq/YAAADUzEyEdi9AAABAAAABrDYAAADUzI0Edu9AAABAAAABrHYAAADUzM3Ed69AAABAAAABrLYAAADUzUwEeG9AAABAAAABrPYAAADUzYzEeS9AAABAAAABrTYAAADUzc2Eee9AAABAAAABrXYAAADUzg5Eeq9AAABAAAABrbYAAAEUzEwMhHtvQAAAQAAAAa32AAABFMxMTUR8L0AAAEAAAAGuNgAAARTMTI4EfO9AAABAAAABrnYAAAEUzE0MRH2vQAAAQAAAAa62AAABFMxNTQR+b0AAAEAAAAGu9gAAARTMTY3Efy9AAABAAAABrzYAAAEUzE4MBH/vQAAAQAAAAa92AAABFMxOTMRAr4AAAEAAAAGvtgAAARTMjA2EQW+AAABAAAABr/YAAAEUzIxOREIvgAAAQAAAAbA2AAABFMyMzYRC74AAAEAAAAGwdgAAARTMjQ5EQ6+AAABAAAABsLYAAAEUzI2MhERvgAAAQAAAAbD2AAABFMyNzURFL4AAAEAAAAGxNgAAARTMjg4ERe+AAABAAAABsXYAAAEUzMwNREavgAAAQAAAAbG2AAABFMzMTgRHb4AAAEAAAAGx9gAAARTMzMxESC+AAABAAAABsjYAAAEUzM0NBEjvgAAAQAAAAbJ2AAABFMzNTcRJr4AAAEAAAAGytgAAARTMzc0ESm+AAABAAAABsvYAAAEUzM4NxEsvgAAAQAAAAbM2AAAAlM1AS++AACFXQAACc3YAAAJ5wAAAAnnAAAAAAAAAAAAAAAAAAkwvgAAAAnnAAAAETC+AAABAAAABtHYAAADUzE2ATG+AAD0AAAACbd4AAAAAAAAAAAAAAEyvgAAhV0AAAnT2AAACecAAAAJ5wAAAAAAAAAAAAAAAAAJM74AAAAJ5wAAABEzvgAAAQAAAAbX2AAAA1MxNwE0vgAA9AAAAAm3eAAAAAAAAAAAAAABNb4AAIVdAAAJ2dgAAAnnAAAACecAAAAAAAAAAAAAAAAACTa+AAAACecAAAARNr4AAAEAAAAG3dgAAANTMTgBN74AAPQAAAAJt3gAAAAAAAAAAAAAATi+AACFXQAACd/YAAAJ5wAAAAnnAAAAAAAAAAAAAAAAAAk5vgAAAAnnAAAAETm+AAABAAAABuPYAAADUzE5ATq+AAD0AAAACbd4AAAAAAAAAAAAAAE7vgAAhV0AAAnl2AAACecAAAAJ5wAAAAAAAAAAAAAAAAAJPL4AAAAJ5wAAABE8vgAAAQAAAAbp2AAAA1MyMAE9vgAA9AAAAAm3eAAAAAAAAAAAAAABPr4AAIVdAAAJ69gAAAnnAAAACecAAAAAAAAAAAAAAAAACT++AAAACecAAAARP74AAAEAAAAG79gAAANTMjEBQL4AAPQAAAAJt3gAAAAAAAAAAAAAAUG+AACFXQAACfHYAAAJ5wAAAAnnAAAAAAAAAAAAAAAAAAlCvgAAAAnnAAAAEUK+AAABAAAABvXYAAADUzIyAUO+AAD0AAAACbd4AAAAAAAAAAAAABFEvgAAAQAAAAb32AAAAlM1AUe+AACFXQAACfjYAAAJ5wAAAAnnAAAAAAAAAAAAAAAAAAlIvgAAAAnnAAAAEUi+AAABAAAABvzYAAADUzE2AUm+AAD0AAAACbd4AAAAAAAAAAAAAAFKvgAAhV0AAAn+2AAACecAAAAJ5wAAAAAAAAAAAAAAAAAJS74AAAAJ5wAAABFLvgAAAQAAAAYC2QAAA1MxNwFMvgAA9AAAAAm3eAAAAAAAAAAAAAABTb4AAIVdAAAJBNkAAAnnAAAACecAAAAAAAAAAAAAAAAACU6+AAAACecAAAARTr4AAAEAAAAGCNkAAANTMTgBT74AAPQAAAAJt3gAAAAAAAAAAAAAAVC+AACFXQAACQrZAAAJ5wAAAAnnAAAAAAAAAAAAAAAAAAlRvgAAAAnnAAAAEVG+AAABAAAABg7ZAAADUzE5AVK+AAD0AAAACbd4AAAAAAAAAAAAAAFTvgAAhV0AAAkQ2QAACecAAAAJ5wAAAAAAAAAAAAAAAAAJVL4AAAAJ5wAAABFUvgAAAQAAAAYU2QAAA1MyMAFVvgAA9AAAAAm3eAAAAAAAAAAAAAABVr4AAIVdAAAJFtkAAAnnAAAACecAAAAAAAAAAAAAAAAACVe+AAAACecAAAARV74AAAEAAAAGGtkAAANTMjEBWL4AAPQAAAAJt3gAAAAAAAAAAAAAAVm+AACFXQAACRzZAAAJ5wAAAAnnAAAAAAAAAAAAAAAAAAlavgAAAAnnAAAAEVq+AAABAAAABiDZAAADUzIyAVu+AAD0AAAACbd4AAAAAAAAAAAAABFcvgAAAQAAAAYi2QAABFM0NDIRX74AAAEAAAAGI9kAAARTNDU1EWK+AAABAAAABiTZAAAEUzQ2OBFlvgAAAQAAAAYl2QAABFM0ODERaL4AAAEAAAAGJtkAAARTNDk0EWu+AAABAAAABifZAAAEUzUwNxFuvgAAAQAAAAYo2QAABFM1MjARcb4AAAEAAAAGKdkAAARTNTMzEXS+AAABAAAABirZAAAEUzU0NhF3vgAAAQAAAAYr2QAABFM1NTkRer4AAAEAAAAGLNkAAARTNTcyEX2+AAABAAAABi3ZAAAEUzU4NRGAvgAAAQAAAAYu2QAABFM1OTgRg74AAAEAAAAGL9kAAARTNjExEYa+AAABAAAABjDZAAAEUzYyNBGJvgAAAQAAAAYx2QAABFM2MzcRjL4AAAEAAAAGMtkAAARTNjU0EY++AAABAAAABjPZAAAEUzY2NxGSvgAAAQAAAAY02QAABFM2ODARlb4AAAEAAAAGNdkAAARTNjkzEZi+AAABAAAABjbZAAAEUzcwNhGbvgAAAQAAAAY32QAABFM3MjMRnr4AAAEAAAAGONkAAARTNzM2EaG+AAABAAAABjnZAAAEUzc0ORGkvgAAAQAAAAY62QAABFM0MjMBp74AAIVdAAAJO9kAAAnnAAAACecAAAAAAAAAAAAAAAAACai+AAAACecAAAARqL4AAAEAAAAGP9kAAARTNDM0Aam+AAD0AAAACbd4AAAAAAAAAAAAAAGqvgAAhV0AAAlB2QAACecAAAAJ5wAAAAAAAAAAAAAAAAAJq74AAAAJ5wAAABGrvgAAAQAAAAZF2QAABFM0MzUBrL4AAPQAAAAJt3gAAAAAAAAAAAAAAa2+AACFXQAACUfZAAAJ5wAAAAnnAAAAAAAAAAAAAAAAAAmuvgAAAAnnAAAAEa6+AAABAAAABkvZAAAEUzQzNgGvvgAA9AAAAAm3eAAAAAAAAAAAAAABsL4AAIVdAAAJTdkAAAnnAAAACecAAAAAAAAAAAAAAAAACbG+AAAACecAAAARsb4AAAEAAAAGUdkAAARTNDM3AbK+AAD0AAAACbd4AAAAAAAAAAAAAAGzvgAAhV0AAAlT2QAACecAAAAJ5wAAAAAAAAAAAAAAAAAJtL4AAAAJ5wAAABG0vgAAAQAAAAZX2QAABFM0MzgBtb4AAPQAAAAJt3gAAAAAAAAAAAAAAba+AACFXQAACVnZAAAJ5wAAAAnnAAAAAAAAAAAAAAAAAAm3vgAAAAnnAAAAEbe+AAABAAAABl3ZAAAEUzQzOQG4vgAA9AAAAAm3eAAAAAAAAAAAAAABub4AAIVdAAAJX9kAAAnnAAAACecAAAAAAAAAAAAAAAAACbq+AAAACecAAAARur4AAAEAAAAGY9kAAARTNDQwAbu+AAD0AAAACbd4AAAAAAAAAAAAABG8vgAAAQAAAAZl2QAABFM0MjMBv74AAIVdAAAJZtkAAAnnAAAACecAAAAAAAAAAAAAAAAACcC+AAAACecAAAARwL4AAAEAAAAGatkAAARTNDM0AcG+AAD0AAAACbd4AAAAAAAAAAAAAAHCvgAAhV0AAAls2QAACecAAAAJ5wAAAAAAAAAAAAAAAAAJw74AAAAJ5wAAABHDvgAAAQAAAAZw2QAABFM0MzUBxL4AAPQAAAAJt3gAAAAAAAAAAAAAAcW+AACFXQAACXLZAAAJ5wAAAAnnAAAAAAAAAAAAAAAAAAnGvgAAAAnnAAAAEca+AAABAAAABnbZAAAEUzQzNgHHvgAA9AAAAAm3eAAAAAAAAAAAAAAByL4AAIVdAAAJeNkAAAnnAAAACecAAAAAAAAAAAAAAAAACcm+AAAACecAAAARyb4AAAEAAAAGfNkAAARTNDM3Acq+AAD0AAAACbd4AAAAAAAAAAAAAAHLvgAAhV0AAAl+2QAACecAAAAJ5wAAAAAAAAAAAAAAAAAJzL4AAAAJ5wAAABHMvgAAAQAAAAaC2QAABFM0MzgBzb4AAPQAAAAJt3gAAAAAAAAAAAAAAc6+AACFXQAACYTZAAAJ5wAAAAnnAAAAAAAAAAAAAAAAAAnPvgAAAAnnAAAAEc++AAABAAAABojZAAAEUzQzOQHQvgAA9AAAAAm3eAAAAAAAAAAAAAAB0b4AAIVdAAAJitkAAAnnAAAACecAAAAAAAAAAAAAAAAACdK+AAAACecAAAAR0r4AAAEAAAAGjtkAAARTNDQwAdO+AAD0AAAACbd4AAAAAAAAAAAAABHUvgAAAQAAAAaQ2QAABFM3ODYR174AAAEAAAAGkdkAAARTNzk5Edq+AAABAAAABpLZAAAEUzgxMhHdvgAAAQAAAAaT2QAABFM4MjkR4L4AAAEAAAAGlNkAAARTODQyEeO+AAABAAAABpXZAAAEUzc2NwHmvgAAhV0AAAmW2QAACecAAAAJ5wAAAAAAAAAAAAAAAAAJ574AAAAJ5wAAABHnvgAAAQAAAAaa2QAABFM3NzgB6L4AAPQAAAAJt3gAAAAAAAAAAAAAAem+AACFXQAACZzZAAAJ5wAAAAnnAAAAAAAAAAAAAAAAAAnqvgAAAAnnAAAAEeq+AAABAAAABqDZAAAEUzc3OQHrvgAA9AAAAAm3eAAAAAAAAAAAAAAB7L4AAIVdAAAJotkAAAnnAAAACecAAAAAAAAAAAAAAAAACe2+AAAACecAAAAR7b4AAAEAAAAGptkAAARTNzgwAe6+AAD0AAAACbd4AAAAAAAAAAAAAAHvvgAAhV0AAAmo2QAACecAAAAJ5wAAAAAAAAAAAAAAAAAJ8L4AAAAJ5wAAABHwvgAAAQAAAAas2QAABFM3ODEB8b4AAPQAAAAJt3gAAAAAAAAAAAAAAfK+AACFXQAACa7ZAAAJ5wAAAAnnAAAAAAAAAAAAAAAAAAnzvgAAAAnnAAAAEfO+AAABAAAABrLZAAAEUzc4MgH0vgAA9AAAAAm3eAAAAAAAAAAAAAAB9b4AAIVdAAAJtNkAAAnnAAAACecAAAAAAAAAAAAAAAAACfa+AAAACecAAAAR9r4AAAEAAAAGuNkAAARTNzgzAfe+AAD0AAAACbd4AAAAAAAAAAAAAAH4vgAAhV0AAAm62QAACecAAAAJ5wAAAAAAAAAAAAAAAAAJ+b4AAAAJ5wAAABH5vgAAAQAAAAa+2QAABFM3ODQB+r4AAPQAAAAJt3gAAAAAAAAAAAAAEfu+AAABAAAABsDZAAAEUzc2NwH+vgAAhV0AAAnB2QAACecAAAAJ5wAAAAAAAAAAAAAAAAAJ/74AAAAJ5wAAABH/vgAAAQAAAAbF2QAABFM3NzgBAL8AAPQAAAAJt3gAAAAAAAAAAAAAAQG/AACFXQAACcfZAAAJ5wAAAAnnAAAAAAAAAAAAAAAAAAkCvwAAAAnnAAAAEQK/AAABAAAABsvZAAAEUzc3OQEDvwAA9AAAAAm3eAAAAAAAAAAAAAABBL8AAIVdAAAJzdkAAAnnAAAACecAAAAAAAAAAAAAAAAACQW/AAAACecAAAARBb8AAAEAAAAG0dkAAARTNzgwAQa/AAD0AAAACbd4AAAAAAAAAAAAAAEHvwAAhV0AAAnT2QAACecAAAAJ5wAAAAAAAAAAAAAAAAAJCL8AAAAJ5wAAABEIvwAAAQAAAAbX2QAABFM3ODEBCb8AAPQAAAAJt3gAAAAAAAAAAAAAAQq/AACFXQAACdnZAAAJ5wAAAAnnAAAAAAAAAAAAAAAAAAkLvwAAAAnnAAAAEQu/AAABAAAABt3ZAAAEUzc4MgEMvwAA9AAAAAm3eAAAAAAAAAAAAAABDb8AAIVdAAAJ39kAAAnnAAAACecAAAAAAAAAAAAAAAAACQ6/AAAACecAAAARDr8AAAEAAAAG49kAAARTNzgzAQ+/AAD0AAAACbd4AAAAAAAAAAAAAAEQvwAAhV0AAAnl2QAACecAAAAJ5wAAAAAAAAAAAAAAAAAJEb8AAAAJ5wAAABERvwAAAQAAAAbp2QAABFM3ODQBEr8AAPQAAAAJt3gAAAAAAAAAAAAAERO/AAABAAAABuvZAAADUzExERa/AAABAAAABuzZAAADUzE2ERm/AAABAAAABu3ZAAADUzE2ERy/AAABAAAABu7ZAAACUzcRH78AAAEAAAAG79kAAAJTNxEivwAAAQAAAAbw2QAAAlM3ESW/AAABAAAABvHZAAACUzcRKL8AAAEAAAAG8tkAAAJTNxErvwAAAQAAAAbz2QAAA1MyNxEuvwAAAQAAAAb02QAAA1MzMhExvwAAAQAAAAb12QAAA1MzMhE0vwAAAQAAAAb22QAAA1MyMxE3vwAAAQAAAAb32QAAA1MyMxE6vwAAAQAAAAb42QAAA1MyMxE9vwAAAQAAAAb52QAAA1MyMxFAvwAAAQAAAAb62QAAA1MyMxFDvwAAAQAAAAb72QAAA1M0MhFGvwAAAQAAAAb82QAAA1M0NxFJvwAAAQAAAAb92QAAA1M1MhFMvwAAAQAAAAb+2QAAA1M1NxFPvwAAAQAAAAb/2QAAA1M2MhFSvwAAAQAAAAYA2gAAA1M2NxFVvwAAAQAAAAYB2gAAA1M3MhFYvwAAAQAAAAYC2gAAA1MzOBFbvwAAAQAAAAYD2gAAA1MzOBFevwAAAQAAAAYE2gAAA1MzOBFhvwAAAQAAAAYF2gAAA1MzOBFkvwAAAQAAAAYG2gAAA1MzOBFnvwAAAQAAAAYH2gAAA1MxMRFqvwAAAQAAAAYI2gAAAlM3EW2/AAABAAAABgnaAAACUzcRcL8AAAEAAAAGCtoAAAJTNxFzvwAAAQAAAAYL2gAAAlM3EXa/AAABAAAABgzaAAADUzIxEXm/AAABAAAABg3aAAADUzI2EXy/AAABAAAABg7aAAADUzMxEX+/AAABAAAABg/aAAADUzM2EYK/AAABAAAABhDaAAADUzQxEYW/AAABAAAABhHaAAADUzQ2EYi/AAABAAAABhLaAAADUzUxEYu/AAABAAAABhPaAAADUzE3EY6/AAABAAAABhTaAAADUzE3EZG/AAABAAAABhXaAAADUzE3EZS/AAABAAAABhbaAAADUzE3EZe/AAABAAAABhfaAAADUzE3EZq/AAABAAAABhjaAAACUzkRnb8AAAEAAAAGGdoAAANTMTQRoL8AAAEAAAAGGtoAAANTMTkRo78AAAEAAAAGG9oAAANTMjQRpr8AAAEAAAAGHNoAAAJTNRGpvwAAAQAAAAYd2gAAAlM1Eay/AAABAAAABh7aAAACUzURr78AAAEAAAAGH9oAAAJTNRGyvwAAAQAAAAYg2gAAAlM1EbW/AAABAAAABiHaAAADUzExEbi/AAABAAAABiLaAAADUzE2Abu/AACFXQAACSPaAAAJ5wAAAAnnAAAAAAAAAAAAAAAAAAm8vwAAAAnnAAAAEby/AAABAAAABifaAAADUzE5Ab2/AAD0AAAACbd4AAAAAAAAAAAAAAG+vwAAhV0AAAkp2gAACecAAAAJ5wAAAAAAAAAAAAAAAAAJv78AAAAJ5wAAABG/vwAAAQAAAAYt2gAAA1MyNgHAvwAA9AAAAAm3eAAAAAAAAAAAAAABwb8AAIVdAAAJL9oAAAnnAAAACecAAAAAAAAAAAAAAAAACcK/AAAACecAAAARwr8AAAEAAAAGM9oAAANTMzMBw78AAPQAAAAJt3gAAAAAAAAAAAAAAcS/AACFXQAACTXaAAAJ5wAAAAnnAAAAAAAAAAAAAAAAAAnFvwAAAAnnAAAAEcW/AAABAAAABjnaAAADUzQwAca/AAD0AAAACbd4AAAAAAAAAAAAAAHHvwAAhV0AAAk72gAACecAAAAJ5wAAAAAAAAAAAAAAAAAJyL8AAAAJ5wAAABHIvwAAAQAAAAY/2gAAA1M0NwHJvwAA9AAAAAm3eAAAAAAAAAAAAAAByr8AAIVdAAAJQdoAAAnnAAAACecAAAAAAAAAAAAAAAAACcu/AAAACecAAAARy78AAAEAAAAGRdoAAANTNTQBzL8AAPQAAAAJt3gAAAAAAAAAAAAAAc2/AACFXQAACUfaAAAJ5wAAAAnnAAAAAAAAAAAAAAAAAAnOvwAAAAnnAAAAEc6/AAABAAAABkvaAAADUzYxAc+/AAD0AAAACbd4AAAAAAAAAAAAAAHQvwAAhV0AAAlN2gAACecAAAAJ5wAAAAAAAAAAAAAAAAAJ0b8AAAAJ5wAAABHRvwAAAQAAAAZR2gAAA1M2NwHSvwAA9AAAAAm3eAAAAAAAAAAAAAAR078AAAEAAAAGU9oAAANTNzIR1r8AAAEAAAAGVNoAAANTNzcB2b8AAIVdAAAJVdoAAAnnAAAACecAAAAAAAAAAAAAAAAACdq/AAAACecAAAAR2r8AAAEAAAAGWdoAAANTODAB278AAPQAAAAJt3gAAAAAAAAAAAAAAdy/AACFXQAACVvaAAAJ5wAAAAnnAAAAAAAAAAAAAAAAAAndvwAAAAnnAAAAEd2/AAABAAAABl/aAAADUzg3Ad6/AAD0AAAACbd4AAAAAAAAAAAAAAHfvwAAhV0AAAlh2gAACecAAAAJ5wAAAAAAAAAAAAAAAAAJ4L8AAAAJ5wAAABHgvwAAAQAAAAZl2gAAA1M5NAHhvwAA9AAAAAm3eAAAAAAAAAAAAAAB4r8AAIVdAAAJZ9oAAAnnAAAACecAAAAAAAAAAAAAAAAACeO/AAAACecAAAAR478AAAEAAAAGa9oAAARTMTAxAeS/AAD0AAAACbd4AAAAAAAAAAAAAAHlvwAAhV0AAAlt2gAACecAAAAJ5wAAAAAAAAAAAAAAAAAJ5r8AAAAJ5wAAABHmvwAAAQAAAAZx2gAABFMxMDgB578AAPQAAAAJt3gAAAAAAAAAAAAAAei/AACFXQAACXPaAAAJ5wAAAAnnAAAAAAAAAAAAAAAAAAnpvwAAAAnnAAAAEem/AAABAAAABnfaAAAEUzExNQHqvwAA9AAAAAm3eAAAAAAAAAAAAAAB678AAIVdAAAJedoAAAnnAAAACecAAAAAAAAAAAAAAAAACey/AAAACecAAAAR7L8AAAEAAAAGfdoAAARTMTIyAe2/AAD0AAAACbd4AAAAAAAAAAAAAAHuvwAAhV0AAAl/2gAACecAAAAJ5wAAAAAAAAAAAAAAAAAJ778AAAAJ5wAAABHvvwAAAQAAAAaD2gAABFMxMjgB8L8AAPQAAAAJt3gAAAAAAAAAAAAAEfG/AAABAAAABoXaAAACUzUR9L8AAAEAAAAGhtoAAAJTNRH3vwAAAQAAAAaH2gAAAlM1Efq/AAABAAAABojaAAACUzUR/b8AAAEAAAAGidoAAAJTNREAwAAAAQAAAAaK2gAAAlM1EQPAAAABAAAABovaAAACUzURBsAAAAEAAAAGjNoAAAJTNREJwAAAAQAAAAaN2gAAAlM1EQzAAAABAAAABo7aAAACUzURD8AAAAEAAAAGj9oAAAJTNRESwAAAAQAAAAaQ2gAAAlM1ERXAAAABAAAABpHaAAACUzURGMAAAAEAAAAGktoAAAJTNhEbwAAAAQAAAAaT2gAABFMxNTgRHsAAAAEAAAAGlNoAAARTMTYzASHAAACFXQAACZXaAAAJ5wAAAAnnAAAAAAAAAAAAAAAAAAkiwAAAAAnnAAAAESLAAAABAAAABpnaAAAEUzE2NgEjwAAA9AAAAAm3eAAAAAAAAAAAAAABJMAAAIVdAAAJm9oAAAnnAAAACecAAAAAAAAAAAAAAAAACSXAAAAACecAAAARJcAAAAEAAAAGn9oAAARTMTczASbAAAD0AAAACbd4AAAAAAAAAAAAAAEnwAAAhV0AAAmh2gAACecAAAAJ5wAAAAAAAAAAAAAAAAAJKMAAAAAJ5wAAABEowAAAAQAAAAal2gAABFMxODABKcAAAPQAAAAJt3gAAAAAAAAAAAAAASrAAACFXQAACafaAAAJ5wAAAAnnAAAAAAAAAAAAAAAAAAkrwAAAAAnnAAAAESvAAAABAAAABqvaAAAEUzE4NwEswAAA9AAAAAm3eAAAAAAAAAAAAAABLcAAAIVdAAAJrdoAAAnnAAAACecAAAAAAAAAAAAAAAAACS7AAAAACecAAAARLsAAAAEAAAAGsdoAAARTMTk0AS/AAAD0AAAACbd4AAAAAAAAAAAAAAEwwAAAhV0AAAmz2gAACecAAAAJ5wAAAAAAAAAAAAAAAAAJMcAAAAAJ5wAAABExwAAAAQAAAAa32gAABFMyMDEBMsAAAPQAAAAJt3gAAAAAAAAAAAAAETPAAAABAAAABrnaAAAEUzIwNxE2wAAAAQAAAAa62gAABFMyMTIBOcAAAIVdAAAJu9oAAAnnAAAACecAAAAAAAAAAAAAAAAACTrAAAAACecAAAAROsAAAAEAAAAGv9oAAARTMjE1ATvAAAD0AAAACbd4AAAAAAAAAAAAAAE8wAAAhV0AAAnB2gAACecAAAAJ5wAAAAAAAAAAAAAAAAAJPcAAAAAJ5wAAABE9wAAAAQAAAAbF2gAABFMyMjIBPsAAAPQAAAAJt3gAAAAAAAAAAAAAAT/AAACFXQAACcfaAAAJ5wAAAAnnAAAAAAAAAAAAAAAAAAlAwAAAAAnnAAAAEUDAAAABAAAABsvaAAAEUzIyOQFBwAAA9AAAAAm3eAAAAAAAAAAAAAABQsAAAIVdAAAJzdoAAAnnAAAACecAAAAAAAAAAAAAAAAACUPAAAAACecAAAARQ8AAAAEAAAAG0doAAARTMjM2AUTAAAD0AAAACbd4AAAAAAAAAAAAAAFFwAAAhV0AAAnT2gAACecAAAAJ5wAAAAAAAAAAAAAAAAAJRsAAAAAJ5wAAABFGwAAAAQAAAAbX2gAABFMyNDMBR8AAAPQAAAAJt3gAAAAAAAAAAAAAAUjAAACFXQAACdnaAAAJ5wAAAAnnAAAAAAAAAAAAAAAAAAlJwAAAAAnnAAAAEUnAAAABAAAABt3aAAAEUzI1MAFKwAAA9AAAAAm3eAAAAAAAAAAAAAARS8AAAAEAAAAG39oAAARTMjU2EU7AAAABAAAABuDaAAAEUzI2MQFRwAAAhV0AAAnh2gAACecAAAAJ5wAAAAAAAAAAAAAAAAAJUsAAAAAJ5wAAABFSwAAAAQAAAAbl2gAABFMyNjQBU8AAAPQAAAAJt3gAAAAAAAAAAAAAAVTAAACFXQAACefaAAAJ5wAAAAnnAAAAAAAAAAAAAAAAAAlVwAAAAAnnAAAAEVXAAAABAAAABuvaAAAEUzI3MQFWwAAA9AAAAAm3eAAAAAAAAAAAAAABV8AAAIVdAAAJ7doAAAnnAAAACecAAAAAAAAAAAAAAAAACVjAAAAACecAAAARWMAAAAEAAAAG8doAAARTMjc4AVnAAAD0AAAACbd4AAAAAAAAAAAAAAFawAAAhV0AAAnz2gAACecAAAAJ5wAAAAAAAAAAAAAAAAAJW8AAAAAJ5wAAABFbwAAAAQAAAAb32gAABFMyODUBXMAAAPQAAAAJt3gAAAAAAAAAAAAAAV3AAACFXQAACfnaAAAJ5wAAAAnnAAAAAAAAAAAAAAAAAAlewAAAAAnnAAAAEV7AAAABAAAABv3aAAAEUzI5MgFfwAAA9AAAAAm3eAAAAAAAAAAAAAABYMAAAIVdAAAJ/9oAAAnnAAAACecAAAAAAAAAAAAAAAAACWHAAAAACecAAAARYcAAAAEAAAAGA9sAAARTMjk5AWLAAAD0AAAACbd4AAAAAAAAAAAAABFjwAAAAQAAAAYF2wAABFMxNTIRZsAAAAEAAAAGBtsAAARTMTUyEWnAAAABAAAABgfbAAAEUzE1MhFswAAAAQAAAAYI2wAABFMxNTIRb8AAAAEAAAAGCdsAAARTMTUyEXLAAAABAAAABgrbAAAEUzE1MhF1wAAAAQAAAAYL2wAABFMxNTIReMAAAAEAAAAGDNsAAARTMTUyEXvAAAABAAAABg3bAAAEUzE1MhF+wAAAAQAAAAYO2wAABFMxNTIRgcAAAAEAAAAGD9sAAARTMTUyEYTAAAABAAAABhDbAAAEUzE1MhGHwAAAAQAAAAYR2wAABFMxNTIRisAAAAEAAAAGEtsAAARTMTUzEY3AAAABAAAABhPbAAAEUzMxMhGQwAAAAQAAAAYU2wAABFMzMTcBk8AAAIVdAAAJFdsAAAnnAAAACecAAAAAAAAAAAAAAAAACZTAAAAACecAAAARlMAAAAEAAAAGGdsAAARTMzIwAZXAAAD0AAAACbd4AAAAAAAAAAAAAAGWwAAAhV0AAAkb2wAACecAAAAJ5wAAAAAAAAAAAAAAAAAJl8AAAAAJ5wAAABGXwAAAAQAAAAYf2wAABFMzMjcBmMAAAPQAAAAJt3gAAAAAAAAAAAAAAZnAAACFXQAACSHbAAAJ5wAAAAnnAAAAAAAAAAAAAAAAAAmawAAAAAnnAAAAEZrAAAABAAAABiXbAAAEUzMzNAGbwAAA9AAAAAm3eAAAAAAAAAAAAAABnMAAAIVdAAAJJ9sAAAnnAAAACecAAAAAAAAAAAAAAAAACZ3AAAAACecAAAARncAAAAEAAAAGK9sAAARTMzQxAZ7AAAD0AAAACbd4AAAAAAAAAAAAAAGfwAAAhV0AAAkt2wAACecAAAAJ5wAAAAAAAAAAAAAAAAAJoMAAAAAJ5wAAABGgwAAAAQAAAAYx2wAABFMzNDgBocAAAPQAAAAJt3gAAAAAAAAAAAAAAaLAAACFXQAACTPbAAAJ5wAAAAnnAAAAAAAAAAAAAAAAAAmjwAAAAAnnAAAAEaPAAAABAAAABjfbAAAEUzM1NQGkwAAA9AAAAAm3eAAAAAAAAAAAAAARpcAAAAEAAAAGOdsAAARTMzA2EajAAAABAAAABjrbAAAEUzMwNhGrwAAAAQAAAAY72wAABFMzMDYRrsAAAAEAAAAGPNsAAARTMzA2EbHAAAABAAAABj3bAAAEUzMwNhG0wAAAAQAAAAY+2wAABFMzMDYRt8AAAAEAAAAGP9sAAARTMzA2EbrAAAABAAAABkDbAAAEUzMwNhG9wAAAAQAAAAZB2wAABFMzMDYRwMAAAAEAAAAGQtsAAARTMzA2EcPAAAABAAAABkPbAAAEUzMwNhHGwAAAAQAAAAZE2wAABFMzMDYRycAAAAEAAAAGRdsAAARTMzA2EczAAAABAAAABkbbAAAEUzMwNxHPwAAAAQAAAAZH2wAAA1M0NwHSwAAAhV0AAAlI2wAACecAAAAJ5wAAAAAAAAAAAAAAAAAJ08AAAAAJ5wAAABHTwAAAAQAAAAZM2wAAA1M1MAHUwAAA9AAAAAluewAAAAAAAAAAAAAR1cAAAAEAAAAGTtsAAANTNTgB2MAAAIVdAAAJT9sAAAnnAAAACecAAAAAAAAAAAAAAAAACdnAAAAACecAAAAR2cAAAAEAAAAGU9sAAANTNjEB2sAAAPQAAAAJbnsAAAAAAAAAAAAAEdvAAAABAAAABlXbAAADUzY5Ad7AAACFXQAACVbbAAAJ5wAAAAnnAAAAAAAAAAAAAAAAAAnfwAAAAAnnAAAAEd/AAAABAAAABlrbAAADUzcyAeDAAAD0AAAACW57AAAAAAAAAAAAABHhwAAAAQAAAAZc2wAAA1M4MAHkwAAAhV0AAAld2wAACecAAAAJ5wAAAAAAAAAAAAAAAAAJ5cAAAAAJ5wAAABHlwAAAAQAAAAZh2wAAA1M4MwHmwAAA9AAAAAluewAAAAAAAAAAAAAR58AAAAEAAAAGY9sAAANTMzkR6sAAAAEAAAAGZNsAAANTNDAR7cAAAAEAAAAGZdsAAANTNDER8MAAAAEAAAAGZtsAAANTNDUR88AAAAEAAAAGZ9sAAANTNjcB9sAAAIVdAAAJaNsAAAnnAAAACecAAAAAAAAAAAAAAAAACffAAAAACecAAAAR98AAAAEAAAAGbNsAAANTNzAB+MAAAPQAAAAJunoAAAAAAAAAAAAAAfnAAACFXQAACW7bAAAJ5wAAAAnnAAAAAAAAAAAAAAAAAAn6wAAAAAnnAAAAEfrAAAABAAAABnLbAAADUzg5AfvAAAD0AAAACbp6AAAAAAAAAAAAAAH8wAAAhV0AAAl02wAACecAAAAJ5wAAAAAAAAAAAAAAAAAJ/cAAAAAJ5wAAABH9wAAAAQAAAAZ42wAABFMxMDgB/sAAAPQAAAAJunoAAAAAAAAAAAAAAf/AAACFXQAACXrbAAAJ5wAAAAnnAAAAAAAAAAAAAAAAAAkAwQAAAAnnAAAAEQDBAAABAAAABn7bAAAEUzEzMAEBwQAA9AAAAAm6egAAAAAAAAAAAAABAsEAAIVdAAAJgNsAAAnnAAAACecAAAAAAAAAAAAAAAAACQPBAAAACecAAAARA8EAAAEAAAAGhNsAAARTMTQ5AQTBAAD0AAAACbp6AAAAAAAAAAAAABEFwQAAAQAAAAaG2wAABFMxNjcRCMEAAAEAAAAGh9sAAARTMTgwAQvBAACFXQAACYjbAAAJ5wAAAAnnAAAAAAAAAAAAAAAAAAkMwQAAAAnnAAAAEQzBAAABAAAABozbAAAEUzE4MwENwQAA9AAAAAm6egAAAAAAAAAAAAABDsEAAIVdAAAJjtsAAAnnAAAACecAAAAAAAAAAAAAAAAACQ/BAAAACecAAAARD8EAAAEAAAAGktsAAARTMjAyARDBAAD0AAAACbp6AAAAAAAAAAAAAAERwQAAhV0AAAmU2wAACecAAAAJ5wAAAAAAAAAAAAAAAAAJEsEAAAAJ5wAAABESwQAAAQAAAAaY2wAABFMyMjEBE8EAAPQAAAAJunoAAAAAAAAAAAAAARTBAACFXQAACZrbAAAJ5wAAAAnnAAAAAAAAAAAAAAAAAAkVwQAAAAnnAAAAERXBAAABAAAABp7bAAAEUzI0MwEWwQAA9AAAAAm6egAAAAAAAAAAAAABF8EAAIVdAAAJoNsAAAnnAAAACecAAAAAAAAAAAAAAAAACRjBAAAACecAAAARGMEAAAEAAAAGpNsAAARTMjYyARnBAAD0AAAACbp6AAAAAAAAAAAAABEawQAAAQAAAAam2wAABFMyODARHcEAAAEAAAAGp9sAAARTMjkzASDBAACFXQAACajbAAAJ5wAAAAnnAAAAAAAAAAAAAAAAAAkhwQAAAAnnAAAAESHBAAABAAAABqzbAAAEUzI5NgEiwQAA9AAAAAm6egAAAAAAAAAAAAABI8EAAIVdAAAJrtsAAAnnAAAACecAAAAAAAAAAAAAAAAACSTBAAAACecAAAARJMEAAAEAAAAGstsAAARTMzE1ASXBAAD0AAAACbp6AAAAAAAAAAAAAAEmwQAAhV0AAAm02wAACecAAAAJ5wAAAAAAAAAAAAAAAAAJJ8EAAAAJ5wAAABEnwQAAAQAAAAa42wAABFMzMzQBKMEAAPQAAAAJunoAAAAAAAAAAAAAASnBAACFXQAACbrbAAAJ5wAAAAnnAAAAAAAAAAAAAAAAAAkqwQAAAAnnAAAAESrBAAABAAAABr7bAAAEUzM1NgErwQAA9AAAAAm6egAAAAAAAAAAAAABLMEAAIVdAAAJwNsAAAnnAAAACecAAAAAAAAAAAAAAAAACS3BAAAACecAAAARLcEAAAEAAAAGxNsAAARTMzc1AS7BAAD0AAAACbp6AAAAAAAAAAAAABEvwQAAAQAAAAbG2wAABFMzOTMRMsEAAAEAAAAGx9sAAARTNDA2ATXBAACFXQAACcjbAAAJ5wAAAAnnAAAAAAAAAAAAAAAAAAk2wQAAAAnnAAAAETbBAAABAAAABszbAAAEUzQwOQE3wQAA9AAAAAm6egAAAAAAAAAAAAABOMEAAIVdAAAJztsAAAnnAAAACecAAAAAAAAAAAAAAAAACTnBAAAACecAAAAROcEAAAEAAAAG0tsAAARTNDI4ATrBAAD0AAAACbp6AAAAAAAAAAAAAAE7wQAAhV0AAAnU2wAACecAAAAJ5wAAAAAAAAAAAAAAAAAJPMEAAAAJ5wAAABE8wQAAAQAAAAbY2wAABFM0NDcBPcEAAPQAAAAJunoAAAAAAAAAAAAAAT7BAACFXQAACdrbAAAJ5wAAAAnnAAAAAAAAAAAAAAAAAAk/wQAAAAnnAAAAET/BAAABAAAABt7bAAAEUzQ2OQFAwQAA9AAAAAm6egAAAAAAAAAAAAABQcEAAIVdAAAJ4NsAAAnnAAAACecAAAAAAAAAAAAAAAAACULBAAAACecAAAARQsEAAAEAAAAG5NsAAARTNDg4AUPBAAD0AAAACbp6AAAAAAAAAAAAABFEwQAAAQAAAAbm2wAAA1MyMxFHwQAAAQAAAAbn2wAAA1MyNBFKwQAAAQAAAAbo2wAAA1MyNRFNwQAAAQAAAAbp2wAAA1MyNhFQwQAAAQAAAAbq2wAAA1MyNxFTwQAAAQAAAAbr2wAAA1MyOBFWwQAAAQAAAAbs2wAAA1MyORFZwQAAAQAAAAbt2wAAA1MzMBFcwQAAAQAAAAbu2wAAA1MzMRFfwQAAAQAAAAbv2wAAA1MzMhFiwQAAAQAAAAbw2wAAA1MyNBFlwQAAAQAAAAbx2wAAA1MzOBFowQAAAQAAAAby2wAAA1M1MhFrwQAAAQAAAAbz2wAAA1M2NhFuwQAAAQAAAAb02wAAA1M4MBFxwQAAAQAAAAb12wAAA1M5NBF0wQAAAQAAAAb22wAABFMxMDgRd8EAAAEAAAAG99sAAARTMTIyEXrBAAABAAAABvjbAAAEUzEzNhF9wQAAAQAAAAb52wAABFMxNTARgMEAAAEAAAAG+tsAAARTMTY0EYPBAAABAAAABvvbAAAEUzE3OBGGwQAAAQAAAAb82wAABFMxOTIRicEAAAEAAAAG/dsAAARTMjA2EYzBAAABAAAABv7bAAAEUzIyMBGPwQAAAQAAAAb/2wAABFMyMzQRksEAAAEAAAAGANwAAARTMjQ4EZXBAAABAAAABgHcAAAEUzI2MhGYwQAAAQAAAAYC3AAABFMyNzYRm8EAAAEAAAAGA9wAAARTMjkwEZ7BAAABAAAABgTcAAAEUzMwNBGhwQAAAQAAAAYF3AAAAlM1AaTBAACFXQAACQbcAAAJ5wAAAAnnAAAAAAAAAAAAAAAAAAmlwQAAAAnnAAAAEaXBAAABAAAABgrcAAADUzE4AabBAAD0AAAACbd4AAAAAAAAAAAAAAGnwQAAhV0AAAkM3AAACecAAAAJ5wAAAAAAAAAAAAAAAAAJqMEAAAAJ5wAAABGowQAAAQAAAAYQ3AAAA1MxOQGpwQAA9AAAAAm3eAAAAAAAAAAAAAARqsEAAAEAAAAGEtwAAAJTOBGtwQAAAQAAAAYT3AAAAlM5AbDBAACFXQAACRTcAAAJ5wAAAAnnAAAAAAAAAAAAAAAAAAmxwQAAAAnnAAAAEbHBAAABAAAABhjcAAADUzIwAbLBAAD0AAAACbd4AAAAAAAAAAAAAAGzwQAAhV0AAAka3AAACecAAAAJ5wAAAAAAAAAAAAAAAAAJtMEAAAAJ5wAAABG0wQAAAQAAAAYe3AAAA1MyMQG1wQAA9AAAAAm3eAAAAAAAAAAAAAABtsEAAIVdAAAJINwAAAnnAAAACecAAAAAAAAAAAAAAAAACbfBAAAACecAAAARt8EAAAEAAAAGJNwAAANTMjIBuMEAAPQAAAAJt3gAAAAAAAAAAAAAEbnBAAABAAAABibcAAADUzE4EbzBAAABAAAABifcAAADUzMxEb/BAAABAAAABijcAAADUzQ0EcLBAAABAAAABincAAADUzU3EcXBAAABAAAABircAAADUzcwEcjBAAABAAAABivcAAADUzgzEcvBAAABAAAABizcAAADUzk2Ec7BAAABAAAABi3cAAAEUzEwORHRwQAAAQAAAAYu3AAABFMxMjIR1MEAAAEAAAAGL9wAAARTMTM1EdfBAAABAAAABjDcAAAEUzE0OBHawQAAAQAAAAYx3AAABFMxNjER3cEAAAEAAAAGMtwAAAJTNhHgwQAAAQAAAAYz3AAAAlM3EePBAAABAAAABjTcAAACUzgR5sEAAAEAAAAGNdwAAAJTORHpwQAAAQAAAAY23AAAA1MxMBHswQAAAQAAAAY33AAAA1MxORHvwQAAAQAAAAY43AAAA1MyOBHywQAAAQAAAAY53AAAA1M0MxH1wQAAAQAAAAY63AAAA1M1OBH4wQAAAQAAAAY73AAAA1M2NxH7wQAAAQAAAAY83AAAA1M4MhH+wQAAAQAAAAY93AAAA1M5NxEBwgAAAQAAAAY+3AAABFMxMDYRBMIAAAEAAAAGP9wAAARTMTIxEQfCAAABAAAABkDcAAACUzURCsIAAAEAAAAGQdwAAAJTNhENwgAAAQAAAAZC3AAAAlM3ERDCAAABAAAABkPcAAACUzgRE8IAAAEAAAAGRNwAAAJTOREWwgAAAQAAAAZF3AAAA1MxMBEZwgAAAQAAAAZG3AAABFMxNTERHMIAAAEAAAAGR9wAAARTMTYwER/CAAABAAAABkjcAAAEUzE3NREiwgAAAQAAAAZJ3AAABFMxOTARJcIAAAEAAAAGStwAAARTMTk5ESjCAAABAAAABkvcAAAEUzIxNBErwgAAAQAAAAZM3AAABFMyMjkRLsIAAAEAAAAGTdwAAARTMjM4ETHCAAABAAAABk7cAAAEUzI1MxE0wgAAAQAAAAZP3AAABFMxMzcRN8IAAAEAAAAGUNwAAARTMTM4ETrCAAABAAAABlHcAAAEUzEzORE9wgAAAQAAAAZS3AAABFMxNDARQMIAAAEAAAAGU9wAAARTMTQxEUPCAAABAAAABlTcAAAEUzE0MhFGwgAAAQAAAAZV3AAAA1MxMBFJwgAAAQAAAAZW3AAAA1MxMBFMwgAAAQAAAAZX3AAAA1MxNRFPwgAAAQAAAAZY3AAAAlM2EVLCAAABAAAABlncAAACUzYRVcIAAAEAAAAGWtwAAAJTNhFYwgAAAQAAAAZb3AAAAlM2EVvCAAABAAAABlzcAAACUzYRXsIAAAEAAAAGXdwAAANTMjYRYcIAAAEAAAAGXtwAAANTMjYRZMIAAAEAAAAGX9wAAANTMzERZ8IAAAEAAAAGYNwAAANTMjIRasIAAAEAAAAGYdwAAANTMjIRbcIAAAEAAAAGYtwAAANTMjIRcMIAAAEAAAAGY9wAAANTMjIRc8IAAAEAAAAGZNwAAANTMjIRdsIAAAEAAAAGZdwAAANTMTgRecIAAAEAAAAGZtwAAANTMzERfMIAAAEAAAAGZ9wAAANTNDQRf8IAAAEAAAAGaNwAAANTNTcRgsIAAAEAAAAGadwAAANTNzARhcIAAAEAAAAGatwAAANTODMRiMIAAAEAAAAGa9wAAANTOTYRi8IAAAEAAAAGbNwAAARTMTA5EY7CAAABAAAABm3cAAAEUzEyMhGRwgAAAQAAAAZu3AAABFMxMzURlMIAAAEAAAAGb9wAAARTMTQ4EZfCAAABAAAABnDcAAAEUzE2MRGawgAAAQAAAAZx3AAAAlM2EZ3CAAABAAAABnLcAAACUzcRoMIAAAEAAAAGc9wAAAJTOBGjwgAAAQAAAAZ03AAAAlM5EabCAAABAAAABnXcAAADUzEwEanCAAABAAAABnbcAAADUzExEazCAAABAAAABnfcAAADUzE2Ea/CAAABAAAABnjcAAADUzE2EbLCAAABAAAABnncAAACUzcRtcIAAAEAAAAGetwAAAJTNxG4wgAAAQAAAAZ73AAAA1MyNxG7wgAAAQAAAAZ83AAAA1MzMhG+wgAAAQAAAAZ93AAAA1MzMhHBwgAAAQAAAAZ+3AAAA1MyMxHEwgAAAQAAAAZ/3AAAA1MyMxHHwgAAAQAAAAaA3AAAA1M0MhHKwgAAAQAAAAaB3AAAA1M0NxHNwgAAAQAAAAaC3AAAA1M1MhHQwgAAAQAAAAaD3AAAA1M1NxHTwgAAAQAAAAaE3AAAA1M2MhHWwgAAAQAAAAaF3AAAA1M2NxHZwgAAAQAAAAaG3AAAA1M3MhHcwgAAAQAAAAaH3AAAA1MzOBHfwgAAAQAAAAaI3AAAA1MzOBHiwgAAAQAAAAaJ3AAAA1MzOBHlwgAAAQAAAAaK3AAAA1MzOBHowgAAAQAAAAaL3AAAA1MzOBHrwgAAAQAAAAaM3AAAA1MxORHuwgAAAQAAAAaN3AAAA1MzNBHxwgAAAQAAAAaO3AAAA1M0ORH0wgAAAQAAAAaP3AAAAlM1EffCAAABAAAABpDcAAACUzYR+sIAAAEAAAAGkdwAAAJTNxH9wgAAAQAAAAaS3AAAAlM4EQDDAAABAAAABpPcAAACUzkRA8MAAAEAAAAGlNwAAANTMTARBsMAAAEAAAAGldwAAANTMTERCcMAAAEAAAAGltwAAANTMTYRDMMAAAEAAAAGl9wAAANTMTYRD8MAAAEAAAAGmNwAAAJTNxESwwAAAQAAAAaZ3AAAAlM3ERXDAAABAAAABprcAAACUzcRGMMAAAEAAAAGm9wAAAJTNxEbwwAAAQAAAAac3AAAAlM3ER7DAAABAAAABp3cAAADUzI3ESHDAAABAAAABp7cAAADUzMyESTDAAABAAAABp/cAAADUzMyESfDAAABAAAABqDcAAADUzIzESrDAAABAAAABqHcAAADUzIzES3DAAABAAAABqLcAAADUzIzETDDAAABAAAABqPcAAADUzIzETPDAAABAAAABqTcAAADUzIzETbDAAABAAAABqXcAAADUzQyETnDAAABAAAABqbcAAADUzQ3ETzDAAABAAAABqfcAAADUzUyET/DAAABAAAABqjcAAADUzU3EULDAAABAAAABqncAAADUzYyEUXDAAABAAAABqrcAAADUzY3EUjDAAABAAAABqvcAAADUzcyEUvDAAABAAAABqzcAAADUzM4EU7DAAABAAAABq3cAAADUzM4EVHDAAABAAAABq7cAAADUzM4EVTDAAABAAAABq/cAAADUzM4EVfDAAABAAAABrDcAAADUzM4EVrDAAABAAAABrHcAAADUzQ1EV3DAAABAAAABrLcAAADUzY3AWDDAACFXQAACbPcAAAJ5wAAAAnnAAAAAAAAAAAAAAAAAAlhwwAAAAnnAAAAEWHDAAABAAAABrfcAAADUzcwAWLDAAD0AAAACbp6AAAAAAAAAAAAAAFjwwAAhV0AAAm53AAACecAAAAJ5wAAAAAAAAAAAAAAAAAJZMMAAAAJ5wAAABFkwwAAAQAAAAa93AAAA1M4OQFlwwAA9AAAAAm6egAAAAAAAAAAAAABZsMAAIVdAAAJv9wAAAnnAAAACecAAAAAAAAAAAAAAAAACWfDAAAACecAAAARZ8MAAAEAAAAGw9wAAARTMTA4AWjDAAD0AAAACbp6AAAAAAAAAAAAAAFpwwAAhV0AAAnF3AAACecAAAAJ5wAAAAAAAAAAAAAAAAAJasMAAAAJ5wAAABFqwwAAAQAAAAbJ3AAABFMxMzABa8MAAPQAAAAJunoAAAAAAAAAAAAAAWzDAACFXQAACcvcAAAJ5wAAAAnnAAAAAAAAAAAAAAAAAAltwwAAAAnnAAAAEW3DAAABAAAABs/cAAAEUzE0OQFuwwAA9AAAAAm6egAAAAAAAAAAAAARb8MAAAEAAAAG0dwAAARTMTY3EXLDAAABAAAABtLcAAAEUzE4MAF1wwAAhV0AAAnT3AAACecAAAAJ5wAAAAAAAAAAAAAAAAAJdsMAAAAJ5wAAABF2wwAAAQAAAAbX3AAABFMxODMBd8MAAPQAAAAJunoAAAAAAAAAAAAAAXjDAACFXQAACdncAAAJ5wAAAAnnAAAAAAAAAAAAAAAAAAl5wwAAAAnnAAAAEXnDAAABAAAABt3cAAAEUzIwMgF6wwAA9AAAAAm6egAAAAAAAAAAAAABe8MAAIVdAAAJ39wAAAnnAAAACecAAAAAAAAAAAAAAAAACXzDAAAACecAAAARfMMAAAEAAAAG49wAAARTMjIxAX3DAAD0AAAACbp6AAAAAAAAAAAAAAF+wwAAhV0AAAnl3AAACecAAAAJ5wAAAAAAAAAAAAAAAAAJf8MAAAAJ5wAAABF/wwAAAQAAAAbp3AAABFMyNDMBgMMAAPQAAAAJunoAAAAAAAAAAAAAAYHDAACFXQAACevcAAAJ5wAAAAnnAAAAAAAAAAAAAAAAAAmCwwAAAAnnAAAAEYLDAAABAAAABu/cAAAEUzI2MgGDwwAA9AAAAAm6egAAAAAAAAAAAAARhMMAAAEAAAAG8dwAAARTMjgwEYfDAAABAAAABvLcAAAEUzI5MwGKwwAAhV0AAAnz3AAACecAAAAJ5wAAAAAAAAAAAAAAAAAJi8MAAAAJ5wAAABGLwwAAAQAAAAb33AAABFMyOTYBjMMAAPQAAAAJunoAAAAAAAAAAAAAAY3DAACFXQAACfncAAAJ5wAAAAnnAAAAAAAAAAAAAAAAAAmOwwAAAAnnAAAAEY7DAAABAAAABv3cAAAEUzMxNQGPwwAA9AAAAAm6egAAAAAAAAAAAAABkMMAAIVdAAAJ/9wAAAnnAAAACecAAAAAAAAAAAAAAAAACZHDAAAACecAAAARkcMAAAEAAAAGA90AAARTMzM0AZLDAAD0AAAACbp6AAAAAAAAAAAAAAGTwwAAhV0AAAkF3QAACecAAAAJ5wAAAAAAAAAAAAAAAAAJlMMAAAAJ5wAAABGUwwAAAQAAAAYJ3QAABFMzNTYBlcMAAPQAAAAJunoAAAAAAAAAAAAAAZbDAACFXQAACQvdAAAJ5wAAAAnnAAAAAAAAAAAAAAAAAAmXwwAAAAnnAAAAEZfDAAABAAAABg/dAAAEUzM3NQGYwwAA9AAAAAm6egAAAAAAAAAAAAARmcMAAAEAAAAGEd0AAARTMzkzEZzDAAABAAAABhLdAAAEUzQwNgGfwwAAhV0AAAkT3QAACecAAAAJ5wAAAAAAAAAAAAAAAAAJoMMAAAAJ5wAAABGgwwAAAQAAAAYX3QAABFM0MDkBocMAAPQAAAAJunoAAAAAAAAAAAAAAaLDAACFXQAACRndAAAJ5wAAAAnnAAAAAAAAAAAAAAAAAAmjwwAAAAnnAAAAEaPDAAABAAAABh3dAAAEUzQyOAGkwwAA9AAAAAm6egAAAAAAAAAAAAABpcMAAIVdAAAJH90AAAnnAAAACecAAAAAAAAAAAAAAAAACabDAAAACecAAAARpsMAAAEAAAAGI90AAARTNDQ3AafDAAD0AAAACbp6AAAAAAAAAAAAAAGowwAAhV0AAAkl3QAACecAAAAJ5wAAAAAAAAAAAAAAAAAJqcMAAAAJ5wAAABGpwwAAAQAAAAYp3QAABFM0NjkBqsMAAPQAAAAJunoAAAAAAAAAAAAAAavDAACFXQAACSvdAAAJ5wAAAAnnAAAAAAAAAAAAAAAAAAmswwAAAAnnAAAAEazDAAABAAAABi/dAAAEUzQ4OAGtwwAA9AAAAAm6egAAAAAAAAAAAAARrsMAAAEAAAAGMd0AAANTMjMRscMAAAEAAAAGMt0AAANTMjQRtMMAAAEAAAAGM90AAANTMjURt8MAAAEAAAAGNN0AAANTMjYRusMAAAEAAAAGNd0AAANTMjcRvcMAAAEAAAAGNt0AAANTMjgRwMMAAAEAAAAGN90AAANTMjkRw8MAAAEAAAAGON0AAANTMzARxsMAAAEAAAAGOd0AAANTMzERycMAAAEAAAAGOt0AAANTMzIRzMMAAAEAAAAGO90AAAJTNxHPwwAAAQAAAAY83QAAA1MxMhHSwwAAAQAAAAY93QAAA1MxNxHVwwAAAQAAAAY+3QAAA1MyMhHYwwAAAQAAAAY/3QAAA1MyNxHbwwAAAQAAAAZA3QAAA1MzMhHewwAAAQAAAAZB3QAAA1MzNxHhwwAAAQAAAAZC3QAAA1M0MhHkwwAAAQAAAAZD3QAAAlMzEefDAAABAAAABkTdAAACUzMR6sMAAAEAAAAGRd0AAAJTMxHtwwAAAQAAAAZG3QAAAlMzEfDDAAABAAAABkfdAAACUzMR88MAAAEAAAAGSN0AAAJTMxH2wwAAAQAAAAZJ3QAAA1MyMBH5wwAAAQAAAAZK3QAAA1MzNRH8wwAAAQAAAAZL3QAAA1M1MBH/wwAAAQAAAAZM3QAAA1M2NRECxAAAAQAAAAZN3QAAA1M4MBEFxAAAAQAAAAZO3QAAA1M5NREIxAAAAQAAAAZP3QAABFMxMDQRC8QAAAEAAAAGUN0AAARTMTE5EQ7EAAABAAAABlHdAAAEUzEzNBERxAAAAQAAAAZS3QAABFMxNDkRFMQAAAEAAAAGU90AAARTMTY0ERfEAAABAAAABlTdAAAEUzE3OREaxAAAAQAAAAZV3QAABFMxODgRHcQAAAEAAAAGVt0AAARTMjAzESDEAAABAAAABlfdAAAEUzIxOBEjxAAAAQAAAAZY3QAABFMyMzMRJsQAAAEAAAAGWd0AAARTMjQ4ESnEAAABAAAABlrdAAACUzYRLMQAAAEAAAAGW90AAAJTNxEvxAAAAQAAAAZc3QAAAlM4ETLEAAABAAAABl3dAAACUzkRNcQAAAEAAAAGXt0AAANTMTAROMQAAAEAAAAGX90AAANTMTERO8QAAAEAAAAGYN0AAANTMTIRPsQAAAEAAAAGYd0AAANTMTkRQcQAAAEAAAAGYt0AAANTMjYRRMQAAAEAAAAGY90AAANTMzMRR8QAAAEAAAAGZN0AAANTNDARSsQAAAEAAAAGZd0AAANTNDcRTcQAAAEAAAAGZt0AAANTNTQRUMQAAAEAAAAGZ90AAANTNjERU8QAAAEAAAAGaN0AAANTNjgRVsQAAAEAAAAGad0AAAJTNhFZxAAAAQAAAAZq3QAAAlM2EVzEAAABAAAABmvdAAACUzYRX8QAAAEAAAAGbN0AAAJTNhFixAAAAQAAAAZt3QAAAlM2EWXEAAABAAAABm7dAAACUzYRaMQAAAEAAAAGb90AAAJTNhFrxAAAAQAAAAZw3QAAAlM2EW7EAAABAAAABnHdAAACUzcRccQAAAEAAAAGct0AAANTODMRdMQAAAEAAAAGc90AAANTOTARd8QAAAEAAAAGdN0AAANTOTcResQAAAEAAAAGdd0AAARTMTA0EX3EAAABAAAABnbdAAAEUzExMRGAxAAAAQAAAAZ33QAABFMxMTgRg8QAAAEAAAAGeN0AAARTMTI1EYbEAAABAAAABnndAAAEUzEzMhGJxAAAAQAAAAZ63QAABFMxMzkRjMQAAAEAAAAGe90AAANTNzcRj8QAAAEAAAAGfN0AAANTNzcRksQAAAEAAAAGfd0AAANTNzcRlcQAAAEAAAAGft0AAANTNzcRmMQAAAEAAAAGf90AAANTNzcRm8QAAAEAAAAGgN0AAANTNzcRnsQAAAEAAAAGgd0AAANTNzcRocQAAAEAAAAGgt0AAANTNzcRpMQAAAEAAAAGg90AAANTNzgRp8QAAAEAAAAGhN0AAARTMTU0EarEAAABAAAABoXdAAAEUzE2MRGtxAAAAQAAAAaG3QAABFMxNjgRsMQAAAEAAAAGh90AAARTMTc1EbPEAAABAAAABojdAAAEUzE4MhG2xAAAAQAAAAaJ3QAABFMxODkRucQAAAEAAAAGit0AAARTMTk2EbzEAAABAAAABovdAAAEUzIwMxG/xAAAAQAAAAaM3QAABFMyMTARwsQAAAEAAAAGjd0AAARTMTQ4EcXEAAABAAAABo7dAAAEUzE0OBHIxAAAAQAAAAaP3QAABFMxNDgRy8QAAAEAAAAGkN0AAARTMTQ4Ec7EAAABAAAABpHdAAAEUzE0OBHRxAAAAQAAAAaS3QAABFMxNDgR1MQAAAEAAAAGk90AAARTMTQ4EdfEAAABAAAABpTdAAAEUzE0OBHaxAAAAQAAAAaV3QAABFMxNDkR3cQAAAEAAAAGlt0AAANTMTkR4MQAAAEAAAAGl90AAANTMzIR48QAAAEAAAAGmN0AAANTNDUR5sQAAAEAAAAGmd0AAANTNTgR6cQAAAEAAAAGmt0AAANTNzER7MQAAAEAAAAGm90AAAJTNxHvxAAAAQAAAAac3QAAAlM4EfLEAAABAAAABp3dAAACUzkR9cQAAAEAAAAGnt0AAANTMTAR+MQAAAEAAAAGn90AAANTMTER+8QAAAEAAAAGoN0AAANTNDUR/sQAAAEAAAAGod0AAANTNjcBAcUAAIVdAAAJot0AAAnnAAAACecAAAAAAAAAAAAAAAAACQLFAAAACecAAAARAsUAAAEAAAAGpt0AAANTNzABA8UAAPQAAAAJunoAAAAAAAAAAAAAAQTFAACFXQAACajdAAAJ5wAAAAnnAAAAAAAAAAAAAAAAAAkFxQAAAAnnAAAAEQXFAAABAAAABqzdAAADUzg5AQbFAAD0AAAACbp6AAAAAAAAAAAAAAEHxQAAhV0AAAmu3QAACecAAAAJ5wAAAAAAAAAAAAAAAAAJCMUAAAAJ5wAAABEIxQAAAQAAAAay3QAABFMxMDgBCcUAAPQAAAAJunoAAAAAAAAAAAAAAQrFAACFXQAACbTdAAAJ5wAAAAnnAAAAAAAAAAAAAAAAAAkLxQAAAAnnAAAAEQvFAAABAAAABrjdAAAEUzEzMAEMxQAA9AAAAAm6egAAAAAAAAAAAAABDcUAAIVdAAAJut0AAAnnAAAACecAAAAAAAAAAAAAAAAACQ7FAAAACecAAAARDsUAAAEAAAAGvt0AAARTMTQ5AQ/FAAD0AAAACbp6AAAAAAAAAAAAABEQxQAAAQAAAAbA3QAABFMxNjcRE8UAAAEAAAAGwd0AAARTMTgwARbFAACFXQAACcLdAAAJ5wAAAAnnAAAAAAAAAAAAAAAAAAkXxQAAAAnnAAAAERfFAAABAAAABsbdAAAEUzE4MwEYxQAA9AAAAAm6egAAAAAAAAAAAAABGcUAAIVdAAAJyN0AAAnnAAAACecAAAAAAAAAAAAAAAAACRrFAAAACecAAAARGsUAAAEAAAAGzN0AAARTMjAyARvFAAD0AAAACbp6AAAAAAAAAAAAAAEcxQAAhV0AAAnO3QAACecAAAAJ5wAAAAAAAAAAAAAAAAAJHcUAAAAJ5wAAABEdxQAAAQAAAAbS3QAABFMyMjEBHsUAAPQAAAAJunoAAAAAAAAAAAAAAR/FAACFXQAACdTdAAAJ5wAAAAnnAAAAAAAAAAAAAAAAAAkgxQAAAAnnAAAAESDFAAABAAAABtjdAAAEUzI0MwEhxQAA9AAAAAm6egAAAAAAAAAAAAABIsUAAIVdAAAJ2t0AAAnnAAAACecAAAAAAAAAAAAAAAAACSPFAAAACecAAAARI8UAAAEAAAAG3t0AAARTMjYyASTFAAD0AAAACbp6AAAAAAAAAAAAABElxQAAAQAAAAbg3QAABFMyODARKMUAAAEAAAAG4d0AAARTMjkzASvFAACFXQAACeLdAAAJ5wAAAAnnAAAAAAAAAAAAAAAAAAksxQAAAAnnAAAAESzFAAABAAAABubdAAAEUzI5NgEtxQAA9AAAAAm6egAAAAAAAAAAAAABLsUAAIVdAAAJ6N0AAAnnAAAACecAAAAAAAAAAAAAAAAACS/FAAAACecAAAARL8UAAAEAAAAG7N0AAARTMzE1ATDFAAD0AAAACbp6AAAAAAAAAAAAAAExxQAAhV0AAAnu3QAACecAAAAJ5wAAAAAAAAAAAAAAAAAJMsUAAAAJ5wAAABEyxQAAAQAAAAby3QAABFMzMzQBM8UAAPQAAAAJunoAAAAAAAAAAAAAATTFAACFXQAACfTdAAAJ5wAAAAnnAAAAAAAAAAAAAAAAAAk1xQAAAAnnAAAAETXFAAABAAAABvjdAAAEUzM1NgE2xQAA9AAAAAm6egAAAAAAAAAAAAABN8UAAIVdAAAJ+t0AAAnnAAAACecAAAAAAAAAAAAAAAAACTjFAAAACecAAAAROMUAAAEAAAAG/t0AAARTMzc1ATnFAAD0AAAACbp6AAAAAAAAAAAAABE6xQAAAQAAAAYA3gAABFMzOTMRPcUAAAEAAAAGAd4AAARTNDA2AUDFAACFXQAACQLeAAAJ5wAAAAnnAAAAAAAAAAAAAAAAAAlBxQAAAAnnAAAAEUHFAAABAAAABgbeAAAEUzQwOQFCxQAA9AAAAAm6egAAAAAAAAAAAAABQ8UAAIVdAAAJCN4AAAnnAAAACecAAAAAAAAAAAAAAAAACUTFAAAACecAAAARRMUAAAEAAAAGDN4AAARTNDI4AUXFAAD0AAAACbp6AAAAAAAAAAAAAAFGxQAAhV0AAAkO3gAACecAAAAJ5wAAAAAAAAAAAAAAAAAJR8UAAAAJ5wAAABFHxQAAAQAAAAYS3gAABFM0NDcBSMUAAPQAAAAJunoAAAAAAAAAAAAAAUnFAACFXQAACRTeAAAJ5wAAAAnnAAAAAAAAAAAAAAAAAAlKxQAAAAnnAAAAEUrFAAABAAAABhjeAAAEUzQ2OQFLxQAA9AAAAAm6egAAAAAAAAAAAAABTMUAAIVdAAAJGt4AAAnnAAAACecAAAAAAAAAAAAAAAAACU3FAAAACecAAAARTcUAAAEAAAAGHt4AAARTNDg4AU7FAAD0AAAACbp6AAAAAAAAAAAAABFPxQAAAQAAAAYg3gAAA1MyMxFSxQAAAQAAAAYh3gAAA1MyNBFVxQAAAQAAAAYi3gAAA1MyNRFYxQAAAQAAAAYj3gAAA1MyNhFbxQAAAQAAAAYk3gAAA1MyNxFexQAAAQAAAAYl3gAAA1MyOBFhxQAAAQAAAAYm3gAAA1MyORFkxQAAAQAAAAYn3gAAA1MzMBFnxQAAAQAAAAYo3gAAA1MzMRFqxQAAAQAAAAYp3gAAA1MzMhFtxQAAAQAAAAYq3gAAA1MxMBFwxQAAAQAAAAYr3gAAA1MxNBFzxQAAAQAAAAYs3gAAA1MxORF2xQAAAQAAAAYt3gAAA1MyNBF5xQAAAQAAAAYu3gAAA1MyORF8xQAAAQAAAAYv3gAAA1MzNBF/xQAAAQAAAAYw3gAAA1MzORGCxQAAAQAAAAYx3gAAA1M0NBGFxQAAAQAAAAYy3gAAA1M0OBGIxQAAAQAAAAYz3gAAA1M1MxGLxQAAAQAAAAY03gAAA1M1OBGOxQAAAQAAAAY13gAAA1M2MxGRxQAAAQAAAAY23gAAA1M2OBGUxQAAAQAAAAY33gAAA1M3MxGXxQAAAQAAAAY43gAAA1M3OBGaxQAAAQAAAAY53gAAA1M4MxGdxQAAAQAAAAY63gAAA1M4NxGgxQAAAQAAAAY73gAAA1M5MhGjxQAAAQAAAAY83gAAA1M5NxGmxQAAAQAAAAY93gAABFMxMDIRqcUAAAEAAAAGPt4AAARTMTA3EazFAAABAAAABj/eAAACUzYRr8UAAAEAAAAGQN4AAAJTNhGyxQAAAQAAAAZB3gAAAlM2EbXFAAABAAAABkLeAAACUzYRuMUAAAEAAAAGQ94AAAJTNhG7xQAAAQAAAAZE3gAAAlM2Eb7FAAABAAAABkXeAAACUzYRwcUAAAEAAAAGRt4AAAJTNhHExQAAAQAAAAZH3gAAA1M0NwHHxQAAhV0AAAlI3gAACecAAAAJ5wAAAAAAAAAAAAAAAAAJyMUAAAAJ5wAAABHIxQAAAQAAAAZM3gAAA1M1MAHJxQAA9AAAAAluewAAAAAAAAAAAAARysUAAAEAAAAGTt4AAANTNTgBzcUAAIVdAAAJT94AAAnnAAAACecAAAAAAAAAAAAAAAAACc7FAAAACecAAAARzsUAAAEAAAAGU94AAANTNjEBz8UAAPQAAAAJbnsAAAAAAAAAAAAAEdDFAAABAAAABlXeAAADUzY5AdPFAACFXQAACVbeAAAJ5wAAAAnnAAAAAAAAAAAAAAAAAAnUxQAAAAnnAAAAEdTFAAABAAAABlreAAADUzcyAdXFAAD0AAAACW57AAAAAAAAAAAAABHWxQAAAQAAAAZc3gAAA1M4MAHZxQAAhV0AAAld3gAACecAAAAJ5wAAAAAAAAAAAAAAAAAJ2sUAAAAJ5wAAABHaxQAAAQAAAAZh3gAAA1M4MwHbxQAA9AAAAAluewAAAAAAAAAAAAAR3MUAAAEAAAAGY94AAANTMzkR38UAAAEAAAAGZN4AAANTNDAR4sUAAAEAAAAGZd4AAANTNDER5cUAAAEAAAAGZt4AAANTMjMR6MUAAAEAAAAGZ94AAANTMzQB68UAAIVdAAAJaN4AAAnnAAAACecAAAAAAAAAAAAAAAAACezFAAAACecAAAAR7MUAAAEAAAAGbN4AAANTMzcB7cUAAPQAAAAJbnsAAAAAAAAAAAAAAe7FAACFXQAACW7eAAAJ5wAAAAnnAAAAAAAAAAAAAAAAAAnvxQAAAAnnAAAAEe/FAAABAAAABnLeAAADUzU2AfDFAAD0AAAACW57AAAAAAAAAAAAAAHxxQAAhV0AAAl03gAACecAAAAJ5wAAAAAAAAAAAAAAAAAJ8sUAAAAJ5wAAABHyxQAAAQAAAAZ43gAAA1M3NQHzxQAA9AAAAAluewAAAAAAAAAAAAAB9MUAAIVdAAAJet4AAAnnAAAACecAAAAAAAAAAAAAAAAACfXFAAAACecAAAAR9cUAAAEAAAAGft4AAANTOTQB9sUAAPQAAAAJbnsAAAAAAAAAAAAAAffFAACFXQAACYDeAAAJ5wAAAAnnAAAAAAAAAAAAAAAAAAn4xQAAAAnnAAAAEfjFAAABAAAABoTeAAAEUzExMwH5xQAA9AAAAAluewAAAAAAAAAAAAAB+sUAAIVdAAAJht4AAAnnAAAACecAAAAAAAAAAAAAAAAACfvFAAAACecAAAAR+8UAAAEAAAAGit4AAARTMTMyAfzFAAD0AAAACW57AAAAAAAAAAAAAAH9xQAAhV0AAAmM3gAACecAAAAJ5wAAAAAAAAAAAAAAAAAJ/sUAAAAJ5wAAABH+xQAAAQAAAAaQ3gAABFMxNTEB/8UAAPQAAAAJbnsAAAAAAAAAAAAAAQDGAACFXQAACZLeAAAJ5wAAAAnnAAAAAAAAAAAAAAAAAAkBxgAAAAnnAAAAEQHGAAABAAAABpbeAAAEUzE3MAECxgAA9AAAAAluewAAAAAAAAAAAAARA8YAAAEAAAAGmN4AAARTMTg4EQbGAAABAAAABpneAAAEUzE5OQEJxgAAhV0AAAma3gAACecAAAAJ5wAAAAAAAAAAAAAAAAAJCsYAAAAJ5wAAABEKxgAAAQAAAAae3gAABFMyMDIBC8YAAPQAAAAJbnsAAAAAAAAAAAAAAQzGAACFXQAACaDeAAAJ5wAAAAnnAAAAAAAAAAAAAAAAAAkNxgAAAAnnAAAAEQ3GAAABAAAABqTeAAAEUzIyMQEOxgAA9AAAAAluewAAAAAAAAAAAAABD8YAAIVdAAAJpt4AAAnnAAAACecAAAAAAAAAAAAAAAAACRDGAAAACecAAAAREMYAAAEAAAAGqt4AAARTMjQwARHGAAD0AAAACW57AAAAAAAAAAAAAAESxgAAhV0AAAms3gAACecAAAAJ5wAAAAAAAAAAAAAAAAAJE8YAAAAJ5wAAABETxgAAAQAAAAaw3gAABFMyNTkBFMYAAPQAAAAJbnsAAAAAAAAAAAAAARXGAACFXQAACbLeAAAJ5wAAAAnnAAAAAAAAAAAAAAAAAAkWxgAAAAnnAAAAERbGAAABAAAABrbeAAAEUzI3OAEXxgAA9AAAAAluewAAAAAAAAAAAAABGMYAAIVdAAAJuN4AAAnnAAAACecAAAAAAAAAAAAAAAAACRnGAAAACecAAAARGcYAAAEAAAAGvN4AAARTMjk3ARrGAAD0AAAACW57AAAAAAAAAAAAAAEbxgAAhV0AAAm+3gAACecAAAAJ5wAAAAAAAAAAAAAAAAAJHMYAAAAJ5wAAABEcxgAAAQAAAAbC3gAABFMzMTYBHcYAAPQAAAAJbnsAAAAAAAAAAAAAER7GAAABAAAABsTeAAAEUzMzNBEhxgAAAQAAAAbF3gAABFMzNDUBJMYAAIVdAAAJxt4AAAnnAAAACecAAAAAAAAAAAAAAAAACSXGAAAACecAAAARJcYAAAEAAAAGyt4AAARTMzQ4ASbGAAD0AAAACW57AAAAAAAAAAAAAAEnxgAAhV0AAAnM3gAACecAAAAJ5wAAAAAAAAAAAAAAAAAJKMYAAAAJ5wAAABEoxgAAAQAAAAbQ3gAABFMzNjcBKcYAAPQAAAAJbnsAAAAAAAAAAAAAASrGAACFXQAACdLeAAAJ5wAAAAnnAAAAAAAAAAAAAAAAAAkrxgAAAAnnAAAAESvGAAABAAAABtbeAAAEUzM4NgEsxgAA9AAAAAluewAAAAAAAAAAAAABLcYAAIVdAAAJ2N4AAAnnAAAACecAAAAAAAAAAAAAAAAACS7GAAAACecAAAARLsYAAAEAAAAG3N4AAARTNDA1AS/GAAD0AAAACW57AAAAAAAAAAAAAAEwxgAAhV0AAAne3gAACecAAAAJ5wAAAAAAAAAAAAAAAAAJMcYAAAAJ5wAAABExxgAAAQAAAAbi3gAABFM0MjQBMsYAAPQAAAAJbnsAAAAAAAAAAAAAATPGAACFXQAACeTeAAAJ5wAAAAnnAAAAAAAAAAAAAAAAAAk0xgAAAAnnAAAAETTGAAABAAAABujeAAAEUzQ0MwE1xgAA9AAAAAluewAAAAAAAAAAAAABNsYAAIVdAAAJ6t4AAAnnAAAACecAAAAAAAAAAAAAAAAACTfGAAAACecAAAARN8YAAAEAAAAG7t4AAARTNDYyATjGAAD0AAAACW57AAAAAAAAAAAAABE5xgAAAQAAAAbw3gAAAlM1ETzGAAABAAAABvHeAAACUzYRP8YAAAEAAAAG8t4AAAJTNxFCxgAAAQAAAAbz3gAAAlM4EUXGAAABAAAABvTeAAACUzkRSMYAAAEAAAAG9d4AAANTMTARS8YAAAEAAAAG9t4AAANTMTERTsYAAAEAAAAG994AAANTMTIRUcYAAAEAAAAG+N4AAANTNDcBVMYAAIVdAAAJ+d4AAAnnAAAACecAAAAAAAAAAAAAAAAACVXGAAAACecAAAARVcYAAAEAAAAG/d4AAANTNTABVsYAAPQAAAAJPHoAAAAAAAAAAAAAEVfGAAABAAAABv/eAAADUzU4AVrGAACFXQAACQDfAAAJ5wAAAAnnAAAAAAAAAAAAAAAAAAlbxgAAAAnnAAAAEVvGAAABAAAABgTfAAADUzYxAVzGAAD0AAAACTx6AAAAAAAAAAAAABFdxgAAAQAAAAYG3wAAA1M2OQFgxgAAhV0AAAkH3wAACecAAAAJ5wAAAAAAAAAAAAAAAAAJYcYAAAAJ5wAAABFhxgAAAQAAAAYL3wAAA1M3MgFixgAA9AAAAAk8egAAAAAAAAAAAAARY8YAAAEAAAAGDd8AAANTODABZsYAAIVdAAAJDt8AAAnnAAAACecAAAAAAAAAAAAAAAAACWfGAAAACecAAAARZ8YAAAEAAAAGEt8AAANTODMBaMYAAPQAAAAJPHoAAAAAAAAAAAAAEWnGAAABAAAABhTfAAADUzM5EWzGAAABAAAABhXfAAADUzQwEW/GAAABAAAABhbfAAADUzQxEXLGAAABAAAABhffAAADUzExEXXGAAABAAAABhjfAAADUzE2EXjGAAABAAAABhnfAAACUzcRe8YAAAEAAAAGGt8AAAJTNxF+xgAAAQAAAAYb3wAAAlM3EYHGAAABAAAABhzfAAACUzcRhMYAAAEAAAAGHd8AAANTMjcRh8YAAAEAAAAGHt8AAANTMzIRisYAAAEAAAAGH98AAANTMjMRjcYAAAEAAAAGIN8AAANTMjMRkMYAAAEAAAAGId8AAANTMjMRk8YAAAEAAAAGIt8AAANTMjMRlsYAAAEAAAAGI98AAANTNDIRmcYAAAEAAAAGJN8AAANTNDcRnMYAAAEAAAAGJd8AAANTNTIRn8YAAAEAAAAGJt8AAANTNTcRosYAAAEAAAAGJ98AAANTNjIRpcYAAAEAAAAGKN8AAANTNjcRqMYAAAEAAAAGKd8AAANTNzIRq8YAAAEAAAAGKt8AAANTMzgRrsYAAAEAAAAGK98AAANTMzgRscYAAAEAAAAGLN8AAANTMzgRtMYAAAEAAAAGLd8AAANTMzgRt8YAAAEAAAAGLt8AAANTMzgRusYAAAEAAAAGL98AAANTMjYRvcYAAAEAAAAGMN8AAANTNDcRwMYAAAEAAAAGMd8AAANTNjgRw8YAAAEAAAAGMt8AAANTODkRxsYAAAEAAAAGM98AAARTMTEwEcnGAAABAAAABjTfAAACUzYRzMYAAAEAAAAGNd8AAAJTNxHPxgAAAQAAAAY23wAAAlM4EdLGAAABAAAABjffAAACUzkR1cYAAAEAAAAGON8AAANTMTAR2MYAAAEAAAAGOd8AAANTMTER28YAAAEAAAAGOt8AAANTMTIR3sYAAAEAAAAGO98AAANTMTMR4cYAAAEAAAAGPN8AAANTMTQR5MYAAAEAAAAGPd8AAANTMTYR58YAAAEAAAAGPt8AAANTMjER6sYAAAEAAAAGP98AAANTMTIR7cYAAAEAAAAGQN8AAANTMTIR8MYAAAEAAAAGQd8AAANTMTIR88YAAAEAAAAGQt8AAANTMTIR9sYAAAEAAAAGQ98AAANTMTIR+cYAAAEAAAAGRN8AAANTMTIR/MYAAAEAAAAGRd8AAANTMTIR/8YAAAEAAAAGRt8AAANTMTIRAscAAAEAAAAGR98AAANTMjABBccAAIVdAAAJSN8AAAnnAAAACecAAAAAAAAAAAAAAAAACQbHAAAACecAAAARBscAAAEAAAAGTN8AAANTMjMBB8cAAPQAAAAJbnsAAAAAAAAAAAAAEQjHAAABAAAABk7fAAADUzMxAQvHAACFXQAACU/fAAAJ5wAAAAnnAAAAAAAAAAAAAAAAAAkMxwAAAAnnAAAAEQzHAAABAAAABlPfAAADUzM0AQ3HAAD0AAAACW57AAAAAAAAAAAAABEOxwAAAQAAAAZV3wAAA1M0MgERxwAAhV0AAAlW3wAACecAAAAJ5wAAAAAAAAAAAAAAAAAJEscAAAAJ5wAAABESxwAAAQAAAAZa3wAAA1M0NQETxwAA9AAAAAluewAAAAAAAAAAAAARFMcAAAEAAAAGXN8AAANTNTMRF8cAAAEAAAAGXd8AAANTMTIRGscAAAEAAAAGXt8AAANTMTMRHccAAAEAAAAGX98AAANTMTQRIMcAAAEAAAAGYN8AAARTMTAwASPHAACFXQAACWHfAAAJ5wAAAAnnAAAAAAAAAAAAAAAAAAkkxwAAAAnnAAAAESTHAAABAAAABmXfAAAEUzEwMwElxwAA9AAAAAluewAAAAAAAAAAAAARJscAAAEAAAAGZ98AAARTMTExASnHAACFXQAACWjfAAAJ5wAAAAnnAAAAAAAAAAAAAAAAAAkqxwAAAAnnAAAAESrHAAABAAAABmzfAAAEUzExNAErxwAA9AAAAAluewAAAAAAAAAAAAARLMcAAAEAAAAGbt8AAARTMTIyAS/HAACFXQAACW/fAAAJ5wAAAAnnAAAAAAAAAAAAAAAAAAkwxwAAAAnnAAAAETDHAAABAAAABnPfAAAEUzEyNQExxwAA9AAAAAluewAAAAAAAAAAAAARMscAAAEAAAAGdd8AAARTMTMzATXHAACFXQAACXbfAAAJ5wAAAAnnAAAAAAAAAAAAAAAAAAk2xwAAAAnnAAAAETbHAAABAAAABnrfAAAEUzEzNgE3xwAA9AAAAAluewAAAAAAAAAAAAAROMcAAAEAAAAGfN8AAANTOTIRO8cAAAEAAAAGfd8AAANTOTMRPscAAAEAAAAGft8AAANTOTQRQccAAAEAAAAGf98AAANTMTERRMcAAAEAAAAGgN8AAANTMTYRR8cAAAEAAAAGgd8AAAJTNxFKxwAAAQAAAAaC3wAAAlM3EU3HAAABAAAABoPfAAACUzcRUMcAAAEAAAAGhN8AAAJTNxFTxwAAAQAAAAaF3wAAAlM3EVbHAAABAAAABobfAAADUzI3EVnHAAABAAAABoffAAADUzMyEVzHAAABAAAABojfAAADUzIzEV/HAAABAAAABonfAAADUzIzEWLHAAABAAAABorfAAADUzIzEWXHAAABAAAABovfAAADUzIzEWjHAAABAAAABozfAAADUzIzEWvHAAABAAAABo3fAAADUzQyEW7HAAABAAAABo7fAAADUzQ3EXHHAAABAAAABo/fAAADUzUyEXTHAAABAAAABpDfAAADUzU3EXfHAAABAAAABpHfAAADUzYyEXrHAAABAAAABpLfAAADUzY3EX3HAAABAAAABpPfAAADUzcyEYDHAAABAAAABpTfAAADUzM4EYPHAAABAAAABpXfAAADUzM4EYbHAAABAAAABpbfAAADUzM4EYnHAAABAAAABpffAAADUzM4EYzHAAABAAAABpjfAAADUzM4EY/HAAABAAAABpnfAAADUzExEZLHAAABAAAABprfAAADUzE2EZXHAAABAAAABpvfAAADUzE2EZjHAAABAAAABpzfAAACUzcRm8cAAAEAAAAGnd8AAAJTNxGexwAAAQAAAAae3wAAAlM3EaHHAAABAAAABp/fAAACUzcRpMcAAAEAAAAGoN8AAAJTNxGnxwAAAQAAAAah3wAAA1MyNxGqxwAAAQAAAAai3wAAA1MzMhGtxwAAAQAAAAaj3wAAA1MzMhGwxwAAAQAAAAak3wAAA1MyMxGzxwAAAQAAAAal3wAAA1MyMxG2xwAAAQAAAAam3wAAA1MyMxG5xwAAAQAAAAan3wAAA1MyMxG8xwAAAQAAAAao3wAAA1MyMxG/xwAAAQAAAAap3wAAA1M0MhHCxwAAAQAAAAaq3wAAA1M0NxHFxwAAAQAAAAar3wAAA1M1MhHIxwAAAQAAAAas3wAAA1M1NxHLxwAAAQAAAAat3wAAA1M2MhHOxwAAAQAAAAau3wAAA1M2NxHRxwAAAQAAAAav3wAAA1M3MhHUxwAAAQAAAAaw3wAAA1MzOBHXxwAAAQAAAAax3wAAA1MzOBHaxwAAAQAAAAay3wAAA1MzOBHdxwAAAQAAAAaz3wAAA1MzOBHgxwAAAQAAAAa03wAAA1MzOBHjxwAAAQAAAAa13wAAA1MxMRHmxwAAAQAAAAa23wAAA1MxNgHpxwAAhV0AAAm33wAACecAAAAJ5wAAAAAAAAAAAAAAAAAJ6scAAAAJ5wAAABHqxwAAAQAAAAa73wAAA1MxOQHrxwAA9AAAAAm3eAAAAAAAAAAAAAAB7McAAIVdAAAJvd8AAAnnAAAACecAAAAAAAAAAAAAAAAACe3HAAAACecAAAAR7ccAAAEAAAAGwd8AAANTMjYB7scAAPQAAAAJt3gAAAAAAAAAAAAAAe/HAACFXQAACcPfAAAJ5wAAAAnnAAAAAAAAAAAAAAAAAAnwxwAAAAnnAAAAEfDHAAABAAAABsffAAADUzMzAfHHAAD0AAAACbd4AAAAAAAAAAAAAAHyxwAAhV0AAAnJ3wAACecAAAAJ5wAAAAAAAAAAAAAAAAAJ88cAAAAJ5wAAABHzxwAAAQAAAAbN3wAAA1M0MAH0xwAA9AAAAAm3eAAAAAAAAAAAAAAB9ccAAIVdAAAJz98AAAnnAAAACecAAAAAAAAAAAAAAAAACfbHAAAACecAAAAR9scAAAEAAAAG098AAANTNDcB98cAAPQAAAAJt3gAAAAAAAAAAAAAAfjHAACFXQAACdXfAAAJ5wAAAAnnAAAAAAAAAAAAAAAAAAn5xwAAAAnnAAAAEfnHAAABAAAABtnfAAADUzU0AfrHAAD0AAAACbd4AAAAAAAAAAAAAAH7xwAAhV0AAAnb3wAACecAAAAJ5wAAAAAAAAAAAAAAAAAJ/McAAAAJ5wAAABH8xwAAAQAAAAbf3wAAA1M2MQH9xwAA9AAAAAm3eAAAAAAAAAAAAAAB/scAAIVdAAAJ4d8AAAnnAAAACecAAAAAAAAAAAAAAAAACf/HAAAACecAAAAR/8cAAAEAAAAG5d8AAANTNjcBAMgAAPQAAAAJt3gAAAAAAAAAAAAAEQHIAAABAAAABuffAAADUzcyEQTIAAABAAAABujfAAADUzc3AQfIAACFXQAACenfAAAJ5wAAAAnnAAAAAAAAAAAAAAAAAAkIyAAAAAnnAAAAEQjIAAABAAAABu3fAAADUzgwAQnIAAD0AAAACbd4AAAAAAAAAAAAAAEKyAAAhV0AAAnv3wAACecAAAAJ5wAAAAAAAAAAAAAAAAAJC8gAAAAJ5wAAABELyAAAAQAAAAbz3wAAA1M4NwEMyAAA9AAAAAm3eAAAAAAAAAAAAAABDcgAAIVdAAAJ9d8AAAnnAAAACecAAAAAAAAAAAAAAAAACQ7IAAAACecAAAARDsgAAAEAAAAG+d8AAANTOTQBD8gAAPQAAAAJt3gAAAAAAAAAAAAAARDIAACFXQAACfvfAAAJ5wAAAAnnAAAAAAAAAAAAAAAAAAkRyAAAAAnnAAAAERHIAAABAAAABv/fAAAEUzEwMQESyAAA9AAAAAm3eAAAAAAAAAAAAAABE8gAAIVdAAAJAeAAAAnnAAAACecAAAAAAAAAAAAAAAAACRTIAAAACecAAAARFMgAAAEAAAAGBeAAAARTMTA4ARXIAAD0AAAACbd4AAAAAAAAAAAAAAEWyAAAhV0AAAkH4AAACecAAAAJ5wAAAAAAAAAAAAAAAAAJF8gAAAAJ5wAAABEXyAAAAQAAAAYL4AAABFMxMTUBGMgAAPQAAAAJt3gAAAAAAAAAAAAAARnIAACFXQAACQ3gAAAJ5wAAAAnnAAAAAAAAAAAAAAAAAAkayAAAAAnnAAAAERrIAAABAAAABhHgAAAEUzEyMgEbyAAA9AAAAAm3eAAAAAAAAAAAAAABHMgAAIVdAAAJE+AAAAnnAAAACecAAAAAAAAAAAAAAAAACR3IAAAACecAAAARHcgAAAEAAAAGF+AAAARTMTI4AR7IAAD0AAAACbd4AAAAAAAAAAAAABEfyAAAAQAAAAYZ4AAAAlM1ESLIAAABAAAABhrgAAACUzURJcgAAAEAAAAGG+AAAAJTNREoyAAAAQAAAAYc4AAAAlM1ESvIAAABAAAABh3gAAACUzURLsgAAAEAAAAGHuAAAAJTNRExyAAAAQAAAAYf4AAAAlM1ETTIAAABAAAABiDgAAACUzURN8gAAAEAAAAGIeAAAAJTNRE6yAAAAQAAAAYi4AAAAlM1ET3IAAABAAAABiPgAAACUzURQMgAAAEAAAAGJOAAAAJTNRFDyAAAAQAAAAYl4AAAAlM1EUbIAAABAAAABibgAAACUzYRScgAAAEAAAAGJ+AAAARTMTU4EUzIAAABAAAABijgAAAEUzE2MwFPyAAAhV0AAAkp4AAACecAAAAJ5wAAAAAAAAAAAAAAAAAJUMgAAAAJ5wAAABFQyAAAAQAAAAYt4AAABFMxNjYBUcgAAPQAAAAJt3gAAAAAAAAAAAAAAVLIAACFXQAACS/gAAAJ5wAAAAnnAAAAAAAAAAAAAAAAAAlTyAAAAAnnAAAAEVPIAAABAAAABjPgAAAEUzE3MwFUyAAA9AAAAAm3eAAAAAAAAAAAAAABVcgAAIVdAAAJNeAAAAnnAAAACecAAAAAAAAAAAAAAAAACVbIAAAACecAAAARVsgAAAEAAAAGOeAAAARTMTgwAVfIAAD0AAAACbd4AAAAAAAAAAAAAAFYyAAAhV0AAAk74AAACecAAAAJ5wAAAAAAAAAAAAAAAAAJWcgAAAAJ5wAAABFZyAAAAQAAAAY/4AAABFMxODcBWsgAAPQAAAAJt3gAAAAAAAAAAAAAAVvIAACFXQAACUHgAAAJ5wAAAAnnAAAAAAAAAAAAAAAAAAlcyAAAAAnnAAAAEVzIAAABAAAABkXgAAAEUzE5NAFdyAAA9AAAAAm3eAAAAAAAAAAAAAABXsgAAIVdAAAJR+AAAAnnAAAACecAAAAAAAAAAAAAAAAACV/IAAAACecAAAARX8gAAAEAAAAGS+AAAARTMjAxAWDIAAD0AAAACbd4AAAAAAAAAAAAABFhyAAAAQAAAAZN4AAABFMyMDcRZMgAAAEAAAAGTuAAAARTMjEyAWfIAACFXQAACU/gAAAJ5wAAAAnnAAAAAAAAAAAAAAAAAAloyAAAAAnnAAAAEWjIAAABAAAABlPgAAAEUzIxNQFpyAAA9AAAAAm3eAAAAAAAAAAAAAABasgAAIVdAAAJVeAAAAnnAAAACecAAAAAAAAAAAAAAAAACWvIAAAACecAAAARa8gAAAEAAAAGWeAAAARTMjIyAWzIAAD0AAAACbd4AAAAAAAAAAAAAAFtyAAAhV0AAAlb4AAACecAAAAJ5wAAAAAAAAAAAAAAAAAJbsgAAAAJ5wAAABFuyAAAAQAAAAZf4AAABFMyMjkBb8gAAPQAAAAJt3gAAAAAAAAAAAAAAXDIAACFXQAACWHgAAAJ5wAAAAnnAAAAAAAAAAAAAAAAAAlxyAAAAAnnAAAAEXHIAAABAAAABmXgAAAEUzIzNgFyyAAA9AAAAAm3eAAAAAAAAAAAAAABc8gAAIVdAAAJZ+AAAAnnAAAACecAAAAAAAAAAAAAAAAACXTIAAAACecAAAARdMgAAAEAAAAGa+AAAARTMjQzAXXIAAD0AAAACbd4AAAAAAAAAAAAAAF2yAAAhV0AAAlt4AAACecAAAAJ5wAAAAAAAAAAAAAAAAAJd8gAAAAJ5wAAABF3yAAAAQAAAAZx4AAABFMyNTABeMgAAPQAAAAJt3gAAAAAAAAAAAAAEXnIAAABAAAABnPgAAAEUzI1NhF8yAAAAQAAAAZ04AAABFMyNjEBf8gAAIVdAAAJdeAAAAnnAAAACecAAAAAAAAAAAAAAAAACYDIAAAACecAAAARgMgAAAEAAAAGeeAAAARTMjY0AYHIAAD0AAAACbd4AAAAAAAAAAAAAAGCyAAAhV0AAAl74AAACecAAAAJ5wAAAAAAAAAAAAAAAAAJg8gAAAAJ5wAAABGDyAAAAQAAAAZ/4AAABFMyNzEBhMgAAPQAAAAJt3gAAAAAAAAAAAAAAYXIAACFXQAACYHgAAAJ5wAAAAnnAAAAAAAAAAAAAAAAAAmGyAAAAAnnAAAAEYbIAAABAAAABoXgAAAEUzI3OAGHyAAA9AAAAAm3eAAAAAAAAAAAAAABiMgAAIVdAAAJh+AAAAnnAAAACecAAAAAAAAAAAAAAAAACYnIAAAACecAAAARicgAAAEAAAAGi+AAAARTMjg1AYrIAAD0AAAACbd4AAAAAAAAAAAAAAGLyAAAhV0AAAmN4AAACecAAAAJ5wAAAAAAAAAAAAAAAAAJjMgAAAAJ5wAAABGMyAAAAQAAAAaR4AAABFMyOTIBjcgAAPQAAAAJt3gAAAAAAAAAAAAAAY7IAACFXQAACZPgAAAJ5wAAAAnnAAAAAAAAAAAAAAAAAAmPyAAAAAnnAAAAEY/IAAABAAAABpfgAAAEUzI5OQGQyAAA9AAAAAm3eAAAAAAAAAAAAAARkcgAAAEAAAAGmeAAAARTMTUyEZTIAAABAAAABprgAAAEUzE1MhGXyAAAAQAAAAab4AAABFMxNTIRmsgAAAEAAAAGnOAAAARTMTUyEZ3IAAABAAAABp3gAAAEUzE1MhGgyAAAAQAAAAae4AAABFMxNTIRo8gAAAEAAAAGn+AAAARTMTUyEabIAAABAAAABqDgAAAEUzE1MhGpyAAAAQAAAAah4AAABFMxNTIRrMgAAAEAAAAGouAAAARTMTUyEa/IAAABAAAABqPgAAAEUzE1MhGyyAAAAQAAAAak4AAABFMxNTIRtcgAAAEAAAAGpeAAAARTMTUyEbjIAAABAAAABqbgAAAEUzE1MxG7yAAAAQAAAAan4AAABFMzMTIRvsgAAAEAAAAGqOAAAARTMzE3AcHIAACFXQAACangAAAJ5wAAAAnnAAAAAAAAAAAAAAAAAAnCyAAAAAnnAAAAEcLIAAABAAAABq3gAAAEUzMyMAHDyAAA9AAAAAm3eAAAAAAAAAAAAAABxMgAAIVdAAAJr+AAAAnnAAAACecAAAAAAAAAAAAAAAAACcXIAAAACecAAAARxcgAAAEAAAAGs+AAAARTMzI3AcbIAAD0AAAACbd4AAAAAAAAAAAAAAHHyAAAhV0AAAm14AAACecAAAAJ5wAAAAAAAAAAAAAAAAAJyMgAAAAJ5wAAABHIyAAAAQAAAAa54AAABFMzMzQBycgAAPQAAAAJt3gAAAAAAAAAAAAAAcrIAACFXQAACbvgAAAJ5wAAAAnnAAAAAAAAAAAAAAAAAAnLyAAAAAnnAAAAEcvIAAABAAAABr/gAAAEUzM0MQHMyAAA9AAAAAm3eAAAAAAAAAAAAAABzcgAAIVdAAAJweAAAAnnAAAACecAAAAAAAAAAAAAAAAACc7IAAAACecAAAARzsgAAAEAAAAGxeAAAARTMzQ4Ac/IAAD0AAAACbd4AAAAAAAAAAAAAAHQyAAAhV0AAAnH4AAACecAAAAJ5wAAAAAAAAAAAAAAAAAJ0cgAAAAJ5wAAABHRyAAAAQAAAAbL4AAABFMzNTUB0sgAAPQAAAAJt3gAAAAAAAAAAAAAEdPIAAABAAAABs3gAAAEUzMwNhHWyAAAAQAAAAbO4AAABFMzMDYR2cgAAAEAAAAGz+AAAARTMzA2EdzIAAABAAAABtDgAAAEUzMwNhHfyAAAAQAAAAbR4AAABFMzMDYR4sgAAAEAAAAG0uAAAARTMzA2EeXIAAABAAAABtPgAAAEUzMwNhHoyAAAAQAAAAbU4AAABFMzMDYR68gAAAEAAAAG1eAAAARTMzA2Ee7IAAABAAAABtbgAAAEUzMwNhHxyAAAAQAAAAbX4AAABFMzMDYR9MgAAAEAAAAG2OAAAARTMzA2EffIAAABAAAABtngAAAEUzMwNhH6yAAAAQAAAAba4AAABFMzMDcR/cgAAAEAAAAG2+AAAANTMTARAMkAAAEAAAAG3OAAAANTMTQRA8kAAAEAAAAG3eAAAANTMTkRBskAAAEAAAAG3uAAAANTMjQRCckAAAEAAAAG3+AAAANTMjkRDMkAAAEAAAAG4OAAAANTMzQRD8kAAAEAAAAG4eAAAANTMzkREskAAAEAAAAG4uAAAANTNDQRFckAAAEAAAAG4+AAAANTNDkRGMkAAAEAAAAG5OAAAANTNTQRG8kAAAEAAAAG5eAAAANTNTkRHskAAAEAAAAG5uAAAANTNjQRIckAAAEAAAAG5+AAAAJTNhEkyQAAAQAAAAbo4AAAAlM2ESfJAAABAAAABungAAACUzYRKskAAAEAAAAG6uAAAAJTNhEtyQAAAQAAAAbr4AAAAlM2ETDJAAABAAAABuzgAAACUzYRM8kAAAEAAAAG7eAAAAJTNhE2yQAAAQAAAAbu4AAAAlM2ETnJAAABAAAABu/gAAADUzE2ETzJAAABAAAABvDgAAADUzIxET/JAAABAAAABvHgAAADUzEyEULJAAABAAAABvLgAAADUzEyEUXJAAABAAAABvPgAAADUzEyEUjJAAABAAAABvTgAAADUzEyEUvJAAABAAAABvXgAAADUzEyEU7JAAABAAAABvbgAAADUzEyEVHJAAABAAAABvfgAAADUzEyEVTJAAABAAAABvjgAAADUzEyEVfJAAABAAAABvngAAADUzE3EVrJAAABAAAABvrgAAADUzI0EV3JAAABAAAABvvgAAADUzMxEWDJAAABAAAABvzgAAADUzM4EWPJAAABAAAABv3gAAADUzQ1EWbJAAABAAAABv7gAAADUzExEWnJAAABAAAABv/gAAADUzExEWzJAAABAAAABgDhAAADUzExEW/JAAABAAAABgHhAAADUzExEXLJAAABAAAABgLhAAADUzExEXXJAAABAAAABgPhAAADUzExEXjJAAABAAAABgThAAADUzEyEXvJAAABAAAABgXhAAADUzE4EX7JAAABAAAABgbhAAADUzMxEYHJAAABAAAABgfhAAADUzQ0EYTJAAABAAAABgjhAAADUzU3EYfJAAABAAAABgnhAAADUzcwEYrJAAABAAAABgrhAAADUzgzEY3JAAABAAAABgvhAAADUzk2EZDJAAABAAAABgzhAAAEUzEwORGTyQAAAQAAAAYN4QAABFMxMjIRlskAAAEAAAAGDuEAAARTMTM1EZnJAAABAAAABg/hAAAEUzE0OBGcyQAAAQAAAAYQ4QAABFMxNjERn8kAAAEAAAAGEeEAAAJTNhGiyQAAAQAAAAYS4QAAAlM3EaXJAAABAAAABhPhAAACUzgRqMkAAAEAAAAGFOEAAAJTORGryQAAAQAAAAYV4QAAA1MxMBGuyQAAAQAAAAYW4QAAA1MzNRGxyQAAAQAAAAYX4QAAA1M0NhG0yQAAAQAAAAYY4QAAA1M1NxG3yQAAAQAAAAYZ4QAAA1M2OBG6yQAAAQAAAAYa4QAAA1M3ORG9yQAAAQAAAAYb4QAAA1M5MBHAyQAAAQAAAAYc4QAABFMxMDERw8kAAAEAAAAGHeEAAARTMTEyEcbJAAABAAAABh7hAAADUzI1EcnJAAABAAAABh/hAAADUzI2EczJAAABAAAABiDhAAADUzI3Ec/JAAABAAAABiHhAAADUzI4EdLJAAABAAAABiLhAAADUzM1EdXJAAABAAAABiPhAAADUzQ2EdjJAAABAAAABiThAAADUzU3EdvJAAABAAAABiXhAAADUzY4Ed7JAAABAAAABibhAAADUzc5EeHJAAABAAAABifhAAADUzkwEeTJAAABAAAABijhAAAEUzEwMRHnyQAAAQAAAAYp4QAABFMxMTIR6skAAAEAAAAGKuEAAANTMjUR7ckAAAEAAAAGK+EAAANTMjYR8MkAAAEAAAAGLOEAAANTMjcR88kAAAEAAAAGLeEAAANTMjgR9skAAAEAAAAGLuEAAANTMTER+ckAAAEAAAAGL+EAAANTMTYR/MkAAAEAAAAGMOEAAANTMTYR/8kAAAEAAAAGMeEAAAJTNxECygAAAQAAAAYy4QAAAlM3EQXKAAABAAAABjPhAAACUzcRCMoAAAEAAAAGNOEAAAJTNxELygAAAQAAAAY14QAAAlM3EQ7KAAABAAAABjbhAAADUzI3ERHKAAABAAAABjfhAAADUzMyERTKAAABAAAABjjhAAADUzMyERfKAAABAAAABjnhAAADUzIzERrKAAABAAAABjrhAAADUzIzER3KAAABAAAABjvhAAADUzIzESDKAAABAAAABjzhAAADUzIzESPKAAABAAAABj3hAAADUzIzESbKAAABAAAABj7hAAADUzQyESnKAAABAAAABj/hAAADUzQ3ESzKAAABAAAABkDhAAADUzUyES/KAAABAAAABkHhAAADUzU3ETLKAAABAAAABkLhAAADUzYyETXKAAABAAAABkPhAAADUzY3ETjKAAABAAAABkThAAADUzcyETvKAAABAAAABkXhAAADUzM4ET7KAAABAAAABkbhAAADUzM4EUHKAAABAAAABkfhAAADUzM4EUTKAAABAAAABkjhAAADUzM4EUfKAAABAAAABknhAAADUzM4EUrKAAABAAAABkrhAAADUzIwEU3KAAABAAAABkvhAAADUzM1EVDKAAABAAAABkzhAAADUzUwEVPKAAABAAAABk3hAAADUzY1EVbKAAABAAAABk7hAAADUzgwEVnKAAABAAAABk/hAAADUzk1EVzKAAABAAAABlDhAAAEUzExMBFfygAAAQAAAAZR4QAABFMxMjURYsoAAAEAAAAGUuEAAAJTNhFlygAAAQAAAAZT4QAAAlM3EWjKAAABAAAABlThAAACUzgRa8oAAAEAAAAGVeEAAAJTORFuygAAAQAAAAZW4QAAA1MxMBFxygAAAQAAAAZX4QAAA1MxMRF0ygAAAQAAAAZY4QAAA1MxOBF3ygAAAQAAAAZZ4QAAA1MzMRF6ygAAAQAAAAZa4QAAA1M0NBF9ygAAAQAAAAZb4QAAA1M1NxGAygAAAQAAAAZc4QAAA1M3MBGDygAAAQAAAAZd4QAAA1M4MxGGygAAAQAAAAZe4QAAA1M5NhGJygAAAQAAAAZf4QAABFMxMDkRjMoAAAEAAAAGYOEAAARTMTIyEY/KAAABAAAABmHhAAAEUzEzNRGSygAAAQAAAAZi4QAABFMxNDgRlcoAAAEAAAAGY+EAAARTMTYxEZjKAAABAAAABmThAAACUzYRm8oAAAEAAAAGZeEAAAJTNxGeygAAAQAAAAZm4QAAAlM4EaHKAAABAAAABmfhAAACUzkRpMoAAAEAAAAGaOEAAANTMTARp8oAAAEAAAAGaeEAAANTMTERqsoAAAEAAAAGauEAAANTMTYRrcoAAAEAAAAGa+EAAANTMTYRsMoAAAEAAAAGbOEAAAJTNxGzygAAAQAAAAZt4QAAAlM3EbbKAAABAAAABm7hAAACUzcRucoAAAEAAAAGb+EAAAJTNxG8ygAAAQAAAAZw4QAAAlM3Eb/KAAABAAAABnHhAAADUzI3EcLKAAABAAAABnLhAAADUzMyEcXKAAABAAAABnPhAAADUzMyEcjKAAABAAAABnThAAADUzIzEcvKAAABAAAABnXhAAADUzIzEc7KAAABAAAABnbhAAADUzIzEdHKAAABAAAABnfhAAADUzIzEdTKAAABAAAABnjhAAADUzIzEdfKAAABAAAABnnhAAADUzQyEdrKAAABAAAABnrhAAADUzQ3Ed3KAAABAAAABnvhAAADUzUyEeDKAAABAAAABnzhAAADUzU3EePKAAABAAAABn3hAAADUzYyEebKAAABAAAABn7hAAADUzY3EenKAAABAAAABn/hAAADUzcyEezKAAABAAAABoDhAAADUzM4Ee/KAAABAAAABoHhAAADUzM4EfLKAAABAAAABoLhAAADUzM4EfXKAAABAAAABoPhAAADUzM4EfjKAAABAAAABoThAAADUzM4EfvKAAABAAAABoXhAAADUzI1Ef7KAAABAAAABobhAAADUzI1EQHLAAABAAAABofhAAADUzI1EQTLAAABAAAABojhAAADUzI1EQfLAAABAAAABonhAAADUzI1EQrLAAABAAAABorhAAADUzI1EQ3LAAABAAAABovhAAADUzI1ERDLAAABAAAABozhAAADUzI1ERPLAAABAAAABo3hAAADUzI1ERbLAAABAAAABo7hAAADUzI1ERnLAAABAAAABo/hAAADUzI1ERzLAAABAAAABpDhAAADUzI1ER/LAAABAAAABpHhAAADUzI1ESLLAAABAAAABpLhAAADUzI1ESXLAAABAAAABpPhAAADUzQ2ESjLAAABAAAABpThAAADUzI1ESvLAAABAAAABpXhAAADUzI1ES7LAAABAAAABpbhAAADUzI1ETHLAAABAAAABpfhAAADUzI1ETTLAAABAAAABpjhAAADUzQ2ETfLAAABAAAABpnhAAACUzUROssAAAEAAAAGmuEAAAJTNhE9ywAAAQAAAAab4QAAAlM3EUDLAAABAAAABpzhAAACUzgRQ8sAAAEAAAAGneEAAAJTORFGywAAAQAAAAae4QAAA1MxMBFJywAAAQAAAAaf4QAAA1MxMRFMywAAAQAAAAag4QAAA1MxMhFPywAAAQAAAAah4QAAA1MxMxFSywAAAQAAAAai4QAAA1M4NxFVywAAAQAAAAaj4QAAA1M4NxFYywAAAQAAAAak4QAAA1M4NxFbywAAAQAAAAal4QAAA1M4NxFeywAAAQAAAAam4QAABFMxMDgRYcsAAAEAAAAGp+EAAARTMTA4EWTLAAABAAAABqjhAAADUzY3EWfLAAABAAAABqnhAAADUzY4EWrLAAABAAAABqrhAAADUzY5EW3LAAABAAAABqvhAAADUzcwEXDLAAABAAAABqzhAAADUzcxEXPLAAABAAAABq3hAAADUzcyEXbLAAABAAAABq7hAAADUzczEXnLAAABAAAABq/hAAADUzc0EXzLAAABAAAABrDhAAADUzc1EX/LAAABAAAABrHhAAADUzExEYLLAAABAAAABrLhAAADUzE2EYXLAAABAAAABrPhAAADUzIxEYjLAAABAAAABrThAAADUzI2EYvLAAABAAAABrXhAAACUzcRjssAAAEAAAAGtuEAAAJTNxGRywAAAQAAAAa34QAAA1MxMRGUywAAAQAAAAa44QAAAlM3EZfLAAABAAAABrnhAAACUzcRmssAAAEAAAAGuuEAAAJTNxGdywAAAQAAAAa74QAAAlM3EaDLAAABAAAABrzhAAACUzcRo8sAAAEAAAAGveEAAANTMjERpssAAAEAAAAGvuEAAANTMjYRqcsAAAEAAAAGv+EAAANTMzERrMsAAAEAAAAGwOEAAANTMzYRr8sAAAEAAAAGweEAAANTNDERsssAAAEAAAAGwuEAAANTNDYRtcsAAAEAAAAGw+EAAANTNTERuMsAAAEAAAAGxOEAAANTMTcRu8sAAAEAAAAGxeEAAANTMTcRvssAAAEAAAAGxuEAAANTMTcRwcsAAAEAAAAGx+EAAANTMTcRxMsAAAEAAAAGyOEAAANTMTcRx8sAAAEAAAAGyeEAAANTMTERyssAAAEAAAAGyuEAAANTMTYRzcsAAAEAAAAGy+EAAANTMTYR0MsAAAEAAAAGzOEAAAJTNxHTywAAAQAAAAbN4QAAAlM3EdbLAAABAAAABs7hAAACUzcR2csAAAEAAAAGz+EAAAJTNxHcywAAAQAAAAbQ4QAAAlM3Ed/LAAABAAAABtHhAAADUzI3EeLLAAABAAAABtLhAAADUzMyEeXLAAABAAAABtPhAAADUzMyEejLAAABAAAABtThAAADUzIzEevLAAABAAAABtXhAAADUzIzEe7LAAABAAAABtbhAAADUzIzEfHLAAABAAAABtfhAAADUzIzEfTLAAABAAAABtjhAAADUzIzEffLAAABAAAABtnhAAADUzQyEfrLAAABAAAABtrhAAADUzQ3Ef3LAAABAAAABtvhAAADUzUyEQDMAAABAAAABtzhAAADUzU3EQPMAAABAAAABt3hAAADUzYyEQbMAAABAAAABt7hAAADUzY3EQnMAAABAAAABt/hAAADUzcyEQzMAAABAAAABuDhAAADUzM4EQ/MAAABAAAABuHhAAADUzM4ERLMAAABAAAABuLhAAADUzM4ERXMAAABAAAABuPhAAADUzM4ERjMAAABAAAABuThAAADUzM4ERvMAAABAAAABuXhAAADUzEwER7MAAABAAAABubhAAADUzE0ESHMAAABAAAABufhAAADUzE5ESTMAAABAAAABujhAAADUzI0ESfMAAABAAAABunhAAADUzI5ESrMAAABAAAABurhAAADUzMzES3MAAABAAAABuvhAAADUzM4ETDMAAABAAAABuzhAAADUzQzETPMAAABAAAABu3hAAADUzQ4ETbMAAABAAAABu7hAAADUzUyETnMAAABAAAABu/hAAADUzU3ETzMAAABAAAABvDhAAADUzYyET/MAAABAAAABvHhAAADUzY3EULMAAABAAAABvLhAAADUzcyEUXMAAABAAAABvPhAAADUzc3EUjMAAABAAAABvThAAADUzgyEUvMAAABAAAABvXhAAADUzg2EU7MAAABAAAABvbhAAADUzkxEVHMAAABAAAABvfhAAADUzk2EVTMAAABAAAABvjhAAAEUzEwMRFXzAAAAQAAAAb54QAABFMxMDYRWswAAAEAAAAG+uEAAARTMTExEV3MAAABAAAABvvhAAAEUzExNhFgzAAAAQAAAAb84QAABFMxMjARY8wAAAEAAAAG/eEAAAJTNhFmzAAAAQAAAAb+4QAAAlM2EWnMAAABAAAABv/hAAACUzYRbMwAAAEAAAAGAOIAAAJTNhFvzAAAAQAAAAYB4gAAAlM2EXLMAAABAAAABgLiAAACUzYRdcwAAAEAAAAGA+IAAAJTNhF4zAAAAQAAAAYE4gAAAlM2EXvMAAABAAAABgXiAAADUzExEX7MAAABAAAABgbiAAADUzE2EYHMAAABAAAABgfiAAACUzcRhMwAAAEAAAAGCOIAAAJTNxGHzAAAAQAAAAYJ4gAAAlM3EYrMAAABAAAABgriAAACUzcRjcwAAAEAAAAGC+IAAAJTNxGQzAAAAQAAAAYM4gAAA1MyNxGTzAAAAQAAAAYN4gAAA1MzMhGWzAAAAQAAAAYO4gAAA1MyMxGZzAAAAQAAAAYP4gAAA1MyMxGczAAAAQAAAAYQ4gAAA1MyMxGfzAAAAQAAAAYR4gAAA1MyMxGizAAAAQAAAAYS4gAAA1MyMxGlzAAAAQAAAAYT4gAAA1M0MhGozAAAAQAAAAYU4gAAA1M0NxGrzAAAAQAAAAYV4gAAA1M1MhGuzAAAAQAAAAYW4gAAA1M1NxGxzAAAAQAAAAYX4gAAA1M2MhG0zAAAAQAAAAYY4gAAA1M2NxG3zAAAAQAAAAYZ4gAAA1M3MhG6zAAAAQAAAAYa4gAAA1MzOBG9zAAAAQAAAAYb4gAAA1MzOBHAzAAAAQAAAAYc4gAAA1MzOBHDzAAAAQAAAAYd4gAAA1MzOBHGzAAAAQAAAAYe4gAAA1MzOBHJzAAAAQAAAAYf4gAAA1MxNBHMzAAAAQAAAAYg4gAAA1MyMRHPzAAAAQAAAAYh4gAAA1MyOBHSzAAAAQAAAAYi4gAAA1MzNRHVzAAAAQAAAAYj4gAAA1M0MhHYzAAAAQAAAAYk4gAAA1M0ORHbzAAAAQAAAAYl4gAAA1M1NhHezAAAAQAAAAYm4gAAA1M2MxHhzAAAAQAAAAYn4gAAA1M3MBHkzAAAAQAAAAYo4gAAAlM4EefMAAABAAAABiniAAACUzgR6swAAAEAAAAGKuIAAAJTOBHtzAAAAQAAAAYr4gAAAlM4EfDMAAABAAAABiziAAACUzgR88wAAAEAAAAGLeIAAAJTOBH2zAAAAQAAAAYu4gAAAlM4EfnMAAABAAAABi/iAAACUzgR/MwAAAEAAAAGMOIAAAJTORH/zAAAAQAAAAYx4gAAA1M4NRECzQAAAQAAAAYy4gAAA1M5MhEFzQAAAQAAAAYz4gAAA1M5OREIzQAAAQAAAAY04gAABFMxMDYRC80AAAEAAAAGNeIAAARTMTEzEQ7NAAABAAAABjbiAAAEUzEyMBERzQAAAQAAAAY34gAABFMxMjcRFM0AAAEAAAAGOOIAAARTMTM0ERfNAAABAAAABjniAAAEUzE0MREazQAAAQAAAAY64gAAA1M3OREdzQAAAQAAAAY74gAAA1M3OREgzQAAAQAAAAY84gAAA1M3OREjzQAAAQAAAAY94gAAA1M3OREmzQAAAQAAAAY+4gAAA1M3OREpzQAAAQAAAAY/4gAAA1M3OREszQAAAQAAAAZA4gAAA1M3OREvzQAAAQAAAAZB4gAAA1M3OREyzQAAAQAAAAZC4gAAA1M4MBE1zQAAAQAAAAZD4gAABFMxOTAROM0AAAEAAAAGROIAAARTMTk3ETvNAAABAAAABkXiAAAEUzIwNBE+zQAAAQAAAAZG4gAABFMyMTERQc0AAAEAAAAGR+IAAARTMjMyEUTNAAABAAAABkjiAAAEUzIzORFHzQAAAQAAAAZJ4gAABFMyNDYRSs0AAAEAAAAGSuIAAARTMjY3EU3NAAABAAAABkviAAAEUzI4OBFQzQAAAQAAAAZM4gAABFMxNzARU80AAAEAAAAGTeIAAARTMTcxEVbNAAABAAAABk7iAAAEUzE3MhFZzQAAAQAAAAZP4gAABFMxNzMRXM0AAAEAAAAGUOIAAARTMTc0EV/NAAABAAAABlHiAAAEUzE3NRFizQAAAQAAAAZS4gAABFMxNzYRZc0AAAEAAAAGU+IAAARTMTc3EWjNAAABAAAABlTiAAAEUzE3OBFrzQAAAQAAAAZV4gAAA1MxNhFuzQAAAQAAAAZW4gAAA1MyMRFxzQAAAQAAAAZX4gAAA1MyNhF0zQAAAQAAAAZY4gAAA1MxMhF3zQAAAQAAAAZZ4gAAA1MxMhF6zQAAAQAAAAZa4gAAA1MxMhF9zQAAAQAAAAZb4gAAA1MxMhGAzQAAAQAAAAZc4gAAA1MxMhGDzQAAAQAAAAZd4gAAA1MxMhGGzQAAAQAAAAZe4gAAA1MxMhGJzQAAAQAAAAZf4gAAA1MxMhGMzQAAAQAAAAZg4gAAA1MxMhGPzQAAAQAAAAZh4gAAA1MxMhGSzQAAAQAAAAZi4gAAA1MxMhGVzQAAAQAAAAZj4gAAA1MxMhGYzQAAAQAAAAZk4gAAA1MxMhGbzQAAAQAAAAZl4gAAA1MzNxGezQAAAQAAAAZm4gAAA1M0MhGhzQAAAQAAAAZn4gAAA1MzMxGkzQAAAQAAAAZo4gAAA1MzMxGnzQAAAQAAAAZp4gAAA1MzMxGqzQAAAQAAAAZq4gAAA1MzMxGtzQAAAQAAAAZr4gAAA1MzMxGwzQAAAQAAAAZs4gAAA1MzMxGzzQAAAQAAAAZt4gAAA1MzMxG2zQAAAQAAAAZu4gAAA1MzMxG5zQAAAQAAAAZv4gAAA1MzMxG8zQAAAQAAAAZw4gAAA1MzMxG/zQAAAQAAAAZx4gAAA1MzMxHCzQAAAQAAAAZy4gAAA1MzMxHFzQAAAQAAAAZz4gAAA1MzMxHIzQAAAQAAAAZ04gAAA1MyORHLzQAAAQAAAAZ14gAAA1M0MxHOzQAAAQAAAAZ24gAAA1M0OBHRzQAAAQAAAAZ34gAAA1M2MhHUzQAAAQAAAAZ44gAAA1M2NxHXzQAAAQAAAAZ54gAAA1M3MhHazQAAAQAAAAZ64gAAA1M3NxHdzQAAAQAAAAZ74gAAA1M4MhHgzQAAAQAAAAZ84gAAA1M5NhHjzQAAAQAAAAZ94gAABFMxMTAR5s0AAAEAAAAGfuIAAARTMTE1EenNAAABAAAABn/iAAAEUzEyORHszQAAAQAAAAaA4gAABFMxMzQR780AAAEAAAAGgeIAAARTMTM5EfLNAAABAAAABoLiAAAEUzE0NBH1zQAAAQAAAAaD4gAABFMxNDkR+M0AAAEAAAAGhOIAAARTMTYzEfvNAAABAAAABoXiAAAEUzE3NxH+zQAAAQAAAAaG4gAABFMxODIRAc4AAAEAAAAGh+IAAARTMTk2EQTOAAABAAAABojiAAAEUzIwMREHzgAAAQAAAAaJ4gAABFMyMDYRCs4AAAEAAAAGiuIAAARTMjExEQ3OAAABAAAABoviAAACUzUREM4AAAEAAAAGjOIAAAJTNhETzgAAAQAAAAaN4gAAAlM3ERbOAAABAAAABo7iAAACUzgRGc4AAAEAAAAGj+IAAAJTOREczgAAAQAAAAaQ4gAAA1MxMBEfzgAAAQAAAAaR4gAAA1MxMREizgAAAQAAAAaS4gAAA1MxMhElzgAAAQAAAAaT4gAAA1MxMxEozgAAAQAAAAaU4gAAA1MxNBErzgAAAQAAAAaV4gAAA1MxNREuzgAAAQAAAAaW4gAAAlM5ETHOAAABAAAABpfiAAADUzE0ETTOAAABAAAABpjiAAADUzE5ETfOAAABAAAABpniAAADUzI0ETrOAAABAAAABpriAAACUzURPc4AAAEAAAAGm+IAAAJTNRFAzgAAAQAAAAac4gAAAlM1EUPOAAABAAAABp3iAAACUzURRs4AAAEAAAAGnuIAAAJTNRFJzgAAAQAAAAaf4gAAA1MxMBFMzgAAAQAAAAag4gAAA1MxNBFPzgAAAQAAAAah4gAAA1MxOBFSzgAAAQAAAAai4gAAA1MyMxFVzgAAAQAAAAaj4gAAA1MyOBFYzgAAAQAAAAak4gAAA1MzMhFbzgAAAQAAAAal4gAAA1MzNxFezgAAAQAAAAam4gAAA1M0MhFhzgAAAQAAAAan4gAAA1M0NhFkzgAAAQAAAAao4gAAA1M1MRFnzgAAAQAAAAap4gAAA1M1NhFqzgAAAQAAAAaq4gAAAlM2EW3OAAABAAAABqviAAACUzYRcM4AAAEAAAAGrOIAAAJTNhFzzgAAAQAAAAat4gAAAlM2EXbOAAABAAAABq7iAAADUzEwEXnOAAABAAAABq/iAAADUzEwEXzOAAABAAAABrDiAAADUzEwEX/OAAABAAAABrHiAAADUzEwEYLOAAABAAAABrLiAAADUzEwEYXOAAABAAAABrPiAAACUzYRiM4AAAEAAAAGtOIAAAJTNhGLzgAAAQAAAAa14gAAAlM2EY7OAAABAAAABrbiAAACUzYRkc4AAAEAAAAGt+IAAAJTNhGUzgAAAQAAAAa44gAAAlM2EZfOAAABAAAABrniAAACUzYRms4AAAEAAAAGuuIAAAJTNhGdzgAAAQAAAAa74gAAAlM2EaDOAAABAAAABrziAAACUzYRo84AAAEAAAAGveIAAAJTNhGmzgAAAQAAAAa+4gAAAlM2EanOAAABAAAABr/iAAADUzE5EazOAAABAAAABsDiAAADUzI4Ea/OAAABAAAABsHiAAADUzQzEbLOAAABAAAABsLiAAADUzU4EbXOAAABAAAABsPiAAADUzY3EbjOAAABAAAABsTiAAADUzgyEbvOAAABAAAABsXiAAADUzk3Eb7OAAABAAAABsbiAAAEUzExMhHBzgAAAQAAAAbH4gAABFMxMjERxM4AAAEAAAAGyOIAAARTMTM2EcfOAAABAAAABsniAAAEUzE1MRHKzgAAAQAAAAbK4gAABFMxNjYRzc4AAAEAAAAGy+IAAARTMTc1EdDOAAABAAAABsziAAAEUzE5MBHTzgAAAQAAAAbN4gAABFMyMDUR1s4AAAEAAAAGzuIAAARTMjIwEdnOAAABAAAABs/iAAAEUzIyORHczgAAAQAAAAbQ4gAABFMyNDQR384AAAEAAAAG0eIAAARTMjU5EeLOAAABAAAABtLiAAACUzUR5c4AAAEAAAAG0+IAAAJTNhHozgAAAQAAAAbU4gAAAlM3EevOAAABAAAABtXiAAACUzgR7s4AAAEAAAAG1uIAAAJTORHxzgAAAQAAAAbX4gAAA1MxMBH0zgAAAQAAAAbY4gAAA1MxMhH3zgAAAQAAAAbZ4gAAA1MxNxH6zgAAAQAAAAba4gAAA1MyMhH9zgAAAQAAAAbb4gAAA1MyNxEAzwAAAQAAAAbc4gAAA1MzMhEDzwAAAQAAAAbd4gAAA1MzNxEGzwAAAQAAAAbe4gAAA1M0MhEJzwAAAQAAAAbf4gAAA1M0NxEMzwAAAQAAAAbg4gAAA1M1MhEPzwAAAQAAAAbh4gAAA1M1NxESzwAAAQAAAAbi4gAAA1M2MhEVzwAAAQAAAAbj4gAAA1M2NxEYzwAAAQAAAAbk4gAAA1M3MhEbzwAAAQAAAAbl4gAAA1M3NxEezwAAAQAAAAbm4gAAA1M4MhEhzwAAAQAAAAbn4gAAA1M4NxEkzwAAAQAAAAbo4gAAA1M5MhEnzwAAAQAAAAbp4gAAA1M5NxEqzwAAAQAAAAbq4gAABFMxMDIRLc8AAAEAAAAG6+IAAARTMTA3ETDPAAABAAAABuziAAAEUzExMhEzzwAAAQAAAAbt4gAAAlM4ETbPAAABAAAABu7iAAACUzgROc8AAAEAAAAG7+IAAAJTOBE8zwAAAQAAAAbw4gAAAlM4ET/PAAABAAAABvHiAAADUzEyEULPAAABAAAABvLiAAADUzEyEUXPAAABAAAABvPiAAADUzEyEUjPAAABAAAABvTiAAADUzEyEUvPAAABAAAABvXiAAADUzEyEU7PAAABAAAABvbiAAADUzEyEVHPAAABAAAABvfiAAADUzEyEVTPAAABAAAABvjiAAADUzEyEVfPAAABAAAABvniAAADUzEyEVrPAAABAAAABvriAAADUzEyEV3PAAABAAAABvviAAADUzEyEWDPAAABAAAABvziAAADUzEyEWPPAAABAAAABv3iAAADUzEyEWbPAAABAAAABv7iAAADUzEyEWnPAAABAAAABv/iAAADUzEyEWzPAAABAAAABgDjAAADUzEyEW/PAAABAAAABgHjAAADUzEyEXLPAAABAAAABgLjAAADUzEyEXXPAAABAAAABgPjAAADUzEyEXjPAAABAAAABgTjAAADUzEyEXvPAAABAAAABgXjAAADUzEyEX7PAAABAAAABgbjAAADUzEyEYHPAAABAAAABgfjAAADUzEyEYTPAAABAAAABgjjAAADUzEyEYfPAAABAAAABgnjAAADUzEyEYrPAAABAAAABgrjAAADUzEyEY3PAAABAAAABgvjAAADUzEyEZDPAAABAAAABgzjAAADUzEyEZPPAAABAAAABg3jAAADUzEyEZbPAAABAAAABg7jAAADUzEyEZnPAAABAAAABg/jAAADUzEyEZzPAAABAAAABhDjAAADUzEyEZ/PAAABAAAABhHjAAADUzEyEaLPAAABAAAABhLjAAADUzEyEaXPAAABAAAABhPjAAADUzEyEajPAAABAAAABhTjAAADUzEyEavPAAABAAAABhXjAAADUzEyEa7PAAABAAAABhbjAAADUzEyEbHPAAABAAAABhfjAAADUzEyEbTPAAABAAAABhjjAAADUzEyEbfPAAABAAAABhnjAAADUzE3EbrPAAABAAAABhrjAAACUzgRvc8AAAEAAAAGG+MAAANTMjkRwM8AAAEAAAAGHOMAAANTMzQRw88AAAEAAAAGHeMAAANTMzkRxs8AAAEAAAAGHuMAAANTMjURyc8AAAEAAAAGH+MAAANTMTARzM8AAAEAAAAGIOMAAANTMTQRz88AAAEAAAAGIeMAAANTMTkR0s8AAAEAAAAGIuMAAANTMjQR1c8AAAEAAAAGI+MAAANTMjkR2M8AAAEAAAAGJOMAAANTMzQR288AAAEAAAAGJeMAAANTMzkR3s8AAAEAAAAGJuMAAANTNDQR4c8AAAEAAAAGJ+MAAANTNDgR5M8AAAEAAAAGKOMAAANTNTIR588AAAEAAAAGKeMAAANTNTcR6s8AAAEAAAAGKuMAAANTNjIR7c8AAAEAAAAGK+MAAANTNjcR8M8AAAEAAAAGLOMAAANTNzIR888AAAEAAAAGLeMAAANTNzcR9s8AAAEAAAAGLuMAAANTODIR+c8AAAEAAAAGL+MAAANTODYR/M8AAAEAAAAGMOMAAANTOTAR/88AAAEAAAAGMeMAAANTOTURAtAAAAEAAAAGMuMAAARTMTAwEQXQAAABAAAABjPjAAAEUzEwNREI0AAAAQAAAAY04wAABFMxMTARC9AAAAEAAAAGNeMAAARTMTE1EQ7QAAABAAAABjbjAAACUzYREdAAAAEAAAAGN+MAAAJTNhEU0AAAAQAAAAY44wAAAlM2ERfQAAABAAAABjnjAAACUzYRGtAAAAEAAAAGOuMAAAJTNhEd0AAAAQAAAAY74wAAAlM2ESDQAAABAAAABjzjAAACUzYRI9AAAAEAAAAGPeMAAAJTNhEm0AAAAQAAAAY+4wAABFMxMjYRKdAAAAEAAAAGP+MAAARTMTMxESzQAAABAAAABkDjAAAEUzEzNhEv0AAAAQAAAAZB4wAABFMxNDERMtAAAAEAAAAGQuMAAARTMTQ2ETXQAAABAAAABkPjAAAEUzE1MRE40AAAAQAAAAZE4wAABFMxMjIRO9AAAAEAAAAGReMAAARTMTIyET7QAAABAAAABkbjAAAEUzEyMhFB0AAAAQAAAAZH4wAABFMxMjIRRNAAAAEAAAAGSOMAAARTMTIyEUfQAAABAAAABknjAAAEUzEyMhFK0AAAAQAAAAZK4wAABFMxMjIRTdAAAAEAAAAGS+MAAARTMTIyEVDQAAABAAAABkzjAAADUzExEVPQAAABAAAABk3jAAADUzE2EVbQAAABAAAABk7jAAADUzE2EVnQAAABAAAABk/jAAACUzcRXNAAAAEAAAAGUOMAAAJTNxFf0AAAAQAAAAZR4wAAAlM3EWLQAAABAAAABlLjAAACUzcRZdAAAAEAAAAGU+MAAAJTNxFo0AAAAQAAAAZU4wAAA1MyNxFr0AAAAQAAAAZV4wAAA1MzMhFu0AAAAQAAAAZW4wAAA1MzMhFx0AAAAQAAAAZX4wAAA1MyMxF00AAAAQAAAAZY4wAAA1MyMxF30AAAAQAAAAZZ4wAAA1MyMxF60AAAAQAAAAZa4wAAA1MyMxF90AAAAQAAAAZb4wAAA1MyMxGA0AAAAQAAAAZc4wAAA1M0MhGD0AAAAQAAAAZd4wAAA1M0NxGG0AAAAQAAAAZe4wAAA1M1MhGJ0AAAAQAAAAZf4wAAA1M1NxGM0AAAAQAAAAZg4wAAA1M2MhGP0AAAAQAAAAZh4wAAA1M2NxGS0AAAAQAAAAZi4wAAA1M3MhGV0AAAAQAAAAZj4wAAA1MzOBGY0AAAAQAAAAZk4wAAA1MzOBGb0AAAAQAAAAZl4wAAA1MzOBGe0AAAAQAAAAZm4wAAA1MzOBGh0AAAAQAAAAZn4wAAA1MzOBGk0AAAAQAAAAZo4wAAA1MxMRGn0AAAAQAAAAZp4wAAA1MxNhGq0AAAAQAAAAZq4wAAAlM3Ea3QAAABAAAABmvjAAACUzcRsNAAAAEAAAAGbOMAAAJTNxGz0AAAAQAAAAZt4wAAAlM3EbbQAAABAAAABm7jAAACUzcRudAAAAEAAAAGb+MAAANTMjcRvNAAAAEAAAAGcOMAAANTMzIRv9AAAAEAAAAGceMAAANTMjMRwtAAAAEAAAAGcuMAAANTMjMRxdAAAAEAAAAGc+MAAANTMjMRyNAAAAEAAAAGdOMAAANTMjMRy9AAAAEAAAAGdeMAAANTMjMRztAAAAEAAAAGduMAAANTNDIR0dAAAAEAAAAGd+MAAANTNDcR1NAAAAEAAAAGeOMAAANTNTIR19AAAAEAAAAGeeMAAANTNTcR2tAAAAEAAAAGeuMAAANTNjIR3dAAAAEAAAAGe+MAAANTNjcR4NAAAAEAAAAGfOMAAANTNzIR49AAAAEAAAAGfeMAAANTMzgR5tAAAAEAAAAGfuMAAANTMzgR6dAAAAEAAAAGf+MAAANTMzgR7NAAAAEAAAAGgOMAAANTMzgR79AAAAEAAAAGgeMAAANTMzgR8tAAAAEAAAAGguMAAAJTORH10AAAAQAAAAaD4wAAA1MxNBH40AAAAQAAAAaE4wAAA1MxORH70AAAAQAAAAaF4wAAA1MyNBH+0AAAAQAAAAaG4wAAAlM1EQHRAAABAAAABofjAAACUzURBNEAAAEAAAAGiOMAAAJTNREH0QAAAQAAAAaJ4wAAAlM1EQrRAAABAAAABorjAAACUzURDdEAAAEAAAAGi+MAAANTNzgRENEAAAEAAAAGjOMAAANTOTkRE9EAAAEAAAAGjeMAAARTMTIwERbRAAABAAAABo7jAAAEUzE0MREZ0QAAAQAAAAaP4wAABFMxNjIRHNEAAAEAAAAGkOMAAARTMTgzER/RAAABAAAABpHjAAAEUzIwNBEi0QAAAQAAAAaS4wAABFMyMjURJdEAAAEAAAAGk+MAAARTMjQ2ESjRAAABAAAABpTjAAAEUzI2NxEr0QAAAQAAAAaV4wAABFMyODgRLtEAAAEAAAAGluMAAAJTNhEx0QAAAQAAAAaX4wAAAlM5ETTRAAABAAAABpjjAAADUzEzETfRAAABAAAABpnjAAADUzE2ETrRAAABAAAABprjAAADUzIwET3RAAABAAAABpvjAAADUzIzEUDRAAABAAAABpzjAAADUzI3EUPRAAABAAAABp3jAAADUzMwEUbRAAABAAAABp7jAAADUzM2EUnRAAABAAAABp/jAAADUzQwEUzRAAABAAAABqDjAAADUzQzEU/RAAABAAAABqHjAAADUzQ5EVLRAAABAAAABqLjAAADUzUzEVXRAAABAAAABqPjAAADUzU2EVjRAAABAAAABqTjAAADUzYwEVvRAAABAAAABqXjAAADUzYzEV7RAAABAAAABqbjAAADUzIwEWHRAAABAAAABqfjAAADUzM1EWTRAAABAAAABqjjAAADUzUwEWfRAAABAAAABqnjAAADUzY1EWrRAAABAAAABqrjAAADUzc0EW3RAAABAAAABqvjAAADUzg5EXDRAAABAAAABqzjAAAEUzEwNBFz0QAAAQAAAAat4wAABFMxMTkRdtEAAAEAAAAGruMAAARTMTM0EXnRAAABAAAABq/jAAAEUzE0MxF80QAAAQAAAAaw4wAABFMxNTgRf9EAAAEAAAAGseMAAARTMTczEYLRAAABAAAABrLjAAAEUzE4OBGF0QAAAQAAAAaz4wAABFMxOTcRiNEAAAEAAAAGtOMAAARTMjEyEYvRAAABAAAABrXjAAAEUzIyNxGO0QAAAQAAAAa24wAAAlM2EZHRAAABAAAABrfjAAACUzcRlNEAAAEAAAAGuOMAAAJTOBGX0QAAAQAAAAa54wAAAlM5EZrRAAABAAAABrrjAAADUzEwEZ3RAAABAAAABrvjAAADUzExEaDRAAABAAAABrzjAAADUzQ3AaPRAACFXQAACb3jAAAJ5wAAAAnnAAAAAAAAAAAAAAAAAAmk0QAAAAnnAAAAEaTRAAABAAAABsHjAAADUzUwAaXRAAD0AAAACW57AAAAAAAAAAAAABGm0QAAAQAAAAbD4wAAA1M1OAGp0QAAhV0AAAnE4wAACecAAAAJ5wAAAAAAAAAAAAAAAAAJqtEAAAAJ5wAAABGq0QAAAQAAAAbI4wAAA1M2MQGr0QAA9AAAAAluewAAAAAAAAAAAAARrNEAAAEAAAAGyuMAAANTNjkBr9EAAIVdAAAJy+MAAAnnAAAACecAAAAAAAAAAAAAAAAACbDRAAAACecAAAARsNEAAAEAAAAGz+MAAANTNzIBsdEAAPQAAAAJbnsAAAAAAAAAAAAAEbLRAAABAAAABtHjAAADUzgwAbXRAACFXQAACdLjAAAJ5wAAAAnnAAAAAAAAAAAAAAAAAAm20QAAAAnnAAAAEbbRAAABAAAABtbjAAADUzgzAbfRAAD0AAAACW57AAAAAAAAAAAAABG40QAAAQAAAAbY4wAAA1MzORG70QAAAQAAAAbZ4wAAA1M0MBG+0QAAAQAAAAba4wAAA1M0MRHB0QAAAQAAAAbb4wAAA1MxMRHE0QAAAQAAAAbc4wAAA1MxNhHH0QAAAQAAAAbd4wAAA1MxNhHK0QAAAQAAAAbe4wAAAlM3Ec3RAAABAAAABt/jAAACUzcR0NEAAAEAAAAG4OMAAAJTNxHT0QAAAQAAAAbh4wAAAlM3EdbRAAABAAAABuLjAAACUzcR2dEAAAEAAAAG4+MAAANTMjcR3NEAAAEAAAAG5OMAAANTMzIR39EAAAEAAAAG5eMAAANTMzIR4tEAAAEAAAAG5uMAAANTMjMR5dEAAAEAAAAG5+MAAANTMjMR6NEAAAEAAAAG6OMAAANTMjMR69EAAAEAAAAG6eMAAANTMjMR7tEAAAEAAAAG6uMAAANTMjMR8dEAAAEAAAAG6+MAAANTNDIR9NEAAAEAAAAG7OMAAANTNDcR99EAAAEAAAAG7eMAAANTNTIR+tEAAAEAAAAG7uMAAANTNTcR/dEAAAEAAAAG7+MAAANTNjIRANIAAAEAAAAG8OMAAANTNjcRA9IAAAEAAAAG8eMAAANTNzIRBtIAAAEAAAAG8uMAAANTMzgRCdIAAAEAAAAG8+MAAANTMzgRDNIAAAEAAAAG9OMAAANTMzgRD9IAAAEAAAAG9eMAAANTMzgREtIAAAEAAAAG9uMAAANTMzgRFdIAAAEAAAAG9+MAAANTMTERGNIAAAEAAAAG+OMAAANTMTYRG9IAAAEAAAAG+eMAAAJTNxEe0gAAAQAAAAb64wAAAlM3ESHSAAABAAAABvvjAAACUzcRJNIAAAEAAAAG/OMAAAJTNxEn0gAAAQAAAAb94wAAAlM3ESrSAAABAAAABv7jAAADUzI3ES3SAAABAAAABv/jAAADUzMyETDSAAABAAAABgDkAAADUzIzETPSAAABAAAABgHkAAADUzIzETbSAAABAAAABgLkAAADUzIzETnSAAABAAAABgPkAAADUzIzETzSAAABAAAABgTkAAADUzIzET/SAAABAAAABgXkAAADUzQyEULSAAABAAAABgbkAAADUzQ3EUXSAAABAAAABgfkAAADUzUyEUjSAAABAAAABgjkAAADUzU3EUvSAAABAAAABgnkAAADUzYyEU7SAAABAAAABgrkAAADUzY3EVHSAAABAAAABgvkAAADUzcyEVTSAAABAAAABgzkAAADUzM4EVfSAAABAAAABg3kAAADUzM4EVrSAAABAAAABg7kAAADUzM4EV3SAAABAAAABg/kAAADUzM4EWDSAAABAAAABhDkAAADUzM4EWPSAAABAAAABhHkAAADUzExEWbSAAABAAAABhLkAAADUzE2EWnSAAABAAAABhPkAAADUzE2EWzSAAABAAAABhTkAAACUzcRb9IAAAEAAAAGFeQAAAJTNxFy0gAAAQAAAAYW5AAAAlM3EXXSAAABAAAABhfkAAACUzcReNIAAAEAAAAGGOQAAAJTNxF70gAAAQAAAAYZ5AAAA1MyNxF+0gAAAQAAAAYa5AAAA1MzMhGB0gAAAQAAAAYb5AAAA1MzMhGE0gAAAQAAAAYc5AAAA1MyMxGH0gAAAQAAAAYd5AAAA1MyMxGK0gAAAQAAAAYe5AAAA1MyMxGN0gAAAQAAAAYf5AAAA1MyMxGQ0gAAAQAAAAYg5AAAA1MyMxGT0gAAAQAAAAYh5AAAA1M0MhGW0gAAAQAAAAYi5AAAA1M0NxGZ0gAAAQAAAAYj5AAAA1M1MhGc0gAAAQAAAAYk5AAAA1M1NxGf0gAAAQAAAAYl5AAAA1M2MhGi0gAAAQAAAAYm5AAAA1M2NxGl0gAAAQAAAAYn5AAAA1M3MhGo0gAAAQAAAAYo5AAAA1MzOBGr0gAAAQAAAAYp5AAAA1MzOBGu0gAAAQAAAAYq5AAAA1MzOBGx0gAAAQAAAAYr5AAAA1MzOBG00gAAAQAAAAYs5AAAA1MzOBG30gAAAQAAAAYt5AAAA1MxMRG60gAAAQAAAAYu5AAAAlM3Eb3SAAABAAAABi/kAAACUzcRwNIAAAEAAAAGMOQAAAJTNxHD0gAAAQAAAAYx5AAAAlM3EcbSAAABAAAABjLkAAACUzcRydIAAAEAAAAGM+QAAANTMjERzNIAAAEAAAAGNOQAAANTMjYRz9IAAAEAAAAGNeQAAANTMzER0tIAAAEAAAAGNuQAAANTMzYR1dIAAAEAAAAGN+QAAANTNDER2NIAAAEAAAAGOOQAAANTNDYR29IAAAEAAAAGOeQAAANTNTER3tIAAAEAAAAGOuQAAANTMTcR4dIAAAEAAAAGO+QAAANTMTcR5NIAAAEAAAAGPOQAAANTMTcR59IAAAEAAAAGPeQAAANTMTcR6tIAAAEAAAAGPuQAAANTMTcR7dIAAAEAAAAGP+QAAANTMTIR8NIAAAEAAAAGQOQAAANTMTkR89IAAAEAAAAGQeQAAANTMjYR9tIAAAEAAAAGQuQAAANTMzMR+dIAAAEAAAAGQ+QAAANTNDAR/NIAAAEAAAAGROQAAANTNDcR/9IAAAEAAAAGReQAAANTNTQRAtMAAAEAAAAGRuQAAANTNjERBdMAAAEAAAAGR+QAAANTNjgRCNMAAAEAAAAGSOQAAANTNzURC9MAAAEAAAAGSeQAAANTODIRDtMAAAEAAAAGSuQAAANTODkREdMAAAEAAAAGS+QAAANTOTYRFNMAAAEAAAAGTOQAAARTMTAzERfTAAABAAAABk3kAAAEUzExMBEa0wAAAQAAAAZO5AAABFMxMTcRHdMAAAEAAAAGT+QAAARTMTI0ESDTAAABAAAABlDkAAAEUzEzMREj0wAAAQAAAAZR5AAABFMxMzgRJtMAAAEAAAAGUuQAAARTMTQzESnTAAABAAAABlPkAAAEUzE1MBEs0wAAAQAAAAZU5AAAAlM2ES/TAAABAAAABlXkAAACUzYRMtMAAAEAAAAGVuQAAAJTNhE10wAAAQAAAAZX5AAAAlM2ETjTAAABAAAABljkAAACUzYRO9MAAAEAAAAGWeQAAAJTNhE+0wAAAQAAAAZa5AAAAlM2EUHTAAABAAAABlvkAAACUzYRRNMAAAEAAAAGXOQAAAJTNxFH0wAAAQAAAAZd5AAAA1MxMBFK0wAAAQAAAAZe5AAAA1MxNRFN0wAAAQAAAAZf5AAAA1MyMBFQ0wAAAQAAAAZg5AAAA1MyNRFT0wAAAQAAAAZh5AAAA1MzMBFW0wAAAQAAAAZi5AAAA1MzNRFZ0wAAAQAAAAZj5AAAA1M0MBFc0wAAAQAAAAZk5AAAA1M0NRFf0wAAAQAAAAZl5AAAA1M1MBFi0wAAAQAAAAZm5AAAA1M1NRFl0wAAAQAAAAZn5AAAA1M2MBFo0wAAAQAAAAZo5AAAA1M2NRFr0wAAAQAAAAZp5AAAA1M3MBFu0wAAAQAAAAZq5AAAA1M3NRFx0wAAAQAAAAZr5AAAA1M4MBF00wAAAQAAAAZs5AAAAlM2EXfTAAABAAAABm3kAAACUzYRetMAAAEAAAAGbuQAAAJTNhF90wAAAQAAAAZv5AAAA1MyMxGA0wAAAQAAAAZw5AAAA1MyOBGD0wAAAQAAAAZx5AAAA1MxORGG0wAAAQAAAAZy5AAAA1MxORGJ0wAAAQAAAAZz5AAAA1MxORGM0wAAAQAAAAZ05AAAA1MxORGP0wAAAQAAAAZ15AAAA1MxORGS0wAAAQAAAAZ25AAAA1MxORGV0wAAAQAAAAZ35AAAA1MxORGY0wAAAQAAAAZ45AAAA1MxORGb0wAAAQAAAAZ55AAAA1MzORGe0wAAAQAAAAZ65AAAA1M1NxGh0wAAAQAAAAZ75AAAA1M4ORGk0wAAAQAAAAZ85AAABFMxMjERp9MAAAEAAAAGfeQAAARTMTUzEarTAAABAAAABn7kAAAEUzE4NRGt0wAAAQAAAAZ/5AAABFMyMDMRsNMAAAEAAAAGgOQAAARTMjM1EbPTAAABAAAABoHkAAAEUzI2NxG20wAAAQAAAAaC5AAABFMyOTkRudMAAAEAAAAGg+QAAARTMzMxEbzTAAABAAAABoTkAAAEUzM2MxG/0wAAAQAAAAaF5AAABFMzODERwtMAAAEAAAAGhuQAAARTNDEzEcXTAAABAAAABofkAAAEUzQ0NRHI0wAAAQAAAAaI5AAABFM0NzcRy9MAAAEAAAAGieQAAARTNTA5Ec7TAAABAAAABorkAAAEUzU0MRHR0wAAAQAAAAaL5AAAAlM3EdTTAAABAAAABozkAAACUzgR19MAAAEAAAAGjeQAAAJTORHa0wAAAQAAAAaO5AAAA1MxMBHd0wAAAQAAAAaP5AAAA1MxMRHg0wAAAQAAAAaQ5AAAA1MxMhHj0wAAAQAAAAaR5AAAA1MxMxHm0wAAAQAAAAaS5AAAA1MxNBHp0wAAAQAAAAaT5AAAA1MxNRHs0wAAAQAAAAaU5AAAA1MxNhHv0wAAAQAAAAaV5AAAA1MxNxHy0wAAAQAAAAaW5AAAA1MxOBH10wAAAQAAAAaX5AAAA1MxORH40wAAAQAAAAaY5AAAA1MyMBH70wAAAQAAAAaZ5AAAA1MyMRH+0wAAAQAAAAaa5AAAA1MyNBEB1AAAAQAAAAab5AAAA1MyOREE1AAAAQAAAAac5AAAA1MzNBEH1AAAAQAAAAad5AAAA1MzOREK1AAAAQAAAAae5AAAA1M0NBEN1AAAAQAAAAaf5AAAA1M0OREQ1AAAAQAAAAag5AAAA1M1NBET1AAAAQAAAAah5AAAA1M1OREW1AAAAQAAAAai5AAAA1MyMBEZ1AAAAQAAAAaj5AAAA1M3NBEc1AAAAQAAAAak5AAAA1M3NBEf1AAAAQAAAAal5AAAA1M3NBEi1AAAAQAAAAam5AAAA1M3OREl1AAAAQAAAAan5AAAA1M3MBEo1AAAAQAAAAao5AAAA1MyNBEr1AAAAQAAAAap5AAAA1MzNxEu1AAAAQAAAAaq5AAAA1M1MBEx1AAAAQAAAAar5AAAA1M2MxE01AAAAQAAAAas5AAAA1M3NhE31AAAAQAAAAat5AAAA1M4ORE61AAAAQAAAAau5AAABFMxMDIRPdQAAAEAAAAGr+QAAARTMTE1EUDUAAABAAAABrDkAAAEUzEyOBFD1AAAAQAAAAax5AAABFMxNDERRtQAAAEAAAAGsuQAAARTMTU0EUnUAAABAAAABrPkAAAEUzE2NxFM1AAAAQAAAAa05AAABFMxODART9QAAAEAAAAGteQAAARTMTkzEVLUAAABAAAABrbkAAAEUzIxMBFV1AAAAQAAAAa35AAABFMyMjMRWNQAAAEAAAAGuOQAAARTMjM2EVvUAAABAAAABrnkAAAEUzI0ORFe1AAAAQAAAAa65AAABFMyNjIRYdQAAAEAAAAGu+QAAARTMjc5EWTUAAABAAAABrzkAAAEUzI5MhFn1AAAAQAAAAa95AAABFMzMDURatQAAAEAAAAGvuQAAARTMzE4EW3UAAABAAAABr/kAAAEUzMzMRFw1AAAAQAAAAbA5AAABFMzNDgRc9QAAAEAAAAGweQAAARTMzYxEXbUAAABAAAABsLkAAACUzUBedQAAIVdAAAJw+QAAAnnAAAACecAAAAAAAAAAAAAAAAACXrUAAAACecAAAARetQAAAEAAAAGx+QAAANTMTYBe9QAAPQAAAAJt3gAAAAAAAAAAAAAAXzUAACFXQAACcnkAAAJ5wAAAAnnAAAAAAAAAAAAAAAAAAl91AAAAAnnAAAAEX3UAAABAAAABs3kAAADUzE3AX7UAAD0AAAACbd4AAAAAAAAAAAAAAF/1AAAhV0AAAnP5AAACecAAAAJ5wAAAAAAAAAAAAAAAAAJgNQAAAAJ5wAAABGA1AAAAQAAAAbT5AAAA1MxOAGB1AAA9AAAAAm3eAAAAAAAAAAAAAABgtQAAIVdAAAJ1eQAAAnnAAAACecAAAAAAAAAAAAAAAAACYPUAAAACecAAAARg9QAAAEAAAAG2eQAAANTMTkBhNQAAPQAAAAJt3gAAAAAAAAAAAAAAYXUAACFXQAACdvkAAAJ5wAAAAnnAAAAAAAAAAAAAAAAAAmG1AAAAAnnAAAAEYbUAAABAAAABt/kAAADUzIwAYfUAAD0AAAACbd4AAAAAAAAAAAAAAGI1AAAhV0AAAnh5AAACecAAAAJ5wAAAAAAAAAAAAAAAAAJidQAAAAJ5wAAABGJ1AAAAQAAAAbl5AAAA1MyMQGK1AAA9AAAAAm3eAAAAAAAAAAAAAABi9QAAIVdAAAJ5+QAAAnnAAAACecAAAAAAAAAAAAAAAAACYzUAAAACecAAAARjNQAAAEAAAAG6+QAAANTMjIBjdQAAPQAAAAJt3gAAAAAAAAAAAAAEY7UAAABAAAABu3kAAACUzUBkdQAAIVdAAAJ7uQAAAnnAAAACecAAAAAAAAAAAAAAAAACZLUAAAACecAAAARktQAAAEAAAAG8uQAAANTMTYBk9QAAPQAAAAJt3gAAAAAAAAAAAAAAZTUAACFXQAACfTkAAAJ5wAAAAnnAAAAAAAAAAAAAAAAAAmV1AAAAAnnAAAAEZXUAAABAAAABvjkAAADUzE3AZbUAAD0AAAACbd4AAAAAAAAAAAAAAGX1AAAhV0AAAn65AAACecAAAAJ5wAAAAAAAAAAAAAAAAAJmNQAAAAJ5wAAABGY1AAAAQAAAAb+5AAAA1MxOAGZ1AAA9AAAAAm3eAAAAAAAAAAAAAABmtQAAIVdAAAJAOUAAAnnAAAACecAAAAAAAAAAAAAAAAACZvUAAAACecAAAARm9QAAAEAAAAGBOUAAANTMTkBnNQAAPQAAAAJt3gAAAAAAAAAAAAAAZ3UAACFXQAACQblAAAJ5wAAAAnnAAAAAAAAAAAAAAAAAAme1AAAAAnnAAAAEZ7UAAABAAAABgrlAAADUzIwAZ/UAAD0AAAACbd4AAAAAAAAAAAAAAGg1AAAhV0AAAkM5QAACecAAAAJ5wAAAAAAAAAAAAAAAAAJodQAAAAJ5wAAABGh1AAAAQAAAAYQ5QAAA1MyMQGi1AAA9AAAAAm3eAAAAAAAAAAAAAABo9QAAIVdAAAJEuUAAAnnAAAACecAAAAAAAAAAAAAAAAACaTUAAAACecAAAARpNQAAAEAAAAGFuUAAANTMjIBpdQAAPQAAAAJt3gAAAAAAAAAAAAAEabUAAABAAAABhjlAAAEUzQxNhGp1AAAAQAAAAYZ5QAABFM0MjkRrNQAAAEAAAAGGuUAAARTNDQyEa/UAAABAAAABhvlAAAEUzQ1NRGy1AAAAQAAAAYc5QAABFM0NjgRtdQAAAEAAAAGHeUAAARTNDgxEbjUAAABAAAABh7lAAAEUzQ5NBG71AAAAQAAAAYf5QAABFM1MDcRvtQAAAEAAAAGIOUAAARTNTIwEcHUAAABAAAABiHlAAAEUzUzMxHE1AAAAQAAAAYi5QAABFM1NDYRx9QAAAEAAAAGI+UAAARTNTU5EcrUAAABAAAABiTlAAAEUzU3MhHN1AAAAQAAAAYl5QAABFM1ODUR0NQAAAEAAAAGJuUAAARTNjAyEdPUAAABAAAABiflAAAEUzYxNRHW1AAAAQAAAAYo5QAABFM2MjgR2dQAAAEAAAAGKeUAAARTNjQxEdzUAAABAAAABirlAAAEUzY1NBHf1AAAAQAAAAYr5QAABFM2NzER4tQAAAEAAAAGLOUAAARTNjg0EeXUAAABAAAABi3lAAAEUzY5NxHo1AAAAQAAAAYu5QAABFMzOTcB69QAAIVdAAAJL+UAAAnnAAAACecAAAAAAAAAAAAAAAAACezUAAAACecAAAAR7NQAAAEAAAAGM+UAAARTNDA4Ae3UAAD0AAAACbd4AAAAAAAAAAAAAAHu1AAAhV0AAAk15QAACecAAAAJ5wAAAAAAAAAAAAAAAAAJ79QAAAAJ5wAAABHv1AAAAQAAAAY55QAABFM0MDkB8NQAAPQAAAAJt3gAAAAAAAAAAAAAAfHUAACFXQAACTvlAAAJ5wAAAAnnAAAAAAAAAAAAAAAAAAny1AAAAAnnAAAAEfLUAAABAAAABj/lAAAEUzQxMAHz1AAA9AAAAAm3eAAAAAAAAAAAAAAB9NQAAIVdAAAJQeUAAAnnAAAACecAAAAAAAAAAAAAAAAACfXUAAAACecAAAAR9dQAAAEAAAAGReUAAARTNDExAfbUAAD0AAAACbd4AAAAAAAAAAAAAAH31AAAhV0AAAlH5QAACecAAAAJ5wAAAAAAAAAAAAAAAAAJ+NQAAAAJ5wAAABH41AAAAQAAAAZL5QAABFM0MTIB+dQAAPQAAAAJt3gAAAAAAAAAAAAAAfrUAACFXQAACU3lAAAJ5wAAAAnnAAAAAAAAAAAAAAAAAAn71AAAAAnnAAAAEfvUAAABAAAABlHlAAAEUzQxMwH81AAA9AAAAAm3eAAAAAAAAAAAAAAB/dQAAIVdAAAJU+UAAAnnAAAACecAAAAAAAAAAAAAAAAACf7UAAAACecAAAAR/tQAAAEAAAAGV+UAAARTNDE0Af/UAAD0AAAACbd4AAAAAAAAAAAAABEA1QAAAQAAAAZZ5QAABFMzOTcBA9UAAIVdAAAJWuUAAAnnAAAACecAAAAAAAAAAAAAAAAACQTVAAAACecAAAARBNUAAAEAAAAGXuUAAARTNDA4AQXVAAD0AAAACbd4AAAAAAAAAAAAAAEG1QAAhV0AAAlg5QAACecAAAAJ5wAAAAAAAAAAAAAAAAAJB9UAAAAJ5wAAABEH1QAAAQAAAAZk5QAABFM0MDkBCNUAAPQAAAAJt3gAAAAAAAAAAAAAAQnVAACFXQAACWblAAAJ5wAAAAnnAAAAAAAAAAAAAAAAAAkK1QAAAAnnAAAAEQrVAAABAAAABmrlAAAEUzQxMAEL1QAA9AAAAAm3eAAAAAAAAAAAAAABDNUAAIVdAAAJbOUAAAnnAAAACecAAAAAAAAAAAAAAAAACQ3VAAAACecAAAARDdUAAAEAAAAGcOUAAARTNDExAQ7VAAD0AAAACbd4AAAAAAAAAAAAAAEP1QAAhV0AAAly5QAACecAAAAJ5wAAAAAAAAAAAAAAAAAJENUAAAAJ5wAAABEQ1QAAAQAAAAZ25QAABFM0MTIBEdUAAPQAAAAJt3gAAAAAAAAAAAAAARLVAACFXQAACXjlAAAJ5wAAAAnnAAAAAAAAAAAAAAAAAAkT1QAAAAnnAAAAERPVAAABAAAABnzlAAAEUzQxMwEU1QAA9AAAAAm3eAAAAAAAAAAAAAABFdUAAIVdAAAJfuUAAAnnAAAACecAAAAAAAAAAAAAAAAACRbVAAAACecAAAARFtUAAAEAAAAGguUAAARTNDE0ARfVAAD0AAAACbd4AAAAAAAAAAAAABEY1QAAAQAAAAaE5QAABFM3MzQRG9UAAAEAAAAGheUAAARTNzQ3ER7VAAABAAAABoblAAAEUzc2MBEh1QAAAQAAAAaH5QAABFM3NzcRJNUAAAEAAAAGiOUAAARTNzkwESfVAAABAAAABonlAAAEUzcxNQEq1QAAhV0AAAmK5QAACecAAAAJ5wAAAAAAAAAAAAAAAAAJK9UAAAAJ5wAAABEr1QAAAQAAAAaO5QAABFM3MjYBLNUAAPQAAAAJt3gAAAAAAAAAAAAAAS3VAACFXQAACZDlAAAJ5wAAAAnnAAAAAAAAAAAAAAAAAAku1QAAAAnnAAAAES7VAAABAAAABpTlAAAEUzcyNwEv1QAA9AAAAAm3eAAAAAAAAAAAAAABMNUAAIVdAAAJluUAAAnnAAAACecAAAAAAAAAAAAAAAAACTHVAAAACecAAAARMdUAAAEAAAAGmuUAAARTNzI4ATLVAAD0AAAACbd4AAAAAAAAAAAAAAEz1QAAhV0AAAmc5QAACecAAAAJ5wAAAAAAAAAAAAAAAAAJNNUAAAAJ5wAAABE01QAAAQAAAAag5QAABFM3MjkBNdUAAPQAAAAJt3gAAAAAAAAAAAAAATbVAACFXQAACaLlAAAJ5wAAAAnnAAAAAAAAAAAAAAAAAAk31QAAAAnnAAAAETfVAAABAAAABqblAAAEUzczMAE41QAA9AAAAAm3eAAAAAAAAAAAAAABOdUAAIVdAAAJqOUAAAnnAAAACecAAAAAAAAAAAAAAAAACTrVAAAACecAAAAROtUAAAEAAAAGrOUAAARTNzMxATvVAAD0AAAACbd4AAAAAAAAAAAAAAE81QAAhV0AAAmu5QAACecAAAAJ5wAAAAAAAAAAAAAAAAAJPdUAAAAJ5wAAABE91QAAAQAAAAay5QAABFM3MzIBPtUAAPQAAAAJt3gAAAAAAAAAAAAAET/VAAABAAAABrTlAAAEUzcxNQFC1QAAhV0AAAm15QAACecAAAAJ5wAAAAAAAAAAAAAAAAAJQ9UAAAAJ5wAAABFD1QAAAQAAAAa55QAABFM3MjYBRNUAAPQAAAAJt3gAAAAAAAAAAAAAAUXVAACFXQAACbvlAAAJ5wAAAAnnAAAAAAAAAAAAAAAAAAlG1QAAAAnnAAAAEUbVAAABAAAABr/lAAAEUzcyNwFH1QAA9AAAAAm3eAAAAAAAAAAAAAABSNUAAIVdAAAJweUAAAnnAAAACecAAAAAAAAAAAAAAAAACUnVAAAACecAAAARSdUAAAEAAAAGxeUAAARTNzI4AUrVAAD0AAAACbd4AAAAAAAAAAAAAAFL1QAAhV0AAAnH5QAACecAAAAJ5wAAAAAAAAAAAAAAAAAJTNUAAAAJ5wAAABFM1QAAAQAAAAbL5QAABFM3MjkBTdUAAPQAAAAJt3gAAAAAAAAAAAAAAU7VAACFXQAACc3lAAAJ5wAAAAnnAAAAAAAAAAAAAAAAAAlP1QAAAAnnAAAAEU/VAAABAAAABtHlAAAEUzczMAFQ1QAA9AAAAAm3eAAAAAAAAAAAAAABUdUAAIVdAAAJ0+UAAAnnAAAACecAAAAAAAAAAAAAAAAACVLVAAAACecAAAARUtUAAAEAAAAG1+UAAARTNzMxAVPVAAD0AAAACbd4AAAAAAAAAAAAAAFU1QAAhV0AAAnZ5QAACecAAAAJ5wAAAAAAAAAAAAAAAAAJVdUAAAAJ5wAAABFV1QAAAQAAAAbd5QAABFM3MzIBVtUAAPQAAAAJt3gAAAAAAAAAAAAAEVfVAAABAAAABt/lAAADUzExEVrVAAABAAAABuDlAAADUzE2EV3VAAABAAAABuHlAAADUzE2EWDVAAABAAAABuLlAAACUzcRY9UAAAEAAAAG4+UAAAJTNxFm1QAAAQAAAAbk5QAAAlM3EWnVAAABAAAABuXlAAACUzcRbNUAAAEAAAAG5uUAAAJTNxFv1QAAAQAAAAbn5QAAA1MyNxFy1QAAAQAAAAbo5QAAA1MzMhF11QAAAQAAAAbp5QAAA1MzMhF41QAAAQAAAAbq5QAAA1MyMxF71QAAAQAAAAbr5QAAA1MyMxF+1QAAAQAAAAbs5QAAA1MyMxGB1QAAAQAAAAbt5QAAA1MyMxGE1QAAAQAAAAbu5QAAA1MyMxGH1QAAAQAAAAbv5QAAA1M0MhGK1QAAAQAAAAbw5QAAA1M0NxGN1QAAAQAAAAbx5QAAA1M1MhGQ1QAAAQAAAAby5QAAA1M1NxGT1QAAAQAAAAbz5QAAA1M2MhGW1QAAAQAAAAb05QAAA1M2NxGZ1QAAAQAAAAb15QAAA1M3MhGc1QAAAQAAAAb25QAAA1MzOBGf1QAAAQAAAAb35QAAA1MzOBGi1QAAAQAAAAb45QAAA1MzOBGl1QAAAQAAAAb55QAAA1MzOBGo1QAAAQAAAAb65QAAA1MzOBGr1QAAAQAAAAb75QAAA1MxNBGu1QAAAQAAAAb85QAAA1MyMxGx1QAAAQAAAAb95QAAA1MzMhG01QAAAQAAAAb+5QAAA1M0MRG31QAAAQAAAAb/5QAAA1M1MBG61QAAAQAAAAYA5gAAA1M1ORG91QAAAQAAAAYB5gAAA1M2OBHA1QAAAQAAAAYC5gAAA1M3NxHD1QAAAQAAAAYD5gAAA1M4NhHG1QAAAQAAAAYE5gAAA1M5NRHJ1QAAAQAAAAYF5gAABFMxMDQRzNUAAAEAAAAGBuYAAARTMTEzEc/VAAABAAAABgfmAAAEUzEyMhHS1QAAAQAAAAYI5gAABFMxMzER1dUAAAEAAAAGCeYAAARTMTQwEdjVAAABAAAABgrmAAAEUzE0ORHb1QAAAQAAAAYL5gAABFMxNTgR3tUAAAEAAAAGDOYAAARTMTY3EeHVAAABAAAABg3mAAAEUzE3NhHk1QAAAQAAAAYO5gAABFMxODUR59UAAAEAAAAGD+YAAARTMTk0EerVAAABAAAABhDmAAAEUzIwMxHt1QAAAQAAAAYR5gAABFMyMTIR8NUAAAEAAAAGEuYAAARTMjIxEfPVAAABAAAABhPmAAAEUzIzMBH21QAAAQAAAAYU5gAABFMyMzkR+dUAAAEAAAAGFeYAAARTMjQwEfzVAAABAAAABhbmAAACUzYR/9UAAAEAAAAGF+YAAAJTNxEC1gAAAQAAAAYY5gAAAlM3EQXWAAABAAAABhnmAAACUzcRCNYAAAEAAAAGGuYAAAJTNxEL1gAAAQAAAAYb5gAAAlM4EQ7WAAABAAAABhzmAAAEUzI3OBER1gAAAQAAAAYd5gAABFMyODcRFNYAAAEAAAAGHuYAAARTMjk2ERfWAAABAAAABh/mAAAEUzMwNREa1gAAAQAAAAYg5gAABFMzMTQRHdYAAAEAAAAGIeYAAARTMzIzESDWAAABAAAABiLmAAAEUzMzMhEj1gAAAQAAAAYj5gAABFMzNDERJtYAAAEAAAAGJOYAAARTMzUwESnWAAABAAAABiXmAAAEUzM1OREs1gAAAQAAAAYm5gAABFMzNjgRL9YAAAEAAAAGJ+YAAARTMzc3ETLWAAABAAAABijmAAAEUzM4NhE11gAAAQAAAAYp5gAABFMzOTURONYAAAEAAAAGKuYAAARTNDA0ETvWAAABAAAABivmAAAEUzQxMxE+1gAAAQAAAAYs5gAABFM0MjIRQdYAAAEAAAAGLeYAAARTNDMxEUTWAAABAAAABi7mAAAEUzQ0MBFH1gAAAQAAAAYv5gAABFM0NDkRStYAAAEAAAAGMOYAAARTNDU4EU3WAAABAAAABjHmAAAEUzQ2NxFQ1gAAAQAAAAYy5gAABFM0NzYRU9YAAAEAAAAGM+YAAARTNDg1EVbWAAABAAAABjTmAAAEUzI3MBFZ1gAAAQAAAAY15gAABFMyNzERXNYAAAEAAAAGNuYAAARTMjcxEV/WAAABAAAABjfmAAAEUzI3MRFi1gAAAQAAAAY45gAABFMyNzERZdYAAAEAAAAGOeYAAARTMjcyEWjWAAABAAAABjrmAAAEUzUwNBFr1gAAAQAAAAY75gAABFM1MTMRbtYAAAEAAAAGPOYAAARTNDk2EXHWAAABAAAABj3mAAAEUzQ5NxF01gAAAQAAAAY+5gAABFM0OTcRd9YAAAEAAAAGP+YAAARTNDk3EXrWAAABAAAABkDmAAAEUzQ5NxF91gAAAQAAAAZB5gAABFM0OTgH5dYAAAABAAAAAQAAAAQpQ29nbm9zLkNPQy5EYXRhU291cmNlLlJlcG9ydERhdGEuQ2VsbFBhcnTkAAAACULmAAAH7NYAAAABAAAAAQAAAAQpQ29nbm9zLkNPQy5EYXRhU291cmNlLlJlcG9ydERhdGEuQ2VsbFBhcnTkAAAACUPmAAAH89YAAAABAAAAAQAAAAQpQ29nbm9zLkNPQy5EYXRhU291cmNlLlJlcG9ydERhdGEuQ2VsbFBhcnTkAAAACUTmAAAH+tYAAAABAAAAAQAAAAQpQ29nbm9zLkNPQy5EYXRhU291cmNlLlJlcG9ydERhdGEuQ2VsbFBhcnTkAAAACUXmAAAHzdgAAAABAAAAAQAAAAQpQ29nbm9zLkNPQy5EYXRhU291cmNlLlJlcG9ydERhdGEuQ2VsbFBhcnTkAAAACUbmAAAH09gAAAABAAAAAQAAAAQpQ29nbm9zLkNPQy5EYXRhU291cmNlLlJlcG9ydERhdGEuQ2VsbFBhcnTkAAAACUfmAAAH2dgAAAABAAAAAQAAAAQpQ29nbm9zLkNPQy5EYXRhU291cmNlLlJlcG9ydERhdGEuQ2VsbFBhcnTkAAAACUjmAAAH39gAAAABAAAAAQAAAAQpQ29nbm9zLkNPQy5EYXRhU291cmNlLlJlcG9ydERhdGEuQ2VsbFBhcnTkAAAACUnmAAAH5dgAAAABAAAAAQAAAAQpQ29nbm9zLkNPQy5EYXRhU291cmNlLlJlcG9ydERhdGEuQ2VsbFBhcnTkAAAACUrmAAAH69gAAAABAAAAAQAAAAQpQ29nbm9zLkNPQy5EYXRhU291cmNlLlJlcG9ydERhdGEuQ2VsbFBhcnTkAAAACUvmAAAH8dgAAAABAAAAAQAAAAQpQ29nbm9zLkNPQy5EYXRhU291cmNlLlJlcG9ydERhdGEuQ2VsbFBhcnTkAAAACUzmAAAH+NgAAAABAAAAAQAAAAQpQ29nbm9zLkNPQy5EYXRhU291cmNlLlJlcG9ydERhdGEuQ2VsbFBhcnTkAAAACU3mAAAH/tgAAAABAAAAAQAAAAQpQ29nbm9zLkNPQy5EYXRhU291cmNlLlJlcG9ydERhdGEuQ2VsbFBhcnTkAAAACU7mAAAHBNkAAAABAAAAAQAAAAQpQ29nbm9zLkNPQy5EYXRhU291cmNlLlJlcG9ydERhdGEuQ2VsbFBhcnTkAAAACU/mAAAHCtkAAAABAAAAAQAAAAQpQ29nbm9zLkNPQy5EYXRhU291cmNlLlJlcG9ydERhdGEuQ2VsbFBhcnTkAAAACVDmAAAHENkAAAABAAAAAQAAAAQpQ29nbm9zLkNPQy5EYXRhU291cmNlLlJlcG9ydERhdGEuQ2VsbFBhcnTkAAAACVHmAAAHFtkAAAABAAAAAQAAAAQpQ29nbm9zLkNPQy5EYXRhU291cmNlLlJlcG9ydERhdGEuQ2VsbFBhcnTkAAAACVLmAAAHHNkAAAABAAAAAQAAAAQpQ29nbm9zLkNPQy5EYXRhU291cmNlLlJlcG9ydERhdGEuQ2VsbFBhcnTkAAAACVPmAAAHO9kAAAABAAAAAQAAAAQpQ29nbm9zLkNPQy5EYXRhU291cmNlLlJlcG9ydERhdGEuQ2VsbFBhcnTkAAAACVTmAAAHQdkAAAABAAAAAQAAAAQpQ29nbm9zLkNPQy5EYXRhU291cmNlLlJlcG9ydERhdGEuQ2VsbFBhcnTkAAAACVXmAAAHR9kAAAABAAAAAQAAAAQpQ29nbm9zLkNPQy5EYXRhU291cmNlLlJlcG9ydERhdGEuQ2VsbFBhcnTkAAAACVbmAAAHTdkAAAABAAAAAQAAAAQpQ29nbm9zLkNPQy5EYXRhU291cmNlLlJlcG9ydERhdGEuQ2VsbFBhcnTkAAAACVfmAAAHU9kAAAABAAAAAQAAAAQpQ29nbm9zLkNPQy5EYXRhU291cmNlLlJlcG9ydERhdGEuQ2VsbFBhcnTkAAAACVjmAAAHWdkAAAABAAAAAQAAAAQpQ29nbm9zLkNPQy5EYXRhU291cmNlLlJlcG9ydERhdGEuQ2VsbFBhcnTkAAAACVnmAAAHX9kAAAABAAAAAQAAAAQpQ29nbm9zLkNPQy5EYXRhU291cmNlLlJlcG9ydERhdGEuQ2VsbFBhcnTkAAAACVrmAAAHZtkAAAABAAAAAQAAAAQpQ29nbm9zLkNPQy5EYXRhU291cmNlLlJlcG9ydERhdGEuQ2VsbFBhcnTkAAAACVvmAAAHbNkAAAABAAAAAQAAAAQpQ29nbm9zLkNPQy5EYXRhU291cmNlLlJlcG9ydERhdGEuQ2VsbFBhcnTkAAAACVzmAAAHctkAAAABAAAAAQAAAAQpQ29nbm9zLkNPQy5EYXRhU291cmNlLlJlcG9ydERhdGEuQ2VsbFBhcnTkAAAACV3mAAAHeNkAAAABAAAAAQAAAAQpQ29nbm9zLkNPQy5EYXRhU291cmNlLlJlcG9ydERhdGEuQ2VsbFBhcnTkAAAACV7mAAAHftkAAAABAAAAAQAAAAQpQ29nbm9zLkNPQy5EYXRhU291cmNlLlJlcG9ydERhdGEuQ2VsbFBhcnTkAAAACV/mAAAHhNkAAAABAAAAAQAAAAQpQ29nbm9zLkNPQy5EYXRhU291cmNlLlJlcG9ydERhdGEuQ2VsbFBhcnTkAAAACWDmAAAHitkAAAABAAAAAQAAAAQpQ29nbm9zLkNPQy5EYXRhU291cmNlLlJlcG9ydERhdGEuQ2VsbFBhcnTkAAAACWHmAAAHltkAAAABAAAAAQAAAAQpQ29nbm9zLkNPQy5EYXRhU291cmNlLlJlcG9ydERhdGEuQ2VsbFBhcnTkAAAACWLmAAAHnNkAAAABAAAAAQAAAAQpQ29nbm9zLkNPQy5EYXRhU291cmNlLlJlcG9ydERhdGEuQ2VsbFBhcnTkAAAACWPmAAAHotkAAAABAAAAAQAAAAQpQ29nbm9zLkNPQy5EYXRhU291cmNlLlJlcG9ydERhdGEuQ2VsbFBhcnTkAAAACWTmAAAHqNkAAAABAAAAAQAAAAQpQ29nbm9zLkNPQy5EYXRhU291cmNlLlJlcG9ydERhdGEuQ2VsbFBhcnTkAAAACWXmAAAHrtkAAAABAAAAAQAAAAQpQ29nbm9zLkNPQy5EYXRhU291cmNlLlJlcG9ydERhdGEuQ2VsbFBhcnTkAAAACWbmAAAHtNkAAAABAAAAAQAAAAQpQ29nbm9zLkNPQy5EYXRhU291cmNlLlJlcG9ydERhdGEuQ2VsbFBhcnTkAAAACWfmAAAHutkAAAABAAAAAQAAAAQpQ29nbm9zLkNPQy5EYXRhU291cmNlLlJlcG9ydERhdGEuQ2VsbFBhcnTkAAAACWjmAAAHwdkAAAABAAAAAQAAAAQpQ29nbm9zLkNPQy5EYXRhU291cmNlLlJlcG9ydERhdGEuQ2VsbFBhcnTkAAAACWnmAAAHx9kAAAABAAAAAQAAAAQpQ29nbm9zLkNPQy5EYXRhU291cmNlLlJlcG9ydERhdGEuQ2VsbFBhcnTkAAAACWrmAAAHzdkAAAABAAAAAQAAAAQpQ29nbm9zLkNPQy5EYXRhU291cmNlLlJlcG9ydERhdGEuQ2VsbFBhcnTkAAAACWvmAAAH09kAAAABAAAAAQAAAAQpQ29nbm9zLkNPQy5EYXRhU291cmNlLlJlcG9ydERhdGEuQ2VsbFBhcnTkAAAACWzmAAAH2dkAAAABAAAAAQAAAAQpQ29nbm9zLkNPQy5EYXRhU291cmNlLlJlcG9ydERhdGEuQ2VsbFBhcnTkAAAACW3mAAAH39kAAAABAAAAAQAAAAQpQ29nbm9zLkNPQy5EYXRhU291cmNlLlJlcG9ydERhdGEuQ2VsbFBhcnTkAAAACW7mAAAH5dkAAAABAAAAAQAAAAQpQ29nbm9zLkNPQy5EYXRhU291cmNlLlJlcG9ydERhdGEuQ2VsbFBhcnTkAAAACW/mAAAHI9oAAAABAAAAAQAAAAQpQ29nbm9zLkNPQy5EYXRhU291cmNlLlJlcG9ydERhdGEuQ2VsbFBhcnTkAAAACXDmAAAHKdoAAAABAAAAAQAAAAQpQ29nbm9zLkNPQy5EYXRhU291cmNlLlJlcG9ydERhdGEuQ2VsbFBhcnTkAAAACXHmAAAHL9oAAAABAAAAAQAAAAQpQ29nbm9zLkNPQy5EYXRhU291cmNlLlJlcG9ydERhdGEuQ2VsbFBhcnTkAAAACXLmAAAHNdoAAAABAAAAAQAAAAQpQ29nbm9zLkNPQy5EYXRhU291cmNlLlJlcG9ydERhdGEuQ2VsbFBhcnTkAAAACXPmAAAHO9oAAAABAAAAAQAAAAQpQ29nbm9zLkNPQy5EYXRhU291cmNlLlJlcG9ydERhdGEuQ2VsbFBhcnTkAAAACXTmAAAHQdoAAAABAAAAAQAAAAQpQ29nbm9zLkNPQy5EYXRhU291cmNlLlJlcG9ydERhdGEuQ2VsbFBhcnTkAAAACXXmAAAHR9oAAAABAAAAAQAAAAQpQ29nbm9zLkNPQy5EYXRhU291cmNlLlJlcG9ydERhdGEuQ2VsbFBhcnTkAAAACXbmAAAHTdoAAAABAAAAAQAAAAQpQ29nbm9zLkNPQy5EYXRhU291cmNlLlJlcG9ydERhdGEuQ2VsbFBhcnTkAAAACXfmAAAHVdoAAAABAAAAAQAAAAQpQ29nbm9zLkNPQy5EYXRhU291cmNlLlJlcG9ydERhdGEuQ2VsbFBhcnTkAAAACXjmAAAHW9oAAAABAAAAAQAAAAQpQ29nbm9zLkNPQy5EYXRhU291cmNlLlJlcG9ydERhdGEuQ2VsbFBhcnTkAAAACXnmAAAHYdoAAAABAAAAAQAAAAQpQ29nbm9zLkNPQy5EYXRhU291cmNlLlJlcG9ydERhdGEuQ2VsbFBhcnTkAAAACXrmAAAHZ9oAAAABAAAAAQAAAAQpQ29nbm9zLkNPQy5EYXRhU291cmNlLlJlcG9ydERhdGEuQ2VsbFBhcnTkAAAACXvmAAAHbdoAAAABAAAAAQAAAAQpQ29nbm9zLkNPQy5EYXRhU291cmNlLlJlcG9ydERhdGEuQ2VsbFBhcnTkAAAACXzmAAAHc9oAAAABAAAAAQAAAAQpQ29nbm9zLkNPQy5EYXRhU291cmNlLlJlcG9ydERhdGEuQ2VsbFBhcnTkAAAACX3mAAAHedoAAAABAAAAAQAAAAQpQ29nbm9zLkNPQy5EYXRhU291cmNlLlJlcG9ydERhdGEuQ2VsbFBhcnTkAAAACX7mAAAHf9oAAAABAAAAAQAAAAQpQ29nbm9zLkNPQy5EYXRhU291cmNlLlJlcG9ydERhdGEuQ2VsbFBhcnTkAAAACX/mAAAHldoAAAABAAAAAQAAAAQpQ29nbm9zLkNPQy5EYXRhU291cmNlLlJlcG9ydERhdGEuQ2VsbFBhcnTkAAAACYDmAAAHm9oAAAABAAAAAQAAAAQpQ29nbm9zLkNPQy5EYXRhU291cmNlLlJlcG9ydERhdGEuQ2VsbFBhcnTkAAAACYHmAAAHodoAAAABAAAAAQAAAAQpQ29nbm9zLkNPQy5EYXRhU291cmNlLlJlcG9ydERhdGEuQ2VsbFBhcnTkAAAACYLmAAAHp9oAAAABAAAAAQAAAAQpQ29nbm9zLkNPQy5EYXRhU291cmNlLlJlcG9ydERhdGEuQ2VsbFBhcnTkAAAACYPmAAAHrdoAAAABAAAAAQAAAAQpQ29nbm9zLkNPQy5EYXRhU291cmNlLlJlcG9ydERhdGEuQ2VsbFBhcnTkAAAACYTmAAAHs9oAAAABAAAAAQAAAAQpQ29nbm9zLkNPQy5EYXRhU291cmNlLlJlcG9ydERhdGEuQ2VsbFBhcnTkAAAACYXmAAAHu9oAAAABAAAAAQAAAAQpQ29nbm9zLkNPQy5EYXRhU291cmNlLlJlcG9ydERhdGEuQ2VsbFBhcnTkAAAACYbmAAAHwdoAAAABAAAAAQAAAAQpQ29nbm9zLkNPQy5EYXRhU291cmNlLlJlcG9ydERhdGEuQ2VsbFBhcnTkAAAACYfmAAAHx9oAAAABAAAAAQAAAAQpQ29nbm9zLkNPQy5EYXRhU291cmNlLlJlcG9ydERhdGEuQ2VsbFBhcnTkAAAACYjmAAAHzdoAAAABAAAAAQAAAAQpQ29nbm9zLkNPQy5EYXRhU291cmNlLlJlcG9ydERhdGEuQ2VsbFBhcnTkAAAACYnmAAAH09oAAAABAAAAAQAAAAQpQ29nbm9zLkNPQy5EYXRhU291cmNlLlJlcG9ydERhdGEuQ2VsbFBhcnTkAAAACYrmAAAH2doAAAABAAAAAQAAAAQpQ29nbm9zLkNPQy5EYXRhU291cmNlLlJlcG9ydERhdGEuQ2VsbFBhcnTkAAAACYvmAAAH4doAAAABAAAAAQAAAAQpQ29nbm9zLkNPQy5EYXRhU291cmNlLlJlcG9ydERhdGEuQ2VsbFBhcnTkAAAACYzmAAAH59oAAAABAAAAAQAAAAQpQ29nbm9zLkNPQy5EYXRhU291cmNlLlJlcG9ydERhdGEuQ2VsbFBhcnTkAAAACY3mAAAH7doAAAABAAAAAQAAAAQpQ29nbm9zLkNPQy5EYXRhU291cmNlLlJlcG9ydERhdGEuQ2VsbFBhcnTkAAAACY7mAAAH89oAAAABAAAAAQAAAAQpQ29nbm9zLkNPQy5EYXRhU291cmNlLlJlcG9ydERhdGEuQ2VsbFBhcnTkAAAACY/mAAAH+doAAAABAAAAAQAAAAQpQ29nbm9zLkNPQy5EYXRhU291cmNlLlJlcG9ydERhdGEuQ2VsbFBhcnTkAAAACZDmAAAH/9oAAAABAAAAAQAAAAQpQ29nbm9zLkNPQy5EYXRhU291cmNlLlJlcG9ydERhdGEuQ2VsbFBhcnTkAAAACZHmAAAHFdsAAAABAAAAAQAAAAQpQ29nbm9zLkNPQy5EYXRhU291cmNlLlJlcG9ydERhdGEuQ2VsbFBhcnTkAAAACZLmAAAHG9sAAAABAAAAAQAAAAQpQ29nbm9zLkNPQy5EYXRhU291cmNlLlJlcG9ydERhdGEuQ2VsbFBhcnTkAAAACZPmAAAHIdsAAAABAAAAAQAAAAQpQ29nbm9zLkNPQy5EYXRhU291cmNlLlJlcG9ydERhdGEuQ2VsbFBhcnTkAAAACZTmAAAHJ9sAAAABAAAAAQAAAAQpQ29nbm9zLkNPQy5EYXRhU291cmNlLlJlcG9ydERhdGEuQ2VsbFBhcnTkAAAACZXmAAAHLdsAAAABAAAAAQAAAAQpQ29nbm9zLkNPQy5EYXRhU291cmNlLlJlcG9ydERhdGEuQ2VsbFBhcnTkAAAACZbmAAAHM9sAAAABAAAAAQAAAAQpQ29nbm9zLkNPQy5EYXRhU291cmNlLlJlcG9ydERhdGEuQ2VsbFBhcnTkAAAACZfmAAAHSNsAAAABAAAAAQAAAAQpQ29nbm9zLkNPQy5EYXRhU291cmNlLlJlcG9ydERhdGEuQ2VsbFBhcnTkAAAACZjmAAAHT9sAAAABAAAAAQAAAAQpQ29nbm9zLkNPQy5EYXRhU291cmNlLlJlcG9ydERhdGEuQ2VsbFBhcnTkAAAACZnmAAAHVtsAAAABAAAAAQAAAAQpQ29nbm9zLkNPQy5EYXRhU291cmNlLlJlcG9ydERhdGEuQ2VsbFBhcnTkAAAACZrmAAAHXdsAAAABAAAAAQAAAAQpQ29nbm9zLkNPQy5EYXRhU291cmNlLlJlcG9ydERhdGEuQ2VsbFBhcnTkAAAACZvmAAAHaNsAAAABAAAAAQAAAAQpQ29nbm9zLkNPQy5EYXRhU291cmNlLlJlcG9ydERhdGEuQ2VsbFBhcnTkAAAACZzmAAAHbtsAAAABAAAAAQAAAAQpQ29nbm9zLkNPQy5EYXRhU291cmNlLlJlcG9ydERhdGEuQ2VsbFBhcnTkAAAACZ3mAAAHdNsAAAABAAAAAQAAAAQpQ29nbm9zLkNPQy5EYXRhU291cmNlLlJlcG9ydERhdGEuQ2VsbFBhcnTkAAAACZ7mAAAHetsAAAABAAAAAQAAAAQpQ29nbm9zLkNPQy5EYXRhU291cmNlLlJlcG9ydERhdGEuQ2VsbFBhcnTkAAAACZ/mAAAHgNsAAAABAAAAAQAAAAQpQ29nbm9zLkNPQy5EYXRhU291cmNlLlJlcG9ydERhdGEuQ2VsbFBhcnTkAAAACaDmAAAHiNsAAAABAAAAAQAAAAQpQ29nbm9zLkNPQy5EYXRhU291cmNlLlJlcG9ydERhdGEuQ2VsbFBhcnTkAAAACaHmAAAHjtsAAAABAAAAAQAAAAQpQ29nbm9zLkNPQy5EYXRhU291cmNlLlJlcG9ydERhdGEuQ2VsbFBhcnTkAAAACaLmAAAHlNsAAAABAAAAAQAAAAQpQ29nbm9zLkNPQy5EYXRhU291cmNlLlJlcG9ydERhdGEuQ2VsbFBhcnTkAAAACaPmAAAHmtsAAAABAAAAAQAAAAQpQ29nbm9zLkNPQy5EYXRhU291cmNlLlJlcG9ydERhdGEuQ2VsbFBhcnTkAAAACaTmAAAHoNsAAAABAAAAAQAAAAQpQ29nbm9zLkNPQy5EYXRhU291cmNlLlJlcG9ydERhdGEuQ2VsbFBhcnTkAAAACaXmAAAHqNsAAAABAAAAAQAAAAQpQ29nbm9zLkNPQy5EYXRhU291cmNlLlJlcG9ydERhdGEuQ2VsbFBhcnTkAAAACabmAAAHrtsAAAABAAAAAQAAAAQpQ29nbm9zLkNPQy5EYXRhU291cmNlLlJlcG9ydERhdGEuQ2VsbFBhcnTkAAAACafmAAAHtNsAAAABAAAAAQAAAAQpQ29nbm9zLkNPQy5EYXRhU291cmNlLlJlcG9ydERhdGEuQ2VsbFBhcnTkAAAACajmAAAHutsAAAABAAAAAQAAAAQpQ29nbm9zLkNPQy5EYXRhU291cmNlLlJlcG9ydERhdGEuQ2VsbFBhcnTkAAAACanmAAAHwNsAAAABAAAAAQAAAAQpQ29nbm9zLkNPQy5EYXRhU291cmNlLlJlcG9ydERhdGEuQ2VsbFBhcnTkAAAACarmAAAHyNsAAAABAAAAAQAAAAQpQ29nbm9zLkNPQy5EYXRhU291cmNlLlJlcG9ydERhdGEuQ2VsbFBhcnTkAAAACavmAAAHztsAAAABAAAAAQAAAAQpQ29nbm9zLkNPQy5EYXRhU291cmNlLlJlcG9ydERhdGEuQ2VsbFBhcnTkAAAACazmAAAH1NsAAAABAAAAAQAAAAQpQ29nbm9zLkNPQy5EYXRhU291cmNlLlJlcG9ydERhdGEuQ2VsbFBhcnTkAAAACa3mAAAH2tsAAAABAAAAAQAAAAQpQ29nbm9zLkNPQy5EYXRhU291cmNlLlJlcG9ydERhdGEuQ2VsbFBhcnTkAAAACa7mAAAH4NsAAAABAAAAAQAAAAQpQ29nbm9zLkNPQy5EYXRhU291cmNlLlJlcG9ydERhdGEuQ2VsbFBhcnTkAAAACa/mAAAHBtwAAAABAAAAAQAAAAQpQ29nbm9zLkNPQy5EYXRhU291cmNlLlJlcG9ydERhdGEuQ2VsbFBhcnTkAAAACbDmAAAHDNwAAAABAAAAAQAAAAQpQ29nbm9zLkNPQy5EYXRhU291cmNlLlJlcG9ydERhdGEuQ2VsbFBhcnTkAAAACbHmAAAHFNwAAAABAAAAAQAAAAQpQ29nbm9zLkNPQy5EYXRhU291cmNlLlJlcG9ydERhdGEuQ2VsbFBhcnTkAAAACbLmAAAHGtwAAAABAAAAAQAAAAQpQ29nbm9zLkNPQy5EYXRhU291cmNlLlJlcG9ydERhdGEuQ2VsbFBhcnTkAAAACbPmAAAHINwAAAABAAAAAQAAAAQpQ29nbm9zLkNPQy5EYXRhU291cmNlLlJlcG9ydERhdGEuQ2VsbFBhcnTkAAAACbTmAAAHs9wAAAABAAAAAQAAAAQpQ29nbm9zLkNPQy5EYXRhU291cmNlLlJlcG9ydERhdGEuQ2VsbFBhcnTkAAAACbXmAAAHudwAAAABAAAAAQAAAAQpQ29nbm9zLkNPQy5EYXRhU291cmNlLlJlcG9ydERhdGEuQ2VsbFBhcnTkAAAACbbmAAAHv9wAAAABAAAAAQAAAAQpQ29nbm9zLkNPQy5EYXRhU291cmNlLlJlcG9ydERhdGEuQ2VsbFBhcnTkAAAACbfmAAAHxdwAAAABAAAAAQAAAAQpQ29nbm9zLkNPQy5EYXRhU291cmNlLlJlcG9ydERhdGEuQ2VsbFBhcnTkAAAACbjmAAAHy9wAAAABAAAAAQAAAAQpQ29nbm9zLkNPQy5EYXRhU291cmNlLlJlcG9ydERhdGEuQ2VsbFBhcnTkAAAACbnmAAAH09wAAAABAAAAAQAAAAQpQ29nbm9zLkNPQy5EYXRhU291cmNlLlJlcG9ydERhdGEuQ2VsbFBhcnTkAAAACbrmAAAH2dwAAAABAAAAAQAAAAQpQ29nbm9zLkNPQy5EYXRhU291cmNlLlJlcG9ydERhdGEuQ2VsbFBhcnTkAAAACbvmAAAH39wAAAABAAAAAQAAAAQpQ29nbm9zLkNPQy5EYXRhU291cmNlLlJlcG9ydERhdGEuQ2VsbFBhcnTkAAAACbzmAAAH5dwAAAABAAAAAQAAAAQpQ29nbm9zLkNPQy5EYXRhU291cmNlLlJlcG9ydERhdGEuQ2VsbFBhcnTkAAAACb3mAAAH69wAAAABAAAAAQAAAAQpQ29nbm9zLkNPQy5EYXRhU291cmNlLlJlcG9ydERhdGEuQ2VsbFBhcnTkAAAACb7mAAAH89wAAAABAAAAAQAAAAQpQ29nbm9zLkNPQy5EYXRhU291cmNlLlJlcG9ydERhdGEuQ2VsbFBhcnTkAAAACb/mAAAH+dwAAAABAAAAAQAAAAQpQ29nbm9zLkNPQy5EYXRhU291cmNlLlJlcG9ydERhdGEuQ2VsbFBhcnTkAAAACcDmAAAH/9wAAAABAAAAAQAAAAQpQ29nbm9zLkNPQy5EYXRhU291cmNlLlJlcG9ydERhdGEuQ2VsbFBhcnTkAAAACcHmAAAHBd0AAAABAAAAAQAAAAQpQ29nbm9zLkNPQy5EYXRhU291cmNlLlJlcG9ydERhdGEuQ2VsbFBhcnTkAAAACcLmAAAHC90AAAABAAAAAQAAAAQpQ29nbm9zLkNPQy5EYXRhU291cmNlLlJlcG9ydERhdGEuQ2VsbFBhcnTkAAAACcPmAAAHE90AAAABAAAAAQAAAAQpQ29nbm9zLkNPQy5EYXRhU291cmNlLlJlcG9ydERhdGEuQ2VsbFBhcnTkAAAACcTmAAAHGd0AAAABAAAAAQAAAAQpQ29nbm9zLkNPQy5EYXRhU291cmNlLlJlcG9ydERhdGEuQ2VsbFBhcnTkAAAACcXmAAAHH90AAAABAAAAAQAAAAQpQ29nbm9zLkNPQy5EYXRhU291cmNlLlJlcG9ydERhdGEuQ2VsbFBhcnTkAAAACcbmAAAHJd0AAAABAAAAAQAAAAQpQ29nbm9zLkNPQy5EYXRhU291cmNlLlJlcG9ydERhdGEuQ2VsbFBhcnTkAAAACcfmAAAHK90AAAABAAAAAQAAAAQpQ29nbm9zLkNPQy5EYXRhU291cmNlLlJlcG9ydERhdGEuQ2VsbFBhcnTkAAAACcjmAAAHot0AAAABAAAAAQAAAAQpQ29nbm9zLkNPQy5EYXRhU291cmNlLlJlcG9ydERhdGEuQ2VsbFBhcnTkAAAACcnmAAAHqN0AAAABAAAAAQAAAAQpQ29nbm9zLkNPQy5EYXRhU291cmNlLlJlcG9ydERhdGEuQ2VsbFBhcnTkAAAACcrmAAAHrt0AAAABAAAAAQAAAAQpQ29nbm9zLkNPQy5EYXRhU291cmNlLlJlcG9ydERhdGEuQ2VsbFBhcnTkAAAACcvmAAAHtN0AAAABAAAAAQAAAAQpQ29nbm9zLkNPQy5EYXRhU291cmNlLlJlcG9ydERhdGEuQ2VsbFBhcnTkAAAACczmAAAHut0AAAABAAAAAQAAAAQpQ29nbm9zLkNPQy5EYXRhU291cmNlLlJlcG9ydERhdGEuQ2VsbFBhcnTkAAAACc3mAAAHwt0AAAABAAAAAQAAAAQpQ29nbm9zLkNPQy5EYXRhU291cmNlLlJlcG9ydERhdGEuQ2VsbFBhcnTkAAAACc7mAAAHyN0AAAABAAAAAQAAAAQpQ29nbm9zLkNPQy5EYXRhU291cmNlLlJlcG9ydERhdGEuQ2VsbFBhcnTkAAAACc/mAAAHzt0AAAABAAAAAQAAAAQpQ29nbm9zLkNPQy5EYXRhU291cmNlLlJlcG9ydERhdGEuQ2VsbFBhcnTkAAAACdDmAAAH1N0AAAABAAAAAQAAAAQpQ29nbm9zLkNPQy5EYXRhU291cmNlLlJlcG9ydERhdGEuQ2VsbFBhcnTkAAAACdHmAAAH2t0AAAABAAAAAQAAAAQpQ29nbm9zLkNPQy5EYXRhU291cmNlLlJlcG9ydERhdGEuQ2VsbFBhcnTkAAAACdLmAAAH4t0AAAABAAAAAQAAAAQpQ29nbm9zLkNPQy5EYXRhU291cmNlLlJlcG9ydERhdGEuQ2VsbFBhcnTkAAAACdPmAAAH6N0AAAABAAAAAQAAAAQpQ29nbm9zLkNPQy5EYXRhU291cmNlLlJlcG9ydERhdGEuQ2VsbFBhcnTkAAAACdTmAAAH7t0AAAABAAAAAQAAAAQpQ29nbm9zLkNPQy5EYXRhU291cmNlLlJlcG9ydERhdGEuQ2VsbFBhcnTkAAAACdXmAAAH9N0AAAABAAAAAQAAAAQpQ29nbm9zLkNPQy5EYXRhU291cmNlLlJlcG9ydERhdGEuQ2VsbFBhcnTkAAAACdbmAAAH+t0AAAABAAAAAQAAAAQpQ29nbm9zLkNPQy5EYXRhU291cmNlLlJlcG9ydERhdGEuQ2VsbFBhcnTkAAAACdfmAAAHAt4AAAABAAAAAQAAAAQpQ29nbm9zLkNPQy5EYXRhU291cmNlLlJlcG9ydERhdGEuQ2VsbFBhcnTkAAAACdjmAAAHCN4AAAABAAAAAQAAAAQpQ29nbm9zLkNPQy5EYXRhU291cmNlLlJlcG9ydERhdGEuQ2VsbFBhcnTkAAAACdnmAAAHDt4AAAABAAAAAQAAAAQpQ29nbm9zLkNPQy5EYXRhU291cmNlLlJlcG9ydERhdGEuQ2VsbFBhcnTkAAAACdrmAAAHFN4AAAABAAAAAQAAAAQpQ29nbm9zLkNPQy5EYXRhU291cmNlLlJlcG9ydERhdGEuQ2VsbFBhcnTkAAAACdvmAAAHGt4AAAABAAAAAQAAAAQpQ29nbm9zLkNPQy5EYXRhU291cmNlLlJlcG9ydERhdGEuQ2VsbFBhcnTkAAAACdzmAAAHSN4AAAABAAAAAQAAAAQpQ29nbm9zLkNPQy5EYXRhU291cmNlLlJlcG9ydERhdGEuQ2VsbFBhcnTkAAAACd3mAAAHT94AAAABAAAAAQAAAAQpQ29nbm9zLkNPQy5EYXRhU291cmNlLlJlcG9ydERhdGEuQ2VsbFBhcnTkAAAACd7mAAAHVt4AAAABAAAAAQAAAAQpQ29nbm9zLkNPQy5EYXRhU291cmNlLlJlcG9ydERhdGEuQ2VsbFBhcnTkAAAACd/mAAAHXd4AAAABAAAAAQAAAAQpQ29nbm9zLkNPQy5EYXRhU291cmNlLlJlcG9ydERhdGEuQ2VsbFBhcnTkAAAACeDmAAAHaN4AAAABAAAAAQAAAAQpQ29nbm9zLkNPQy5EYXRhU291cmNlLlJlcG9ydERhdGEuQ2VsbFBhcnTkAAAACeHmAAAHbt4AAAABAAAAAQAAAAQpQ29nbm9zLkNPQy5EYXRhU291cmNlLlJlcG9ydERhdGEuQ2VsbFBhcnTkAAAACeLmAAAHdN4AAAABAAAAAQAAAAQpQ29nbm9zLkNPQy5EYXRhU291cmNlLlJlcG9ydERhdGEuQ2VsbFBhcnTkAAAACePmAAAHet4AAAABAAAAAQAAAAQpQ29nbm9zLkNPQy5EYXRhU291cmNlLlJlcG9ydERhdGEuQ2VsbFBhcnTkAAAACeTmAAAHgN4AAAABAAAAAQAAAAQpQ29nbm9zLkNPQy5EYXRhU291cmNlLlJlcG9ydERhdGEuQ2VsbFBhcnTkAAAACeXmAAAHht4AAAABAAAAAQAAAAQpQ29nbm9zLkNPQy5EYXRhU291cmNlLlJlcG9ydERhdGEuQ2VsbFBhcnTkAAAACebmAAAHjN4AAAABAAAAAQAAAAQpQ29nbm9zLkNPQy5EYXRhU291cmNlLlJlcG9ydERhdGEuQ2VsbFBhcnTkAAAACefmAAAHkt4AAAABAAAAAQAAAAQpQ29nbm9zLkNPQy5EYXRhU291cmNlLlJlcG9ydERhdGEuQ2VsbFBhcnTkAAAACejmAAAHmt4AAAABAAAAAQAAAAQpQ29nbm9zLkNPQy5EYXRhU291cmNlLlJlcG9ydERhdGEuQ2VsbFBhcnTkAAAACenmAAAHoN4AAAABAAAAAQAAAAQpQ29nbm9zLkNPQy5EYXRhU291cmNlLlJlcG9ydERhdGEuQ2VsbFBhcnTkAAAACermAAAHpt4AAAABAAAAAQAAAAQpQ29nbm9zLkNPQy5EYXRhU291cmNlLlJlcG9ydERhdGEuQ2VsbFBhcnTkAAAACevmAAAHrN4AAAABAAAAAQAAAAQpQ29nbm9zLkNPQy5EYXRhU291cmNlLlJlcG9ydERhdGEuQ2VsbFBhcnTkAAAACezmAAAHst4AAAABAAAAAQAAAAQpQ29nbm9zLkNPQy5EYXRhU291cmNlLlJlcG9ydERhdGEuQ2VsbFBhcnTkAAAACe3mAAAHuN4AAAABAAAAAQAAAAQpQ29nbm9zLkNPQy5EYXRhU291cmNlLlJlcG9ydERhdGEuQ2VsbFBhcnTkAAAACe7mAAAHvt4AAAABAAAAAQAAAAQpQ29nbm9zLkNPQy5EYXRhU291cmNlLlJlcG9ydERhdGEuQ2VsbFBhcnTkAAAACe/mAAAHxt4AAAABAAAAAQAAAAQpQ29nbm9zLkNPQy5EYXRhU291cmNlLlJlcG9ydERhdGEuQ2VsbFBhcnTkAAAACfDmAAAHzN4AAAABAAAAAQAAAAQpQ29nbm9zLkNPQy5EYXRhU291cmNlLlJlcG9ydERhdGEuQ2VsbFBhcnTkAAAACfHmAAAH0t4AAAABAAAAAQAAAAQpQ29nbm9zLkNPQy5EYXRhU291cmNlLlJlcG9ydERhdGEuQ2VsbFBhcnTkAAAACfLmAAAH2N4AAAABAAAAAQAAAAQpQ29nbm9zLkNPQy5EYXRhU291cmNlLlJlcG9ydERhdGEuQ2VsbFBhcnTkAAAACfPmAAAH3t4AAAABAAAAAQAAAAQpQ29nbm9zLkNPQy5EYXRhU291cmNlLlJlcG9ydERhdGEuQ2VsbFBhcnTkAAAACfTmAAAH5N4AAAABAAAAAQAAAAQpQ29nbm9zLkNPQy5EYXRhU291cmNlLlJlcG9ydERhdGEuQ2VsbFBhcnTkAAAACfXmAAAH6t4AAAABAAAAAQAAAAQpQ29nbm9zLkNPQy5EYXRhU291cmNlLlJlcG9ydERhdGEuQ2VsbFBhcnTkAAAACfbmAAAH+d4AAAABAAAAAQAAAAQpQ29nbm9zLkNPQy5EYXRhU291cmNlLlJlcG9ydERhdGEuQ2VsbFBhcnTkAAAACffmAAAHAN8AAAABAAAAAQAAAAQpQ29nbm9zLkNPQy5EYXRhU291cmNlLlJlcG9ydERhdGEuQ2VsbFBhcnTkAAAACfjmAAAHB98AAAABAAAAAQAAAAQpQ29nbm9zLkNPQy5EYXRhU291cmNlLlJlcG9ydERhdGEuQ2VsbFBhcnTkAAAACfnmAAAHDt8AAAABAAAAAQAAAAQpQ29nbm9zLkNPQy5EYXRhU291cmNlLlJlcG9ydERhdGEuQ2VsbFBhcnTkAAAACfrmAAAHSN8AAAABAAAAAQAAAAQpQ29nbm9zLkNPQy5EYXRhU291cmNlLlJlcG9ydERhdGEuQ2VsbFBhcnTkAAAACfvmAAAHT98AAAABAAAAAQAAAAQpQ29nbm9zLkNPQy5EYXRhU291cmNlLlJlcG9ydERhdGEuQ2VsbFBhcnTkAAAACfzmAAAHVt8AAAABAAAAAQAAAAQpQ29nbm9zLkNPQy5EYXRhU291cmNlLlJlcG9ydERhdGEuQ2VsbFBhcnTkAAAACf3mAAAHYd8AAAABAAAAAQAAAAQpQ29nbm9zLkNPQy5EYXRhU291cmNlLlJlcG9ydERhdGEuQ2VsbFBhcnTkAAAACf7mAAAHaN8AAAABAAAAAQAAAAQpQ29nbm9zLkNPQy5EYXRhU291cmNlLlJlcG9ydERhdGEuQ2VsbFBhcnTkAAAACf/mAAAHb98AAAABAAAAAQAAAAQpQ29nbm9zLkNPQy5EYXRhU291cmNlLlJlcG9ydERhdGEuQ2VsbFBhcnTkAAAACQDnAAAHdt8AAAABAAAAAQAAAAQpQ29nbm9zLkNPQy5EYXRhU291cmNlLlJlcG9ydERhdGEuQ2VsbFBhcnTkAAAACQHnAAAHt98AAAABAAAAAQAAAAQpQ29nbm9zLkNPQy5EYXRhU291cmNlLlJlcG9ydERhdGEuQ2VsbFBhcnTkAAAACQLnAAAHvd8AAAABAAAAAQAAAAQpQ29nbm9zLkNPQy5EYXRhU291cmNlLlJlcG9ydERhdGEuQ2VsbFBhcnTkAAAACQPnAAAHw98AAAABAAAAAQAAAAQpQ29nbm9zLkNPQy5EYXRhU291cmNlLlJlcG9ydERhdGEuQ2VsbFBhcnTkAAAACQTnAAAHyd8AAAABAAAAAQAAAAQpQ29nbm9zLkNPQy5EYXRhU291cmNlLlJlcG9ydERhdGEuQ2VsbFBhcnTkAAAACQXnAAAHz98AAAABAAAAAQAAAAQpQ29nbm9zLkNPQy5EYXRhU291cmNlLlJlcG9ydERhdGEuQ2VsbFBhcnTkAAAACQbnAAAH1d8AAAABAAAAAQAAAAQpQ29nbm9zLkNPQy5EYXRhU291cmNlLlJlcG9ydERhdGEuQ2VsbFBhcnTkAAAACQfnAAAH298AAAABAAAAAQAAAAQpQ29nbm9zLkNPQy5EYXRhU291cmNlLlJlcG9ydERhdGEuQ2VsbFBhcnTkAAAACQjnAAAH4d8AAAABAAAAAQAAAAQpQ29nbm9zLkNPQy5EYXRhU291cmNlLlJlcG9ydERhdGEuQ2VsbFBhcnTkAAAACQnnAAAH6d8AAAABAAAAAQAAAAQpQ29nbm9zLkNPQy5EYXRhU291cmNlLlJlcG9ydERhdGEuQ2VsbFBhcnTkAAAACQrnAAAH798AAAABAAAAAQAAAAQpQ29nbm9zLkNPQy5EYXRhU291cmNlLlJlcG9ydERhdGEuQ2VsbFBhcnTkAAAACQvnAAAH9d8AAAABAAAAAQAAAAQpQ29nbm9zLkNPQy5EYXRhU291cmNlLlJlcG9ydERhdGEuQ2VsbFBhcnTkAAAACQznAAAH+98AAAABAAAAAQAAAAQpQ29nbm9zLkNPQy5EYXRhU291cmNlLlJlcG9ydERhdGEuQ2VsbFBhcnTkAAAACQ3nAAAHAeAAAAABAAAAAQAAAAQpQ29nbm9zLkNPQy5EYXRhU291cmNlLlJlcG9ydERhdGEuQ2VsbFBhcnTkAAAACQ7nAAAHB+AAAAABAAAAAQAAAAQpQ29nbm9zLkNPQy5EYXRhU291cmNlLlJlcG9ydERhdGEuQ2VsbFBhcnTkAAAACQ/nAAAHDeAAAAABAAAAAQAAAAQpQ29nbm9zLkNPQy5EYXRhU291cmNlLlJlcG9ydERhdGEuQ2VsbFBhcnTkAAAACRDnAAAHE+AAAAABAAAAAQAAAAQpQ29nbm9zLkNPQy5EYXRhU291cmNlLlJlcG9ydERhdGEuQ2VsbFBhcnTkAAAACRHnAAAHKeAAAAABAAAAAQAAAAQpQ29nbm9zLkNPQy5EYXRhU291cmNlLlJlcG9ydERhdGEuQ2VsbFBhcnTkAAAACRLnAAAHL+AAAAABAAAAAQAAAAQpQ29nbm9zLkNPQy5EYXRhU291cmNlLlJlcG9ydERhdGEuQ2VsbFBhcnTkAAAACRPnAAAHNeAAAAABAAAAAQAAAAQpQ29nbm9zLkNPQy5EYXRhU291cmNlLlJlcG9ydERhdGEuQ2VsbFBhcnTkAAAACRTnAAAHO+AAAAABAAAAAQAAAAQpQ29nbm9zLkNPQy5EYXRhU291cmNlLlJlcG9ydERhdGEuQ2VsbFBhcnTkAAAACRXnAAAHQeAAAAABAAAAAQAAAAQpQ29nbm9zLkNPQy5EYXRhU291cmNlLlJlcG9ydERhdGEuQ2VsbFBhcnTkAAAACRbnAAAHR+AAAAABAAAAAQAAAAQpQ29nbm9zLkNPQy5EYXRhU291cmNlLlJlcG9ydERhdGEuQ2VsbFBhcnTkAAAACRfnAAAHT+AAAAABAAAAAQAAAAQpQ29nbm9zLkNPQy5EYXRhU291cmNlLlJlcG9ydERhdGEuQ2VsbFBhcnTkAAAACRjnAAAHVeAAAAABAAAAAQAAAAQpQ29nbm9zLkNPQy5EYXRhU291cmNlLlJlcG9ydERhdGEuQ2VsbFBhcnTkAAAACRnnAAAHW+AAAAABAAAAAQAAAAQpQ29nbm9zLkNPQy5EYXRhU291cmNlLlJlcG9ydERhdGEuQ2VsbFBhcnTkAAAACRrnAAAHYeAAAAABAAAAAQAAAAQpQ29nbm9zLkNPQy5EYXRhU291cmNlLlJlcG9ydERhdGEuQ2VsbFBhcnTkAAAACRvnAAAHZ+AAAAABAAAAAQAAAAQpQ29nbm9zLkNPQy5EYXRhU291cmNlLlJlcG9ydERhdGEuQ2VsbFBhcnTkAAAACRznAAAHbeAAAAABAAAAAQAAAAQpQ29nbm9zLkNPQy5EYXRhU291cmNlLlJlcG9ydERhdGEuQ2VsbFBhcnTkAAAACR3nAAAHdeAAAAABAAAAAQAAAAQpQ29nbm9zLkNPQy5EYXRhU291cmNlLlJlcG9ydERhdGEuQ2VsbFBhcnTkAAAACR7nAAAHe+AAAAABAAAAAQAAAAQpQ29nbm9zLkNPQy5EYXRhU291cmNlLlJlcG9ydERhdGEuQ2VsbFBhcnTkAAAACR/nAAAHgeAAAAABAAAAAQAAAAQpQ29nbm9zLkNPQy5EYXRhU291cmNlLlJlcG9ydERhdGEuQ2VsbFBhcnTkAAAACSDnAAAHh+AAAAABAAAAAQAAAAQpQ29nbm9zLkNPQy5EYXRhU291cmNlLlJlcG9ydERhdGEuQ2VsbFBhcnTkAAAACSHnAAAHjeAAAAABAAAAAQAAAAQpQ29nbm9zLkNPQy5EYXRhU291cmNlLlJlcG9ydERhdGEuQ2VsbFBhcnTkAAAACSLnAAAHk+AAAAABAAAAAQAAAAQpQ29nbm9zLkNPQy5EYXRhU291cmNlLlJlcG9ydERhdGEuQ2VsbFBhcnTkAAAACSPnAAAHqeAAAAABAAAAAQAAAAQpQ29nbm9zLkNPQy5EYXRhU291cmNlLlJlcG9ydERhdGEuQ2VsbFBhcnTkAAAACSTnAAAHr+AAAAABAAAAAQAAAAQpQ29nbm9zLkNPQy5EYXRhU291cmNlLlJlcG9ydERhdGEuQ2VsbFBhcnTkAAAACSXnAAAHteAAAAABAAAAAQAAAAQpQ29nbm9zLkNPQy5EYXRhU291cmNlLlJlcG9ydERhdGEuQ2VsbFBhcnTkAAAACSbnAAAHu+AAAAABAAAAAQAAAAQpQ29nbm9zLkNPQy5EYXRhU291cmNlLlJlcG9ydERhdGEuQ2VsbFBhcnTkAAAACSfnAAAHweAAAAABAAAAAQAAAAQpQ29nbm9zLkNPQy5EYXRhU291cmNlLlJlcG9ydERhdGEuQ2VsbFBhcnTkAAAACSjnAAAHx+AAAAABAAAAAQAAAAQpQ29nbm9zLkNPQy5EYXRhU291cmNlLlJlcG9ydERhdGEuQ2VsbFBhcnTkAAAACSnnAAAHveMAAAABAAAAAQAAAAQpQ29nbm9zLkNPQy5EYXRhU291cmNlLlJlcG9ydERhdGEuQ2VsbFBhcnTkAAAACSrnAAAHxOMAAAABAAAAAQAAAAQpQ29nbm9zLkNPQy5EYXRhU291cmNlLlJlcG9ydERhdGEuQ2VsbFBhcnTkAAAACSvnAAAHy+MAAAABAAAAAQAAAAQpQ29nbm9zLkNPQy5EYXRhU291cmNlLlJlcG9ydERhdGEuQ2VsbFBhcnTkAAAACSznAAAH0uMAAAABAAAAAQAAAAQpQ29nbm9zLkNPQy5EYXRhU291cmNlLlJlcG9ydERhdGEuQ2VsbFBhcnTkAAAACS3nAAAHw+QAAAABAAAAAQAAAAQpQ29nbm9zLkNPQy5EYXRhU291cmNlLlJlcG9ydERhdGEuQ2VsbFBhcnTkAAAACS7nAAAHyeQAAAABAAAAAQAAAAQpQ29nbm9zLkNPQy5EYXRhU291cmNlLlJlcG9ydERhdGEuQ2VsbFBhcnTkAAAACS/nAAAHz+QAAAABAAAAAQAAAAQpQ29nbm9zLkNPQy5EYXRhU291cmNlLlJlcG9ydERhdGEuQ2VsbFBhcnTkAAAACTDnAAAH1eQAAAABAAAAAQAAAAQpQ29nbm9zLkNPQy5EYXRhU291cmNlLlJlcG9ydERhdGEuQ2VsbFBhcnTkAAAACTHnAAAH2+QAAAABAAAAAQAAAAQpQ29nbm9zLkNPQy5EYXRhU291cmNlLlJlcG9ydERhdGEuQ2VsbFBhcnTkAAAACTLnAAAH4eQAAAABAAAAAQAAAAQpQ29nbm9zLkNPQy5EYXRhU291cmNlLlJlcG9ydERhdGEuQ2VsbFBhcnTkAAAACTPnAAAH5+QAAAABAAAAAQAAAAQpQ29nbm9zLkNPQy5EYXRhU291cmNlLlJlcG9ydERhdGEuQ2VsbFBhcnTkAAAACTTnAAAH7uQAAAABAAAAAQAAAAQpQ29nbm9zLkNPQy5EYXRhU291cmNlLlJlcG9ydERhdGEuQ2VsbFBhcnTkAAAACTXnAAAH9OQAAAABAAAAAQAAAAQpQ29nbm9zLkNPQy5EYXRhU291cmNlLlJlcG9ydERhdGEuQ2VsbFBhcnTkAAAACTbnAAAH+uQAAAABAAAAAQAAAAQpQ29nbm9zLkNPQy5EYXRhU291cmNlLlJlcG9ydERhdGEuQ2VsbFBhcnTkAAAACTfnAAAHAOUAAAABAAAAAQAAAAQpQ29nbm9zLkNPQy5EYXRhU291cmNlLlJlcG9ydERhdGEuQ2VsbFBhcnTkAAAACTjnAAAHBuUAAAABAAAAAQAAAAQpQ29nbm9zLkNPQy5EYXRhU291cmNlLlJlcG9ydERhdGEuQ2VsbFBhcnTkAAAACTnnAAAHDOUAAAABAAAAAQAAAAQpQ29nbm9zLkNPQy5EYXRhU291cmNlLlJlcG9ydERhdGEuQ2VsbFBhcnTkAAAACTrnAAAHEuUAAAABAAAAAQAAAAQpQ29nbm9zLkNPQy5EYXRhU291cmNlLlJlcG9ydERhdGEuQ2VsbFBhcnTkAAAACTvnAAAHL+UAAAABAAAAAQAAAAQpQ29nbm9zLkNPQy5EYXRhU291cmNlLlJlcG9ydERhdGEuQ2VsbFBhcnTkAAAACTznAAAHNeUAAAABAAAAAQAAAAQpQ29nbm9zLkNPQy5EYXRhU291cmNlLlJlcG9ydERhdGEuQ2VsbFBhcnTkAAAACT3nAAAHO+UAAAABAAAAAQAAAAQpQ29nbm9zLkNPQy5EYXRhU291cmNlLlJlcG9ydERhdGEuQ2VsbFBhcnTkAAAACT7nAAAHQeUAAAABAAAAAQAAAAQpQ29nbm9zLkNPQy5EYXRhU291cmNlLlJlcG9ydERhdGEuQ2VsbFBhcnTkAAAACT/nAAAHR+UAAAABAAAAAQAAAAQpQ29nbm9zLkNPQy5EYXRhU291cmNlLlJlcG9ydERhdGEuQ2VsbFBhcnTkAAAACUDnAAAHTeUAAAABAAAAAQAAAAQpQ29nbm9zLkNPQy5EYXRhU291cmNlLlJlcG9ydERhdGEuQ2VsbFBhcnTkAAAACUHnAAAHU+UAAAABAAAAAQAAAAQpQ29nbm9zLkNPQy5EYXRhU291cmNlLlJlcG9ydERhdGEuQ2VsbFBhcnTkAAAACULnAAAHWuUAAAABAAAAAQAAAAQpQ29nbm9zLkNPQy5EYXRhU291cmNlLlJlcG9ydERhdGEuQ2VsbFBhcnTkAAAACUPnAAAHYOUAAAABAAAAAQAAAAQpQ29nbm9zLkNPQy5EYXRhU291cmNlLlJlcG9ydERhdGEuQ2VsbFBhcnTkAAAACUTnAAAHZuUAAAABAAAAAQAAAAQpQ29nbm9zLkNPQy5EYXRhU291cmNlLlJlcG9ydERhdGEuQ2VsbFBhcnTkAAAACUXnAAAHbOUAAAABAAAAAQAAAAQpQ29nbm9zLkNPQy5EYXRhU291cmNlLlJlcG9ydERhdGEuQ2VsbFBhcnTkAAAACUbnAAAHcuUAAAABAAAAAQAAAAQpQ29nbm9zLkNPQy5EYXRhU291cmNlLlJlcG9ydERhdGEuQ2VsbFBhcnTkAAAACUfnAAAHeOUAAAABAAAAAQAAAAQpQ29nbm9zLkNPQy5EYXRhU291cmNlLlJlcG9ydERhdGEuQ2VsbFBhcnTkAAAACUjnAAAHfuUAAAABAAAAAQAAAAQpQ29nbm9zLkNPQy5EYXRhU291cmNlLlJlcG9ydERhdGEuQ2VsbFBhcnTkAAAACUnnAAAHiuUAAAABAAAAAQAAAAQpQ29nbm9zLkNPQy5EYXRhU291cmNlLlJlcG9ydERhdGEuQ2VsbFBhcnTkAAAACUrnAAAHkOUAAAABAAAAAQAAAAQpQ29nbm9zLkNPQy5EYXRhU291cmNlLlJlcG9ydERhdGEuQ2VsbFBhcnTkAAAACUvnAAAHluUAAAABAAAAAQAAAAQpQ29nbm9zLkNPQy5EYXRhU291cmNlLlJlcG9ydERhdGEuQ2VsbFBhcnTkAAAACUznAAAHnOUAAAABAAAAAQAAAAQpQ29nbm9zLkNPQy5EYXRhU291cmNlLlJlcG9ydERhdGEuQ2VsbFBhcnTkAAAACU3nAAAHouUAAAABAAAAAQAAAAQpQ29nbm9zLkNPQy5EYXRhU291cmNlLlJlcG9ydERhdGEuQ2VsbFBhcnTkAAAACU7nAAAHqOUAAAABAAAAAQAAAAQpQ29nbm9zLkNPQy5EYXRhU291cmNlLlJlcG9ydERhdGEuQ2VsbFBhcnTkAAAACU/nAAAHruUAAAABAAAAAQAAAAQpQ29nbm9zLkNPQy5EYXRhU291cmNlLlJlcG9ydERhdGEuQ2VsbFBhcnTkAAAACVDnAAAHteUAAAABAAAAAQAAAAQpQ29nbm9zLkNPQy5EYXRhU291cmNlLlJlcG9ydERhdGEuQ2VsbFBhcnTkAAAACVHnAAAHu+UAAAABAAAAAQAAAAQpQ29nbm9zLkNPQy5EYXRhU291cmNlLlJlcG9ydERhdGEuQ2VsbFBhcnTkAAAACVLnAAAHweUAAAABAAAAAQAAAAQpQ29nbm9zLkNPQy5EYXRhU291cmNlLlJlcG9ydERhdGEuQ2VsbFBhcnTkAAAACVPnAAAHx+UAAAABAAAAAQAAAAQpQ29nbm9zLkNPQy5EYXRhU291cmNlLlJlcG9ydERhdGEuQ2VsbFBhcnTkAAAACVTnAAAHzeUAAAABAAAAAQAAAAQpQ29nbm9zLkNPQy5EYXRhU291cmNlLlJlcG9ydERhdGEuQ2VsbFBhcnTkAAAACVXnAAAH0+UAAAABAAAAAQAAAAQpQ29nbm9zLkNPQy5EYXRhU291cmNlLlJlcG9ydERhdGEuQ2VsbFBhcnTkAAAACVbnAAAH2eUAAAABAAAAAQAAAAQpQ29nbm9zLkNPQy5EYXRhU291cmNlLlJlcG9ydERhdGEuQ2VsbFBhcnTkAAAACVfnAAABQuYAAPCtAAAJWOcAAAnnAAAACgoBphj//+pH//8GAAAAAUPmAADwrQAACVvnAAAJ5wAAAAoKAaMY///qR///BgAAAAFE5gAA8K0AAAle5wAACecAAAAKCgGgGP//6kf//wYAAAABReYAAPCtAAAJYecAAAnnAAAACgoBnRj//+pH//8GAAAAAUbmAADwrQAACWTnAAAGZecAAA1SYXRlIEluY3JlYXNlCgoBmhj//+pH//8GAAAAAUfmAADwrQAACWfnAAAGaOcAAA1SYXRlIFBvc2l0aW9uCgoBlxj//+pH//8GAAAAAUjmAADwrQAACWrnAAAGa+cAABBPcGVyYXRpbmcgTWFyZ2luCgoBlBj//+pH//8GAAAAAUnmAADwrQAACW3nAAAGbucAAAolIG9mIFRvdGFsCgoBkRj//+pH//8GAAAAAUrmAADwrQAACXDnAAAGcecAAApNZW1iZXJzaGlwCgoBjhj//+pH//8GAAAAAUvmAADwrQAACXPnAAAGdOcAABFNZW1iZXJzaGlwIEdyb3d0aAoKAYsY///qR///BgAAAAFM5gAA8K0AAAl25wAABnfnAAATTWVtYmVyc2hpcCBHcm93dGggJQoKAYgY///qR///BgAAAAFN5gAA8K0AAAl55wAABnrnAAANUmF0ZSBJbmNyZWFzZQoKAYUY///qR///BgAAAAFO5gAA8K0AAAl85wAABn3nAAANUmF0ZSBQb3NpdGlvbgoKAYIY///qR///BgAAAAFP5gAA8K0AAAl/5wAABoDnAAAQT3BlcmF0aW5nIE1hcmdpbgoKAX8Y///qR///BgAAAAFQ5gAA8K0AAAmC5wAABoPnAAAKJSBvZiBUb3RhbAoKAXwY///qR///BgAAAAFR5gAA8K0AAAmF5wAABobnAAAKTWVtYmVyc2hpcAoKAXkY///qR///BgAAAAFS5gAA8K0AAAmI5wAABonnAAARTWVtYmVyc2hpcCBHcm93dGgKCgF2GP//6kf//wYAAAABU+YAAPCtAAAJi+cAAAaM5wAAE01lbWJlcnNoaXAgR3Jvd3RoICUKCgFzGP//6kf//wYAAAABVOYAAPCtAAAJjucAAAaP5wAADVJhdGUgSW5jcmVhc2UKCgFwGP//6kf//wYAAAABVeYAAPCtAAAJkecAAAaS5wAADVJhdGUgUG9zaXRpb24KCgFtGP//6kf//wYAAAABVuYAAPCtAAAJlOcAAAaV5wAAEE9wZXJhdGluZyBNYXJnaW4KCgFqGP//6kf//wYAAAABV+YAAPCtAAAJl+cAAAaY5wAACiUgb2YgVG90YWwKCgFnGP//6kf//wYAAAABWOYAAPCtAAAJmucAAAab5wAACk1lbWJlcnNoaXAKCgFkGP//6kf//wYAAAABWeYAAPCtAAAJnecAAAae5wAAEU1lbWJlcnNoaXAgR3Jvd3RoCgoBYRj//+pH//8GAAAAAVrmAADwrQAACaDnAAAGoecAABNNZW1iZXJzaGlwIEdyb3d0aCAlCgoBXhj//+pH//8GAAAAAVvmAADwrQAACaPnAAAGpOcAAA1SYXRlIEluY3JlYXNlCgoBWxj//+pH//8GAAAAAVzmAADwrQAACabnAAAGp+cAAA1SYXRlIFBvc2l0aW9uCgoBWBj//+pH//8GAAAAAV3mAADwrQAACannAAAGqucAABBPcGVyYXRpbmcgTWFyZ2luCgoBVRj//+pH//8GAAAAAV7mAADwrQAACaznAAAGrecAAAolIG9mIFRvdGFsCgoBUhj//+pH//8GAAAAAV/mAADwrQAACa/nAAAGsOcAAApNZW1iZXJzaGlwCgoBTxj//+pH//8GAAAAAWDmAADwrQAACbLnAAAGs+cAABFNZW1iZXJzaGlwIEdyb3d0aAoKAUwY///qR///BgAAAAFh5gAA8K0AAAm15wAABrbnAAATTWVtYmVyc2hpcCBHcm93dGggJQoKAUkY///qR///BgAAAAFi5gAA8K0AAAm45wAACecAAAAKCgFGGP//6kf//wYAAAABY+YAAPCtAAAJu+cAAAnnAAAACgoBQxj//+pH//8GAAAAAWTmAADwrQAACb7nAAAJ5wAAAAoKAUAY///qR///BgAAAAFl5gAA8K0AAAnB5wAACecAAAAKCgE9GP//6kf//wYAAAABZuYAAPCtAAAJxOcAAAnnAAAACgoBOhj//+pH//8GAAAAAWfmAADwrQAACcfnAAAJ5wAAAAoKATcY///qR///BgAAAAFo5gAA8K0AAAnK5wAACecAAAAKCgE0GP//6kf//wYAAAABaeYAAPCtAAAJzecAAAnnAAAACgoBMRj//+pH//8GAAAAAWrmAADwrQAACdDnAAAJ5wAAAAoKAS4Y///qR///BgAAAAFr5gAA8K0AAAnT5wAACecAAAAKCgErGP//6kf//wYAAAABbOYAAPCtAAAJ1ucAAAnnAAAACgoBKBj//+pH//8GAAAAAW3mAADwrQAACdnnAAAJ5wAAAAoKASUY///qR///BgAAAAFu5gAA8K0AAAnc5wAACecAAAAKCgEiGP//6kf//wYAAAABb+YAAPCtAAAJ3+cAAAnnAAAACgoBHxj//+pH//8GAAAAAXDmAADwrQAACeLnAAAG4+cAAApNZW1iZXJzaGlwCgoBHBj//+pH//8GAAAAAXHmAADwrQAACeXnAAAG5ucAABFNZW1iZXJzaGlwIEdyb3d0aAoKARkY///qR///BgAAAAFy5gAA8K0AAAno5wAABunnAAAQUmV2ZW51ZSBJbmNyZWFzZQoKARYY///qR///BgAAAAFz5gAA8K0AAAnr5wAABuznAAANRXhwZW5zZSBUcmVuZAoKARMY///qR///BgAAAAF05gAA8K0AAAnu5wAABu/nAAAQT3BlcmF0aW5nIEluY29tZQoKARAY///qR///BgAAAAF15gAA8K0AAAnx5wAABvLnAAAQT3BlcmF0aW5nIE1hcmdpbgoKAQ0Y///qR///BgAAAAF25gAA8K0AAAn05wAABvXnAAAZQWRqdXN0ZWQgT3BlcmF0aW5nIEluY29tZQoKAQoY///qR///BgAAAAF35gAA8K0AAAn35wAABvjnAAAZQWRqdXN0ZWQgT3BlcmF0aW5nIE1hcmdpbgoKAQcY///qR///BgAAAAF45gAA8K0AAAn65wAABvvnAAAKTWVtYmVyc2hpcAoKAQQY///qR///BgAAAAF55gAA8K0AAAn95wAABv7nAAARTWVtYmVyc2hpcCBHcm93dGgKCgEBGP//6kf//wYAAAABeuYAAPCtAAAJAOgAAAYB6AAAEFJldmVudWUgSW5jcmVhc2UKCgH+F///6kf//wYAAAABe+YAAPCtAAAJA+gAAAYE6AAADUV4cGVuc2UgVHJlbmQKCgH7F///6kf//wYAAAABfOYAAPCtAAAJBugAAAYH6AAAEE9wZXJhdGluZyBJbmNvbWUKCgH4F///6kf//wYAAAABfeYAAPCtAAAJCegAAAYK6AAAEE9wZXJhdGluZyBNYXJnaW4KCgH1F///6kf//wYAAAABfuYAAPCtAAAJDOgAAAYN6AAAGUFkanVzdGVkIE9wZXJhdGluZyBJbmNvbWUKCgHyF///6kf//wYAAAABf+YAAPCtAAAJD+gAAAYQ6AAAGUFkanVzdGVkIE9wZXJhdGluZyBNYXJnaW4KCgHvF///6kf//wYAAAABgOYAAPCtAAAJEugAAAYT6AAACk1lbWJlcnNoaXAKCgHsF///6kf//wYAAAABgeYAAPCtAAAJFegAAAYW6AAAEU1lbWJlcnNoaXAgR3Jvd3RoCgoB6Rf//+pH//8GAAAAAYLmAADwrQAACRjoAAAGGegAABBSZXZlbnVlIEluY3JlYXNlCgoB5hf//+pH//8GAAAAAYPmAADwrQAACRvoAAAGHOgAAA1FeHBlbnNlIFRyZW5kCgoB4xf//+pH//8GAAAAAYTmAADwrQAACR7oAAAGH+gAABBPcGVyYXRpbmcgSW5jb21lCgoB4Bf//+pH//8GAAAAAYXmAADwrQAACSHoAAAGIugAABBPcGVyYXRpbmcgTWFyZ2luCgoB3Rf//+pH//8GAAAAAYbmAADwrQAACSToAAAGJegAAApNZW1iZXJzaGlwCgoB2hf//+pH//8GAAAAAYfmAADwrQAACSfoAAAGKOgAABFNZW1iZXJzaGlwIEdyb3d0aAoKAdcX///qR///BgAAAAGI5gAA8K0AAAkq6AAABivoAAAQUmV2ZW51ZSBJbmNyZWFzZQoKAdQX///qR///BgAAAAGJ5gAA8K0AAAkt6AAABi7oAAANRXhwZW5zZSBUcmVuZAoKAdEX///qR///BgAAAAGK5gAA8K0AAAkw6AAABjHoAAAQT3BlcmF0aW5nIEluY29tZQoKAc4X///qR///BgAAAAGL5gAA8K0AAAkz6AAABjToAAAQT3BlcmF0aW5nIE1hcmdpbgoKAcsX///qR///BgAAAAGM5gAA8K0AAAk26AAABjfoAAAKTWVtYmVyc2hpcAoKAcgX///qR///BgAAAAGN5gAA8K0AAAk56AAABjroAAARTWVtYmVyc2hpcCBHcm93dGgKCgHFF///6kf//wYAAAABjuYAAPCtAAAJPOgAAAY96AAAEFJldmVudWUgSW5jcmVhc2UKCgHCF///6kf//wYAAAABj+YAAPCtAAAJP+gAAAZA6AAADUV4cGVuc2UgVHJlbmQKCgG/F///6kf//wYAAAABkOYAAPCtAAAJQugAAAZD6AAAEE9wZXJhdGluZyBJbmNvbWUKCgG8F///6kf//wYAAAABkeYAAPCtAAAJRegAAAZG6AAAEE9wZXJhdGluZyBNYXJnaW4KCgG5F///6kf//wYAAAABkuYAAPCtAAAJSOgAAAZJ6AAACk1lbWJlcnNoaXAKCgG2F///6kf//wYAAAABk+YAAPCtAAAJS+gAAAZM6AAAEU1lbWJlcnNoaXAgR3Jvd3RoCgoBsxf//+pH//8GAAAAAZTmAADwrQAACU7oAAAGT+gAABBSZXZlbnVlIEluY3JlYXNlCgoBsBf//+pH//8GAAAAAZXmAADwrQAACVHoAAAGUugAAA1FeHBlbnNlIFRyZW5kCgoBrRf//+pH//8GAAAAAZbmAADwrQAACVToAAAGVegAABBPcGVyYXRpbmcgSW5jb21lCgoBqhf//+pH//8GAAAAAZfmAADwrQAACVfoAAAGWOgAABBPcGVyYXRpbmcgTWFyZ2luCgoBpxf//+pH//8GAAAAAZjmAADwrQAACVroAAAJ5wAAAAoKAaQX///qR///BgAAAAGZ5gAA8K0AAAld6AAACecAAAAKCgGhF///6kf//wYAAAABmuYAAPCtAAAJYOgAAAnnAAAACgoBnhf//+pH//8GAAAAAZvmAADwrQAACWPoAAAJ5wAAAAoKAZsX///qR///BgAAAAGc5gAA8K0AAAlm6AAABmfoAAAaQXZlcmFnZSBNb250aGx5IE1lbWJlcnNoaXAKCgGYF///6kf//wYAAAABneYAAPCtAAAJaegAAAZq6AAAHCUgb2YgIExhcmdlIEdyb3VwIE1lbWJlcnNoaXAKCgGVF///6kf//wYAAAABnuYAAPCtAAAJbOgAAAZt6AAAEUV4cGVuc2UgJSBieSBUaWVyCgoBkhf//+pH//8GAAAAAZ/mAADwrQAACW/oAAAGcOgAABZPcGVyYXRpbmcgTWFyZ2luICQwMDBzCgoBjxf//+pH//8GAAAAAaDmAADwrQAACXLoAAAGc+gAABJPcGVyYXRpbmcgTWFyZ2luICUKCgGMF///6kf//wYAAAABoeYAAPCtAAAJdegAAAZ26AAAGkF2ZXJhZ2UgTW9udGhseSBNZW1iZXJzaGlwCgoBiRf//+pH//8GAAAAAaLmAADwrQAACXjoAAAGeegAABwlIG9mICBMYXJnZSBHcm91cCBNZW1iZXJzaGlwCgoBhhf//+pH//8GAAAAAaPmAADwrQAACXvoAAAGfOgAABFFeHBlbnNlICUgYnkgVGllcgoKAYMX///qR///BgAAAAGk5gAA8K0AAAl+6AAABn/oAAAWT3BlcmF0aW5nIE1hcmdpbiAkMDAwcwoKAYAX///qR///BgAAAAGl5gAA8K0AAAmB6AAABoLoAAAST3BlcmF0aW5nIE1hcmdpbiAlCgoBfRf//+pH//8GAAAAAabmAADwrQAACYToAAAGhegAABpBdmVyYWdlIE1vbnRobHkgTWVtYmVyc2hpcAoKAXoX///qR///BgAAAAGn5gAA8K0AAAmH6AAABojoAAAcJSBvZiAgTGFyZ2UgR3JvdXAgTWVtYmVyc2hpcAoKAXcX///qR///BgAAAAGo5gAA8K0AAAmK6AAABovoAAARRXhwZW5zZSAlIGJ5IFRpZXIKCgF0F///6kf//wYAAAABqeYAAPCtAAAJjegAAAaO6AAAFk9wZXJhdGluZyBNYXJnaW4gJDAwMHMKCgFxF///6kf//wYAAAABquYAAPCtAAAJkOgAAAaR6AAAEk9wZXJhdGluZyBNYXJnaW4gJQoKAW4X///qR///BgAAAAGr5gAA8K0AAAmT6AAABpToAAAaQXZlcmFnZSBNb250aGx5IE1lbWJlcnNoaXAKCgFrF///6kf//wYAAAABrOYAAPCtAAAJlugAAAaX6AAAHCUgb2YgIExhcmdlIEdyb3VwIE1lbWJlcnNoaXAKCgFoF///6kf//wYAAAABreYAAPCtAAAJmegAAAaa6AAAEUV4cGVuc2UgJSBieSBUaWVyCgoBZRf//+pH//8GAAAAAa7mAADwrQAACZzoAAAGnegAABZPcGVyYXRpbmcgTWFyZ2luICQwMDBzCgoBYhf//+pH//8GAAAAAa/mAADwrQAACZ/oAAAGoOgAABJPcGVyYXRpbmcgTWFyZ2luICUKCgFfF///6kf//wYAAAABsOYAAPCtAAAJougAAAaj6AAACk1lbWJlcnNoaXAKCgFcF///6kf//wYAAAABseYAAPCtAAAJpegAAAam6AAADVJhdGUgUG9zaXRpb24KCgFZF///6kf//wYAAAABsuYAAPCtAAAJqOgAAAap6AAABkdyb3d0aAoKAVYX///qR///BgAAAAGz5gAA8K0AAAmr6AAABqzoAAAIR3Jvd3RoICUKCgFTF///6kf//wYAAAABtOYAAPCtAAAJrugAAAav6AAACkF2ZyBNYXJnaW4KCgFQF///6kf//wYAAAABteYAAPCtAAAJsegAAAay6AAAGkF2ZXJhZ2UgTW9udGhseSBNZW1iZXJzaGlwCgoBTRf//+pH//8GAAAAAbbmAADwrQAACbToAAAGtegAADQlIG9mIFRvdGFsIEZ1bGx5IEluc3VyZWQgQ29tbWVyY2lhbCBHcm91cCBNZW1iZXJzaGlwCgoBShf//+pH//8GAAAAAbfmAADwrQAACbfoAAAGuOgAABFFeHBlbnNlICUgYnkgVGllcgoKAUcX///qR///BgAAAAG45gAA8K0AAAm66AAABrvoAAAWT3BlcmF0aW5nIE1hcmdpbiAkMDAwcwoKAUQX///qR///BgAAAAG55gAA8K0AAAm96AAABr7oAAAST3BlcmF0aW5nIE1hcmdpbiAlCgoBQRf//+pH//8GAAAAAbrmAADwrQAACcDoAAAGwegAABpBdmVyYWdlIE1vbnRobHkgTWVtYmVyc2hpcAoKAT4X///qR///BgAAAAG75gAA8K0AAAnD6AAABsToAAA0JSBvZiBUb3RhbCBGdWxseSBJbnN1cmVkIENvbW1lcmNpYWwgR3JvdXAgTWVtYmVyc2hpcAoKATsX///qR///BgAAAAG85gAA8K0AAAnG6AAABsfoAAARRXhwZW5zZSAlIGJ5IFRpZXIKCgE4F///6kf//wYAAAABveYAAPCtAAAJyegAAAbK6AAAFk9wZXJhdGluZyBNYXJnaW4gJDAwMHMKCgE1F///6kf//wYAAAABvuYAAPCtAAAJzOgAAAbN6AAAEk9wZXJhdGluZyBNYXJnaW4gJQoKATIX///qR///BgAAAAG/5gAA8K0AAAnP6AAABtDoAAAaQXZlcmFnZSBNb250aGx5IE1lbWJlcnNoaXAKCgEvF///6kf//wYAAAABwOYAAPCtAAAJ0ugAAAbT6AAANCUgb2YgVG90YWwgRnVsbHkgSW5zdXJlZCBDb21tZXJjaWFsIEdyb3VwIE1lbWJlcnNoaXAKCgEsF///6kf//wYAAAABweYAAPCtAAAJ1egAAAbW6AAAEUV4cGVuc2UgJSBieSBUaWVyCgoBKRf//+pH//8GAAAAAcLmAADwrQAACdjoAAAG2egAABZPcGVyYXRpbmcgTWFyZ2luICQwMDBzCgoBJhf//+pH//8GAAAAAcPmAADwrQAACdvoAAAG3OgAABJPcGVyYXRpbmcgTWFyZ2luICUKCgEjF///6kf//wYAAAABxOYAAPCtAAAJ3ugAAAbf6AAAGkF2ZXJhZ2UgTW9udGhseSBNZW1iZXJzaGlwCgoBIBf//+pH//8GAAAAAcXmAADwrQAACeHoAAAG4ugAADQlIG9mIFRvdGFsIEZ1bGx5IEluc3VyZWQgQ29tbWVyY2lhbCBHcm91cCBNZW1iZXJzaGlwCgoBHRf//+pH//8GAAAAAcbmAADwrQAACeToAAAG5egAABFFeHBlbnNlICUgYnkgVGllcgoKARoX///qR///BgAAAAHH5gAA8K0AAAnn6AAABujoAAAWT3BlcmF0aW5nIE1hcmdpbiAkMDAwcwoKARcX///qR///BgAAAAHI5gAA8K0AAAnq6AAABuvoAAAST3BlcmF0aW5nIE1hcmdpbiAlCgoBFBf//+pH//8GAAAAAcnmAADwrQAACe3oAAAG7ugAABpBdmVyYWdlIE1vbnRobHkgTWVtYmVyc2hpcAoKAREX///qR///BgAAAAHK5gAA8K0AAAnw6AAABvHoAAAcJSBvZiAgU21hbGwgR3JvdXAgTWVtYmVyc2hpcAoKAQ4X///qR///BgAAAAHL5gAA8K0AAAnz6AAABvToAAARRXhwZW5zZSAlIGJ5IFRpZXIKCgELF///6kf//wYAAAABzOYAAPCtAAAJ9ugAAAb36AAAFk9wZXJhdGluZyBNYXJnaW4gJDAwMHMKCgEIF///6kf//wYAAAABzeYAAPCtAAAJ+egAAAb66AAAEk9wZXJhdGluZyBNYXJnaW4gJQoKAQUX///qR///BgAAAAHO5gAA8K0AAAn86AAABv3oAAAaQXZlcmFnZSBNb250aGx5IE1lbWJlcnNoaXAKCgECF///6kf//wYAAAABz+YAAPCtAAAJ/+gAAAYA6QAAHCUgb2YgIFNtYWxsIEdyb3VwIE1lbWJlcnNoaXAKCgH/Fv//6kf//wYAAAAB0OYAAPCtAAAJAukAAAYD6QAAEUV4cGVuc2UgJSBieSBUaWVyCgoB/Bb//+pH//8GAAAAAdHmAADwrQAACQXpAAAGBukAABZPcGVyYXRpbmcgTWFyZ2luICQwMDBzCgoB+Rb//+pH//8GAAAAAdLmAADwrQAACQjpAAAGCekAABJPcGVyYXRpbmcgTWFyZ2luICUKCgH2Fv//6kf//wYAAAAB0+YAAPCtAAAJC+kAAAYM6QAAGkF2ZXJhZ2UgTW9udGhseSBNZW1iZXJzaGlwCgoB8xb//+pH//8GAAAAAdTmAADwrQAACQ7pAAAGD+kAABwlIG9mICBTbWFsbCBHcm91cCBNZW1iZXJzaGlwCgoB8Bb//+pH//8GAAAAAdXmAADwrQAACRHpAAAGEukAABFFeHBlbnNlICUgYnkgVGllcgoKAe0W///qR///BgAAAAHW5gAA8K0AAAkU6QAABhXpAAAWT3BlcmF0aW5nIE1hcmdpbiAkMDAwcwoKAeoW///qR///BgAAAAHX5gAA8K0AAAkX6QAABhjpAAAST3BlcmF0aW5nIE1hcmdpbiAlCgoB5xb//+pH//8GAAAAAdjmAADwrQAACRrpAAAGG+kAABpBdmVyYWdlIE1vbnRobHkgTWVtYmVyc2hpcAoKAeQW///qR///BgAAAAHZ5gAA8K0AAAkd6QAABh7pAAAcJSBvZiAgU21hbGwgR3JvdXAgTWVtYmVyc2hpcAoKAeEW///qR///BgAAAAHa5gAA8K0AAAkg6QAABiHpAAARRXhwZW5zZSAlIGJ5IFRpZXIKCgHeFv//6kf//wYAAAAB2+YAAPCtAAAJI+kAAAYk6QAAFk9wZXJhdGluZyBNYXJnaW4gJDAwMHMKCgHbFv//6kf//wYAAAAB3OYAAPCtAAAJJukAAAYn6QAAEk9wZXJhdGluZyBNYXJnaW4gJQoKAdgW///qR///BgAAAAHd5gAA8K0AAAkp6QAACecAAAAKCgHVFv//6kf//wYAAAAB3uYAAPCtAAAJLOkAAAnnAAAACgoB0hb//+pH//8GAAAAAd/mAADwrQAACS/pAAAJ5wAAAAoKAc8W///qR///BgAAAAHg5gAA8K0AAAky6QAACecAAAAKCgHMFv//6kf//wYAAAAB4eYAAPCtAAAJNekAAAY26QAAE1llYXItRW5kIE1lbWJlcnNoaXAKCgHJFv//6kf//wYAAAAB4uYAAPCtAAAJOOkAAAY56QAADU1lbWJlciBNb250aHMKCgHGFv//6kf//wYAAAAB4+YAAPCtAAAJO+kAAAY86QAAGU9wZXJhdGluZyBSZXZlbnVlICgkMDAwcykKCgHDFv//6kf//wYAAAAB5OYAAPCtAAAJPukAAAY/6QAAGU9wZXJhdGluZyBFeHBlbnNlICgkMDAwcykKCgHAFv//6kf//wYAAAAB5eYAAPCtAAAJQekAAAZC6QAAGE9wZXJhdGluZyBJbmNvbWUgKCQwMDBzKQoKAb0W///qR///BgAAAAHm5gAA8K0AAAlE6QAABkXpAAAQT3BlcmF0aW5nIE1hcmdpbgoKAboW///qR///BgAAAAHn5gAA8K0AAAlH6QAABkjpAAARTWVtYmVyc2hpcCBHcm93dGgKCgG3Fv//6kf//wYAAAAB6OYAAPCtAAAJSukAAAZL6QAAFiUgRW5yb2xsZWQgaW4gTWVkaWNhaWQKCgG0Fv//6kf//wYAAAAB6eYAAPCtAAAJTekAAAZO6QAAE1llYXItRW5kIE1lbWJlcnNoaXAKCgGxFv//6kf//wYAAAAB6uYAAPCtAAAJUOkAAAZR6QAADU1lbWJlciBNb250aHMKCgGuFv//6kf//wYAAAAB6+YAAPCtAAAJU+kAAAZU6QAAGU9wZXJhdGluZyBSZXZlbnVlICgkMDAwcykKCgGrFv//6kf//wYAAAAB7OYAAPCtAAAJVukAAAZX6QAAGU9wZXJhdGluZyBFeHBlbnNlICgkMDAwcykKCgGoFv//6kf//wYAAAAB7eYAAPCtAAAJWekAAAZa6QAAGE9wZXJhdGluZyBJbmNvbWUgKCQwMDBzKQoKAaUW///qR///BgAAAAHu5gAA8K0AAAlc6QAABl3pAAAQT3BlcmF0aW5nIE1hcmdpbgoKAaIW///qR///BgAAAAHv5gAA8K0AAAlf6QAABmDpAAARTWVtYmVyc2hpcCBHcm93dGgKCgGfFv//6kf//wYAAAAB8OYAAPCtAAAJYukAAAZj6QAAE1llYXItRW5kIE1lbWJlcnNoaXAKCgGcFv//6kf//wYAAAAB8eYAAPCtAAAJZekAAAZm6QAADU1lbWJlciBNb250aHMKCgGZFv//6kf//wYAAAAB8uYAAPCtAAAJaOkAAAZp6QAAGU9wZXJhdGluZyBSZXZlbnVlICgkMDAwcykKCgGWFv//6kf//wYAAAAB8+YAAPCtAAAJa+kAAAZs6QAAGU9wZXJhdGluZyBFeHBlbnNlICgkMDAwcykKCgGTFv//6kf//wYAAAAB9OYAAPCtAAAJbukAAAZv6QAAGE9wZXJhdGluZyBJbmNvbWUgKCQwMDBzKQoKAZAW///qR///BgAAAAH15gAA8K0AAAlx6QAABnLpAAAQT3BlcmF0aW5nIE1hcmdpbgoKAY0W///qR///BgAAAAH25gAA8K0AAAl06QAABnXpAAARTWVtYmVyc2hpcCBHcm93dGgKCgGKFv//6kf//wYAAAAB9+YAAPCtAAAJd+kAAAnnAAAACgoBhxb//+pH//8GAAAAAfjmAADwrQAACXrpAAAJ5wAAAAoKAYQW///qR///BgAAAAH55gAA8K0AAAl96QAACecAAAAKCgGBFv//6kf//wYAAAAB+uYAAPCtAAAJgOkAAAnnAAAACgoBfhb//+pH//8GAAAAAfvmAADwrQAACYPpAAAJ5wAAAAoKAXsW///qR///BgAAAAH85gAA8K0AAAmG6QAACecAAAAKCgF4Fv//6kf//wYAAAAB/eYAAPCtAAAJiekAAAnnAAAACgoBdRb//+pH//8GAAAAAf7mAADwrQAACYzpAAAJ5wAAAAoKAXIW///qR///BgAAAAH/5gAA8K0AAAmP6QAACecAAAAKCgFvFv//6kf//wYAAAABAOcAAPCtAAAJkukAAAnnAAAACgoBbBb//+pH//8GAAAAAQHnAADwrQAACZXpAAAJ5wAAAAoKAWkW///qR///BgAAAAEC5wAA8K0AAAmY6QAABpnpAAAKTWVtYmVyc2hpcAoKAWYW///qR///BgAAAAED5wAA8K0AAAmb6QAABpzpAAARTWVtYmVyc2hpcCBHcm93dGgKCgFjFv//6kf//wYAAAABBOcAAPCtAAAJnukAAAaf6QAAEFJldmVudWUgSW5jcmVhc2UKCgFgFv//6kf//wYAAAABBecAAPCtAAAJoekAAAai6QAADUV4cGVuc2UgVHJlbmQKCgFdFv//6kf//wYAAAABBucAAPCtAAAJpOkAAAal6QAAEE9wZXJhdGluZyBJbmNvbWUKCgFaFv//6kf//wYAAAABB+cAAPCtAAAJp+kAAAao6QAAEE9wZXJhdGluZyBNYXJnaW4KCgFXFv//6kf//wYAAAABCOcAAPCtAAAJqukAAAar6QAAGUFkanVzdGVkIE9wZXJhdGluZyBJbmNvbWUKCgFUFv//6kf//wYAAAABCecAAPCtAAAJrekAAAau6QAAGUFkanVzdGVkIE9wZXJhdGluZyBNYXJnaW4KCgFRFv//6kf//wYAAAABCucAAPCtAAAJsOkAAAax6QAACk1lbWJlcnNoaXAKCgFOFv//6kf//wYAAAABC+cAAPCtAAAJs+kAAAa06QAAEU1lbWJlcnNoaXAgR3Jvd3RoCgoBSxb//+pH//8GAAAAAQznAADwrQAACbbpAAAGt+kAABBSZXZlbnVlIEluY3JlYXNlCgoBSBb//+pH//8GAAAAAQ3nAADwrQAACbnpAAAGuukAAA1FeHBlbnNlIFRyZW5kCgoBRRb//+pH//8GAAAAAQ7nAADwrQAACbzpAAAGvekAABBPcGVyYXRpbmcgSW5jb21lCgoBQhb//+pH//8GAAAAAQ/nAADwrQAACb/pAAAGwOkAABBPcGVyYXRpbmcgTWFyZ2luCgoBPxb//+pH//8GAAAAARDnAADwrQAACcLpAAAGw+kAABlBZGp1c3RlZCBPcGVyYXRpbmcgSW5jb21lCgoBPBb//+pH//8GAAAAARHnAADwrQAACcXpAAAGxukAABlBZGp1c3RlZCBPcGVyYXRpbmcgTWFyZ2luCgoBORb//+pH//8GAAAAARLnAADwrQAACcjpAAAGyekAAApNZW1iZXJzaGlwCgoBNhb//+pH//8GAAAAARPnAADwrQAACcvpAAAGzOkAABFNZW1iZXJzaGlwIEdyb3d0aAoKATMW///qR///BgAAAAEU5wAA8K0AAAnO6QAABs/pAAAQUmV2ZW51ZSBJbmNyZWFzZQoKATAW///qR///BgAAAAEV5wAA8K0AAAnR6QAABtLpAAANRXhwZW5zZSBUcmVuZAoKAS0W///qR///BgAAAAEW5wAA8K0AAAnU6QAABtXpAAAQT3BlcmF0aW5nIEluY29tZQoKASoW///qR///BgAAAAEX5wAA8K0AAAnX6QAABtjpAAAQT3BlcmF0aW5nIE1hcmdpbgoKAScW///qR///BgAAAAEY5wAA8K0AAAna6QAABtvpAAAKTWVtYmVyc2hpcAoKASQW///qR///BgAAAAEZ5wAA8K0AAAnd6QAABt7pAAARTWVtYmVyc2hpcCBHcm93dGgKCgEhFv//6kf//wYAAAABGucAAPCtAAAJ4OkAAAbh6QAAEFJldmVudWUgSW5jcmVhc2UKCgEeFv//6kf//wYAAAABG+cAAPCtAAAJ4+kAAAbk6QAADUV4cGVuc2UgVHJlbmQKCgEbFv//6kf//wYAAAABHOcAAPCtAAAJ5ukAAAbn6QAAEE9wZXJhdGluZyBJbmNvbWUKCgEYFv//6kf//wYAAAABHecAAPCtAAAJ6ekAAAbq6QAAEE9wZXJhdGluZyBNYXJnaW4KCgEVFv//6kf//wYAAAABHucAAPCtAAAJ7OkAAAbt6QAACk1lbWJlcnNoaXAKCgESFv//6kf//wYAAAABH+cAAPCtAAAJ7+kAAAbw6QAAEU1lbWJlcnNoaXAgR3Jvd3RoCgoBDxb//+pH//8GAAAAASDnAADwrQAACfLpAAAG8+kAABBSZXZlbnVlIEluY3JlYXNlCgoBDBb//+pH//8GAAAAASHnAADwrQAACfXpAAAG9ukAAA1FeHBlbnNlIFRyZW5kCgoBCRb//+pH//8GAAAAASLnAADwrQAACfjpAAAG+ekAABBPcGVyYXRpbmcgSW5jb21lCgoBBhb//+pH//8GAAAAASPnAADwrQAACfvpAAAG/OkAABBPcGVyYXRpbmcgTWFyZ2luCgoBAxb//+pH//8GAAAAASTnAADwrQAACf7pAAAG/+kAAApNZW1iZXJzaGlwCgoBABb//+pH//8GAAAAASXnAADwrQAACQHqAAAGAuoAABFNZW1iZXJzaGlwIEdyb3d0aAoKAf0V///qR///BgAAAAEm5wAA8K0AAAkE6gAABgXqAAAQUmV2ZW51ZSBJbmNyZWFzZQoKAfoV///qR///BgAAAAEn5wAA8K0AAAkH6gAABgjqAAANRXhwZW5zZSBUcmVuZAoKAfcV///qR///BgAAAAEo5wAA8K0AAAkK6gAABgvqAAAQT3BlcmF0aW5nIEluY29tZQoKAfQV///qR///BgAAAAEp5wAA8K0AAAkN6gAABg7qAAAQT3BlcmF0aW5nIE1hcmdpbgoKAfEV///qR///BgAAAAEq5wAA8K0AAAkQ6gAACecAAAAKCgHuFf//6kf//wYAAAABK+cAAPCtAAAJE+oAAAnnAAAACgoB6xX//+pH//8GAAAAASznAADwrQAACRbqAAAJ5wAAAAoKAegV///qR///BgAAAAEt5wAA8K0AAAkZ6gAACecAAAAKCgHlFf//6kf//wYAAAABLucAAPCtAAAJHOoAAAYd6gAADVJhdGUgSW5jcmVhc2UKCgHiFf//6kf//wYAAAABL+cAAPCtAAAJH+oAAAYg6gAADVJhdGUgUG9zaXRpb24KCgHfFf//6kf//wYAAAABMOcAAPCtAAAJIuoAAAYj6gAAEE9wZXJhdGluZyBNYXJnaW4KCgHcFf//6kf//wYAAAABMecAAPCtAAAJJeoAAAYm6gAACiUgb2YgVG90YWwKCgHZFf//6kf//wYAAAABMucAAPCtAAAJKOoAAAYp6gAACk1lbWJlcnNoaXAKCgHWFf//6kf//wYAAAABM+cAAPCtAAAJK+oAAAYs6gAAEU1lbWJlcnNoaXAgR3Jvd3RoCgoB0xX//+pH//8GAAAAATTnAADwrQAACS7qAAAGL+oAABNNZW1iZXJzaGlwIEdyb3d0aCAlCgoB0BX//+pH//8GAAAAATXnAADwrQAACTHqAAAGMuoAAA1SYXRlIEluY3JlYXNlCgoBzRX//+pH//8GAAAAATbnAADwrQAACTTqAAAGNeoAAA1SYXRlIFBvc2l0aW9uCgoByhX//+pH//8GAAAAATfnAADwrQAACTfqAAAGOOoAABBPcGVyYXRpbmcgTWFyZ2luCgoBxxX//+pH//8GAAAAATjnAADwrQAACTrqAAAGO+oAAAolIG9mIFRvdGFsCgoBxBX//+pH//8GAAAAATnnAADwrQAACT3qAAAGPuoAAApNZW1iZXJzaGlwCgoBwRX//+pH//8GAAAAATrnAADwrQAACUDqAAAGQeoAABFNZW1iZXJzaGlwIEdyb3d0aAoKAb4V///qR///BgAAAAE75wAA8K0AAAlD6gAABkTqAAATTWVtYmVyc2hpcCBHcm93dGggJQoKAbsV///qR///BgAAAAE85wAA8K0AAAlG6gAABkfqAAANUmF0ZSBJbmNyZWFzZQoKAbgV///qR///BgAAAAE95wAA8K0AAAlJ6gAABkrqAAANUmF0ZSBQb3NpdGlvbgoKAbUV///qR///BgAAAAE+5wAA8K0AAAlM6gAABk3qAAAQT3BlcmF0aW5nIE1hcmdpbgoKAbIV///qR///BgAAAAE/5wAA8K0AAAlP6gAABlDqAAAKJSBvZiBUb3RhbAoKAa8V///qR///BgAAAAFA5wAA8K0AAAlS6gAABlPqAAAKTWVtYmVyc2hpcAoKAawV///qR///BgAAAAFB5wAA8K0AAAlV6gAABlbqAAARTWVtYmVyc2hpcCBHcm93dGgKCgGpFf//6kf//wYAAAABQucAAPCtAAAJWOoAAAZZ6gAAE01lbWJlcnNoaXAgR3Jvd3RoICUKCgGmFf//6kf//wYAAAABQ+cAAPCtAAAJW+oAAAZc6gAADVJhdGUgSW5jcmVhc2UKCgGjFf//6kf//wYAAAABROcAAPCtAAAJXuoAAAZf6gAADVJhdGUgUG9zaXRpb24KCgGgFf//6kf//wYAAAABRecAAPCtAAAJYeoAAAZi6gAAEE9wZXJhdGluZyBNYXJnaW4KCgGdFf//6kf//wYAAAABRucAAPCtAAAJZOoAAAZl6gAACiUgb2YgVG90YWwKCgGaFf//6kf//wYAAAABR+cAAPCtAAAJZ+oAAAZo6gAACk1lbWJlcnNoaXAKCgGXFf//6kf//wYAAAABSOcAAPCtAAAJauoAAAZr6gAAEU1lbWJlcnNoaXAgR3Jvd3RoCgoBlBX//+pH//8GAAAAAUnnAADwrQAACW3qAAAGbuoAABNNZW1iZXJzaGlwIEdyb3d0aCAlCgoBkRX//+pH//8GAAAAAUrnAADwrQAACXDqAAAJ5wAAAAoKAY4V///qR///BgAAAAFL5wAA8K0AAAlz6gAACecAAAAKCgGLFf//6kf//wYAAAABTOcAAPCtAAAJduoAAAnnAAAACgoBiBX//+pH//8GAAAAAU3nAADwrQAACXnqAAAJ5wAAAAoKAYUV///qR///BgAAAAFO5wAA8K0AAAl86gAACecAAAAKCgGCFf//6kf//wYAAAABT+cAAPCtAAAJf+oAAAnnAAAACgoBfxX//+pH//8GAAAAAVDnAADwrQAACYLqAAAJ5wAAAAoKAXwV///qR///BgAAAAFR5wAA8K0AAAmF6gAACecAAAAKCgF5Ff//6kf//wYAAAABUucAAPCtAAAJiOoAAAnnAAAACgoBdhX//+pH//8GAAAAAVPnAADwrQAACYvqAAAJ5wAAAAoKAXMV///qR///BgAAAAFU5wAA8K0AAAmO6gAACecAAAAKCgFwFf//6kf//wYAAAABVecAAPCtAAAJkeoAAAnnAAAACgoBbRX//+pH//8GAAAAAVbnAADwrQAACZTqAAAJ5wAAAAoKAWoV///qR///BgAAAAFX5wAA8K0AAAmX6gAACecAAAAKCgFnFf//6kf//wYAAAARWOcAAAEAAAAGmuoAAANTNDkRW+cAAAEAAAAGm+oAAANTNjARXucAAAEAAAAGnOoAAANTNzERYecAAAEAAAAGneoAAANTODIRZOcAAAEAAAAGnuoAAAJTNhFn5wAAAQAAAAaf6gAAAlM3EWrnAAABAAAABqDqAAACUzgRbecAAAEAAAAGoeoAAAJTORFw5wAAAQAAAAai6gAAA1MxMBFz5wAAAQAAAAaj6gAAA1MxMRF25wAAAQAAAAak6gAAA1MxMhF55wAAAQAAAAal6gAAAlM2EXznAAABAAAABqbqAAACUzcRf+cAAAEAAAAGp+oAAAJTOBGC5wAAAQAAAAao6gAAAlM5EYXnAAABAAAABqnqAAADUzEwEYjnAAABAAAABqrqAAADUzExEYvnAAABAAAABqvqAAADUzEyEY7nAAABAAAABqzqAAAEUzQyNBGR5wAAAQAAAAat6gAABFM0MjURlOcAAAEAAAAGruoAAARTNDI2EZfnAAABAAAABq/qAAAEUzQyNxGa5wAAAQAAAAaw6gAABFM0MjgRnecAAAEAAAAGseoAAARTNDI5EaDnAAABAAAABrLqAAAEUzQzMBGj5wAAAQAAAAaz6gAABFM0MjQRpucAAAEAAAAGtOoAAARTNDI1EannAAABAAAABrXqAAAEUzQyNhGs5wAAAQAAAAa26gAABFM0MjcRr+cAAAEAAAAGt+oAAARTNDI4EbLnAAABAAAABrjqAAAEUzQyORG15wAAAQAAAAa56gAABFM0MzARuOcAAAEAAAAGuuoAAARTNzY4EbvnAAABAAAABrvqAAAEUzc2ORG+5wAAAQAAAAa86gAABFM3NzARwecAAAEAAAAGveoAAARTNzcxEcTnAAABAAAABr7qAAAEUzc3MhHH5wAAAQAAAAa/6gAABFM3NzMRyucAAAEAAAAGwOoAAARTNzc0Ec3nAAABAAAABsHqAAAEUzc2OBHQ5wAAAQAAAAbC6gAABFM3NjkR0+cAAAEAAAAGw+oAAARTNzcwEdbnAAABAAAABsTqAAAEUzc3MRHZ5wAAAQAAAAbF6gAABFM3NzIR3OcAAAEAAAAGxuoAAARTNzczEd/nAAABAAAABsfqAAAEUzc3NBHi5wAAAQAAAAbI6gAAA1MxOBHl5wAAAQAAAAbJ6gAAA1MyNRHo5wAAAQAAAAbK6gAAA1MzMhHr5wAAAQAAAAbL6gAAA1MzORHu5wAAAQAAAAbM6gAAA1M0NhHx5wAAAQAAAAbN6gAAA1M1MxH05wAAAQAAAAbO6gAAA1M2MBH35wAAAQAAAAbP6gAAA1M2NhH65wAAAQAAAAbQ6gAAA1M3ORH95wAAAQAAAAbR6gAAA1M4NhEA6AAAAQAAAAbS6gAAA1M5MxED6AAAAQAAAAbT6gAABFMxMDARBugAAAEAAAAG1OoAAARTMTA3EQnoAAABAAAABtXqAAAEUzExNBEM6AAAAQAAAAbW6gAABFMxMjERD+gAAAEAAAAG1+oAAARTMTI3ERLoAAABAAAABtjqAAAEUzE2NREV6AAAAQAAAAbZ6gAABFMxNzIRGOgAAAEAAAAG2uoAAARTMTc5ERvoAAABAAAABtvqAAAEUzE4NhEe6AAAAQAAAAbc6gAABFMxOTMRIegAAAEAAAAG3eoAAARTMjAwESToAAABAAAABt7qAAAEUzIxNBEn6AAAAQAAAAbf6gAABFMyMjERKugAAAEAAAAG4OoAAARTMjI4ES3oAAABAAAABuHqAAAEUzIzNREw6AAAAQAAAAbi6gAABFMyNDIRM+gAAAEAAAAG4+oAAARTMjQ5ETboAAABAAAABuTqAAAEUzI2MxE56AAAAQAAAAbl6gAABFMyNzARPOgAAAEAAAAG5uoAAARTMjc3ET/oAAABAAAABufqAAAEUzI4NBFC6AAAAQAAAAbo6gAABFMyOTERRegAAAEAAAAG6eoAAARTMjk4EUjoAAABAAAABurqAAAEUzMxORFL6AAAAQAAAAbr6gAABFMzMjYRTugAAAEAAAAG7OoAAARTMzMzEVHoAAABAAAABu3qAAAEUzM0MBFU6AAAAQAAAAbu6gAABFMzNDcRV+gAAAEAAAAG7+oAAARTMzU0EVroAAABAAAABvDqAAADUzQ5EV3oAAABAAAABvHqAAADUzYwEWDoAAABAAAABvLqAAADUzcxEWPoAAABAAAABvPqAAADUzgyEWboAAABAAAABvTqAAADUzY5EWnoAAABAAAABvXqAAADUzg4EWzoAAABAAAABvbqAAAEUzEwNxFv6AAAAQAAAAb36gAABFMxMjkRcugAAAEAAAAG+OoAAARTMTQ4EXXoAAABAAAABvnqAAAEUzE4MhF46AAAAQAAAAb66gAABFMyMDERe+gAAAEAAAAG++oAAARTMjIwEX7oAAABAAAABvzqAAAEUzI0MhGB6AAAAQAAAAb96gAABFMyNjERhOgAAAEAAAAG/uoAAARTMjk1EYfoAAABAAAABv/qAAAEUzMxNBGK6AAAAQAAAAYA6wAABFMzMzMRjegAAAEAAAAGAesAAARTMzU1EZDoAAABAAAABgLrAAAEUzM3NBGT6AAAAQAAAAYD6wAABFM0MDgRlugAAAEAAAAGBOsAAARTNDI3EZnoAAABAAAABgXrAAAEUzQ0NhGc6AAAAQAAAAYG6wAABFM0NjgRn+gAAAEAAAAGB+sAAARTNDg3EaLoAAABAAAABgjrAAACUzYRpegAAAEAAAAGCesAAAJTNxGo6AAAAQAAAAYK6wAAA1MxMBGr6AAAAQAAAAYL6wAAA1MxMRGu6AAAAQAAAAYM6wAAA1MxMhGx6AAAAQAAAAYN6wAAA1M2ORG06AAAAQAAAAYO6wAAA1M4OBG36AAAAQAAAAYP6wAABFMxMDcRuugAAAEAAAAGEOsAAARTMTI5Eb3oAAABAAAABhHrAAAEUzE0OBHA6AAAAQAAAAYS6wAABFMxODIRw+gAAAEAAAAGE+sAAARTMjAxEcboAAABAAAABhTrAAAEUzIyMBHJ6AAAAQAAAAYV6wAABFMyNDIRzOgAAAEAAAAGFusAAARTMjYxEc/oAAABAAAABhfrAAAEUzI5NRHS6AAAAQAAAAYY6wAABFMzMTQR1egAAAEAAAAGGesAAARTMzMzEdjoAAABAAAABhrrAAAEUzM1NRHb6AAAAQAAAAYb6wAABFMzNzQR3ugAAAEAAAAGHOsAAARTNDA4EeHoAAABAAAABh3rAAAEUzQyNxHk6AAAAQAAAAYe6wAABFM0NDYR5+gAAAEAAAAGH+sAAARTNDY4EeroAAABAAAABiDrAAAEUzQ4NxHt6AAAAQAAAAYh6wAAA1M2ORHw6AAAAQAAAAYi6wAAA1M4OBHz6AAAAQAAAAYj6wAABFMxMDcR9ugAAAEAAAAGJOsAAARTMTI5EfnoAAABAAAABiXrAAAEUzE0OBH86AAAAQAAAAYm6wAABFMxODIR/+gAAAEAAAAGJ+sAAARTMjAxEQLpAAABAAAABijrAAAEUzIyMBEF6QAAAQAAAAYp6wAABFMyNDIRCOkAAAEAAAAGKusAAARTMjYxEQvpAAABAAAABivrAAAEUzI5NREO6QAAAQAAAAYs6wAABFMzMTQREekAAAEAAAAGLesAAARTMzMzERTpAAABAAAABi7rAAAEUzM1NREX6QAAAQAAAAYv6wAABFMzNzQRGukAAAEAAAAGMOsAAARTNDA4ER3pAAABAAAABjHrAAAEUzQyNxEg6QAAAQAAAAYy6wAABFM0NDYRI+kAAAEAAAAGM+sAAARTNDY4ESbpAAABAAAABjTrAAAEUzQ4NxEp6QAAAQAAAAY16wAAA1M0OREs6QAAAQAAAAY26wAAA1M2MBEv6QAAAQAAAAY36wAAA1M3MREy6QAAAQAAAAY46wAAA1M4MhE16QAAAQAAAAY56wAAA1MzNhE46QAAAQAAAAY66wAAA1M1NRE76QAAAQAAAAY76wAAA1M3NBE+6QAAAQAAAAY86wAAA1M5MxFB6QAAAQAAAAY96wAABFMxMTIRROkAAAEAAAAGPusAAARTMTMxEUfpAAABAAAABj/rAAAEUzE1MBFK6QAAAQAAAAZA6wAABFMxNjkRTekAAAEAAAAGQesAAARTMjAxEVDpAAABAAAABkLrAAAEUzIyMBFT6QAAAQAAAAZD6wAABFMyMzkRVukAAAEAAAAGROsAAARTMjU4EVnpAAABAAAABkXrAAAEUzI3NxFc6QAAAQAAAAZG6wAABFMyOTYRX+kAAAEAAAAGR+sAAARTMzE1EWLpAAABAAAABkjrAAAEUzM0NxFl6QAAAQAAAAZJ6wAABFMzNjYRaOkAAAEAAAAGSusAAARTMzg1EWvpAAABAAAABkvrAAAEUzQwNBFu6QAAAQAAAAZM6wAABFM0MjMRcekAAAEAAAAGTesAAARTNDQyEXTpAAABAAAABk7rAAAEUzQ2MRF36QAAAQAAAAZP6wAAA1M0ORF66QAAAQAAAAZQ6wAAA1M2MBF96QAAAQAAAAZR6wAAA1M3MRGA6QAAAQAAAAZS6wAAA1M4MhGD6QAAAQAAAAZT6wAAA1MyMhGG6QAAAQAAAAZU6wAAA1MzMxGJ6QAAAQAAAAZV6wAAA1M0NBGM6QAAAQAAAAZW6wAABFMxMDIRj+kAAAEAAAAGV+sAAARTMTEzEZLpAAABAAAABljrAAAEUzEyNBGV6QAAAQAAAAZZ6wAABFMxMzURmOkAAAEAAAAGWusAAANTMTgRm+kAAAEAAAAGW+sAAANTMjURnukAAAEAAAAGXOsAAANTMzIRoekAAAEAAAAGXesAAANTMzkRpOkAAAEAAAAGXusAAANTNDYRp+kAAAEAAAAGX+sAAANTNTMRqukAAAEAAAAGYOsAAANTNjARrekAAAEAAAAGYesAAANTNjYRsOkAAAEAAAAGYusAAANTNzkRs+kAAAEAAAAGY+sAAANTODYRtukAAAEAAAAGZOsAAANTOTMRuekAAAEAAAAGZesAAARTMTAwEbzpAAABAAAABmbrAAAEUzEwNxG/6QAAAQAAAAZn6wAABFMxMTQRwukAAAEAAAAGaOsAAARTMTIxEcXpAAABAAAABmnrAAAEUzEyNxHI6QAAAQAAAAZq6wAABFMxNjURy+kAAAEAAAAGa+sAAARTMTcyEc7pAAABAAAABmzrAAAEUzE3ORHR6QAAAQAAAAZt6wAABFMxODYR1OkAAAEAAAAGbusAAARTMTkzEdfpAAABAAAABm/rAAAEUzIwMBHa6QAAAQAAAAZw6wAABFMyMTQR3ekAAAEAAAAGcesAAARTMjIxEeDpAAABAAAABnLrAAAEUzIyOBHj6QAAAQAAAAZz6wAABFMyMzUR5ukAAAEAAAAGdOsAAARTMjQyEenpAAABAAAABnXrAAAEUzI0ORHs6QAAAQAAAAZ26wAABFMyNjMR7+kAAAEAAAAGd+sAAARTMjcwEfLpAAABAAAABnjrAAAEUzI3NxH16QAAAQAAAAZ56wAABFMyODQR+OkAAAEAAAAGeusAAARTMjkxEfvpAAABAAAABnvrAAAEUzI5OBH+6QAAAQAAAAZ86wAABFMzMTkRAeoAAAEAAAAGfesAAARTMzI2EQTqAAABAAAABn7rAAAEUzMzMxEH6gAAAQAAAAZ/6wAABFMzNDARCuoAAAEAAAAGgOsAAARTMzQ3EQ3qAAABAAAABoHrAAAEUzM1NBEQ6gAAAQAAAAaC6wAAA1M0ORET6gAAAQAAAAaD6wAAA1M2MBEW6gAAAQAAAAaE6wAAA1M3MREZ6gAAAQAAAAaF6wAAA1M4MhEc6gAAAQAAAAaG6wAAAlM2ER/qAAABAAAABofrAAACUzcRIuoAAAEAAAAGiOsAAAJTOBEl6gAAAQAAAAaJ6wAAAlM5ESjqAAABAAAABorrAAADUzEwESvqAAABAAAABovrAAADUzExES7qAAABAAAABozrAAADUzEyETHqAAABAAAABo3rAAACUzYRNOoAAAEAAAAGjusAAAJTNxE36gAAAQAAAAaP6wAAAlM4ETrqAAABAAAABpDrAAACUzkRPeoAAAEAAAAGkesAAANTMTARQOoAAAEAAAAGkusAAANTMTERQ+oAAAEAAAAGk+sAAANTMTIRRuoAAAEAAAAGlOsAAARTMzk4EUnqAAABAAAABpXrAAAEUzM5ORFM6gAAAQAAAAaW6wAABFM0MDART+oAAAEAAAAGl+sAAARTNDAxEVLqAAABAAAABpjrAAAEUzQwMhFV6gAAAQAAAAaZ6wAABFM0MDMRWOoAAAEAAAAGmusAAARTNDA0EVvqAAABAAAABpvrAAAEUzM5OBFe6gAAAQAAAAac6wAABFMzOTkRYeoAAAEAAAAGnesAAARTNDAwEWTqAAABAAAABp7rAAAEUzQwMRFn6gAAAQAAAAaf6wAABFM0MDIRauoAAAEAAAAGoOsAAARTNDAzEW3qAAABAAAABqHrAAAEUzQwNBFw6gAAAQAAAAai6wAABFM3MTYRc+oAAAEAAAAGo+sAAARTNzE3EXbqAAABAAAABqTrAAAEUzcxOBF56gAAAQAAAAal6wAABFM3MTkRfOoAAAEAAAAGpusAAARTNzIwEX/qAAABAAAABqfrAAAEUzcyMRGC6gAAAQAAAAao6wAABFM3MjIRheoAAAEAAAAGqesAAARTNzE2EYjqAAABAAAABqrrAAAEUzcxNxGL6gAAAQAAAAar6wAABFM3MTgRjuoAAAEAAAAGrOsAAARTNzE5EZHqAAABAAAABq3rAAAEUzcyMBGU6gAAAQAAAAau6wAABFM3MjERl+oAAAEAAAAGr+sAAARTNzIyCw=="/>
  <p:tag name="COGNOS_OFFICE_NEXT_REPORT_ID" val="19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rp Plan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87040" tIns="42727" rIns="87040" bIns="42727" numCol="1" anchor="t" anchorCtr="0" compatLnSpc="1">
        <a:prstTxWarp prst="textNoShape">
          <a:avLst/>
        </a:prstTxWarp>
      </a:bodyPr>
      <a:lstStyle>
        <a:defPPr marL="347663" marR="0" indent="-347663" algn="l" defTabSz="966788" rtl="0" eaLnBrk="1" fontAlgn="base" latinLnBrk="0" hangingPunct="1">
          <a:lnSpc>
            <a:spcPct val="100000"/>
          </a:lnSpc>
          <a:spcBef>
            <a:spcPct val="40000"/>
          </a:spcBef>
          <a:spcAft>
            <a:spcPct val="0"/>
          </a:spcAft>
          <a:buClr>
            <a:srgbClr val="006699"/>
          </a:buClr>
          <a:buSzTx/>
          <a:buFont typeface="Wingdings" pitchFamily="2" charset="2"/>
          <a:buChar char="u"/>
          <a:tabLst>
            <a:tab pos="342900" algn="l"/>
          </a:tabLst>
          <a:defRPr kumimoji="0" lang="en-US" sz="1200" b="0" i="0" u="none" strike="noStrike" cap="none" normalizeH="0" baseline="0" smtClean="0">
            <a:ln>
              <a:noFill/>
            </a:ln>
            <a:solidFill>
              <a:srgbClr val="006699"/>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87040" tIns="42727" rIns="87040" bIns="42727" numCol="1" anchor="t" anchorCtr="0" compatLnSpc="1">
        <a:prstTxWarp prst="textNoShape">
          <a:avLst/>
        </a:prstTxWarp>
      </a:bodyPr>
      <a:lstStyle>
        <a:defPPr marL="347663" marR="0" indent="-347663" algn="l" defTabSz="966788" rtl="0" eaLnBrk="1" fontAlgn="base" latinLnBrk="0" hangingPunct="1">
          <a:lnSpc>
            <a:spcPct val="100000"/>
          </a:lnSpc>
          <a:spcBef>
            <a:spcPct val="40000"/>
          </a:spcBef>
          <a:spcAft>
            <a:spcPct val="0"/>
          </a:spcAft>
          <a:buClr>
            <a:srgbClr val="006699"/>
          </a:buClr>
          <a:buSzTx/>
          <a:buFont typeface="Wingdings" pitchFamily="2" charset="2"/>
          <a:buChar char="u"/>
          <a:tabLst>
            <a:tab pos="342900" algn="l"/>
          </a:tabLst>
          <a:defRPr kumimoji="0" lang="en-US" sz="1200" b="0" i="0" u="none" strike="noStrike" cap="none" normalizeH="0" baseline="0" smtClean="0">
            <a:ln>
              <a:noFill/>
            </a:ln>
            <a:solidFill>
              <a:srgbClr val="006699"/>
            </a:solidFill>
            <a:effectLst/>
            <a:latin typeface="Arial" charset="0"/>
          </a:defRPr>
        </a:defPPr>
      </a:lstStyle>
    </a:lnDef>
  </a:objectDefaults>
  <a:extraClrSchemeLst>
    <a:extraClrScheme>
      <a:clrScheme name="Corp Plann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rp Plann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rp Plann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rp Plann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rp Plann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rp Plann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rp Plann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HI Q1 2014 RP 01.17.14 JYC">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orp Plann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87040" tIns="42727" rIns="87040" bIns="42727" numCol="1" anchor="t" anchorCtr="0" compatLnSpc="1">
        <a:prstTxWarp prst="textNoShape">
          <a:avLst/>
        </a:prstTxWarp>
      </a:bodyPr>
      <a:lstStyle>
        <a:defPPr marL="347663" marR="0" indent="-347663" algn="l" defTabSz="966788" rtl="0" eaLnBrk="1" fontAlgn="base" latinLnBrk="0" hangingPunct="1">
          <a:lnSpc>
            <a:spcPct val="100000"/>
          </a:lnSpc>
          <a:spcBef>
            <a:spcPct val="40000"/>
          </a:spcBef>
          <a:spcAft>
            <a:spcPct val="0"/>
          </a:spcAft>
          <a:buClr>
            <a:srgbClr val="006699"/>
          </a:buClr>
          <a:buSzTx/>
          <a:buFont typeface="Wingdings" pitchFamily="2" charset="2"/>
          <a:buChar char="u"/>
          <a:tabLst>
            <a:tab pos="342900" algn="l"/>
          </a:tabLst>
          <a:defRPr kumimoji="0" lang="en-US" sz="1200" b="0" i="0" u="none" strike="noStrike" cap="none" normalizeH="0" baseline="0" smtClean="0">
            <a:ln>
              <a:noFill/>
            </a:ln>
            <a:solidFill>
              <a:srgbClr val="006699"/>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87040" tIns="42727" rIns="87040" bIns="42727" numCol="1" anchor="t" anchorCtr="0" compatLnSpc="1">
        <a:prstTxWarp prst="textNoShape">
          <a:avLst/>
        </a:prstTxWarp>
      </a:bodyPr>
      <a:lstStyle>
        <a:defPPr marL="347663" marR="0" indent="-347663" algn="l" defTabSz="966788" rtl="0" eaLnBrk="1" fontAlgn="base" latinLnBrk="0" hangingPunct="1">
          <a:lnSpc>
            <a:spcPct val="100000"/>
          </a:lnSpc>
          <a:spcBef>
            <a:spcPct val="40000"/>
          </a:spcBef>
          <a:spcAft>
            <a:spcPct val="0"/>
          </a:spcAft>
          <a:buClr>
            <a:srgbClr val="006699"/>
          </a:buClr>
          <a:buSzTx/>
          <a:buFont typeface="Wingdings" pitchFamily="2" charset="2"/>
          <a:buChar char="u"/>
          <a:tabLst>
            <a:tab pos="342900" algn="l"/>
          </a:tabLst>
          <a:defRPr kumimoji="0" lang="en-US" sz="1200" b="0" i="0" u="none" strike="noStrike" cap="none" normalizeH="0" baseline="0" smtClean="0">
            <a:ln>
              <a:noFill/>
            </a:ln>
            <a:solidFill>
              <a:srgbClr val="006699"/>
            </a:solidFill>
            <a:effectLst/>
            <a:latin typeface="Arial" charset="0"/>
          </a:defRPr>
        </a:defPPr>
      </a:lstStyle>
    </a:lnDef>
  </a:objectDefaults>
  <a:extraClrSchemeLst>
    <a:extraClrScheme>
      <a:clrScheme name="Corp Plann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rp Plann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rp Plann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rp Plann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rp Plann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rp Plann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rp Plann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orp Plan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87040" tIns="42727" rIns="87040" bIns="42727" numCol="1" anchor="t" anchorCtr="0" compatLnSpc="1">
        <a:prstTxWarp prst="textNoShape">
          <a:avLst/>
        </a:prstTxWarp>
      </a:bodyPr>
      <a:lstStyle>
        <a:defPPr marL="347663" marR="0" indent="-347663" algn="l" defTabSz="966788" rtl="0" eaLnBrk="1" fontAlgn="base" latinLnBrk="0" hangingPunct="1">
          <a:lnSpc>
            <a:spcPct val="100000"/>
          </a:lnSpc>
          <a:spcBef>
            <a:spcPct val="40000"/>
          </a:spcBef>
          <a:spcAft>
            <a:spcPct val="0"/>
          </a:spcAft>
          <a:buClr>
            <a:srgbClr val="006699"/>
          </a:buClr>
          <a:buSzTx/>
          <a:buFont typeface="Wingdings" pitchFamily="2" charset="2"/>
          <a:buChar char="u"/>
          <a:tabLst>
            <a:tab pos="342900" algn="l"/>
          </a:tabLst>
          <a:defRPr kumimoji="0" lang="en-US" sz="1200" b="0" i="0" u="none" strike="noStrike" cap="none" normalizeH="0" baseline="0" smtClean="0">
            <a:ln>
              <a:noFill/>
            </a:ln>
            <a:solidFill>
              <a:srgbClr val="006699"/>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87040" tIns="42727" rIns="87040" bIns="42727" numCol="1" anchor="t" anchorCtr="0" compatLnSpc="1">
        <a:prstTxWarp prst="textNoShape">
          <a:avLst/>
        </a:prstTxWarp>
      </a:bodyPr>
      <a:lstStyle>
        <a:defPPr marL="347663" marR="0" indent="-347663" algn="l" defTabSz="966788" rtl="0" eaLnBrk="1" fontAlgn="base" latinLnBrk="0" hangingPunct="1">
          <a:lnSpc>
            <a:spcPct val="100000"/>
          </a:lnSpc>
          <a:spcBef>
            <a:spcPct val="40000"/>
          </a:spcBef>
          <a:spcAft>
            <a:spcPct val="0"/>
          </a:spcAft>
          <a:buClr>
            <a:srgbClr val="006699"/>
          </a:buClr>
          <a:buSzTx/>
          <a:buFont typeface="Wingdings" pitchFamily="2" charset="2"/>
          <a:buChar char="u"/>
          <a:tabLst>
            <a:tab pos="342900" algn="l"/>
          </a:tabLst>
          <a:defRPr kumimoji="0" lang="en-US" sz="1200" b="0" i="0" u="none" strike="noStrike" cap="none" normalizeH="0" baseline="0" smtClean="0">
            <a:ln>
              <a:noFill/>
            </a:ln>
            <a:solidFill>
              <a:srgbClr val="006699"/>
            </a:solidFill>
            <a:effectLst/>
            <a:latin typeface="Arial" charset="0"/>
          </a:defRPr>
        </a:defPPr>
      </a:lstStyle>
    </a:lnDef>
  </a:objectDefaults>
  <a:extraClrSchemeLst>
    <a:extraClrScheme>
      <a:clrScheme name="Corp Plann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rp Plann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rp Plann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rp Plann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rp Plann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rp Plann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rp Plann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orp Plan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87040" tIns="42727" rIns="87040" bIns="42727" numCol="1" anchor="t" anchorCtr="0" compatLnSpc="1">
        <a:prstTxWarp prst="textNoShape">
          <a:avLst/>
        </a:prstTxWarp>
      </a:bodyPr>
      <a:lstStyle>
        <a:defPPr marL="347663" marR="0" indent="-347663" algn="l" defTabSz="966788" rtl="0" eaLnBrk="1" fontAlgn="base" latinLnBrk="0" hangingPunct="1">
          <a:lnSpc>
            <a:spcPct val="100000"/>
          </a:lnSpc>
          <a:spcBef>
            <a:spcPct val="40000"/>
          </a:spcBef>
          <a:spcAft>
            <a:spcPct val="0"/>
          </a:spcAft>
          <a:buClr>
            <a:srgbClr val="006699"/>
          </a:buClr>
          <a:buSzTx/>
          <a:buFont typeface="Wingdings" pitchFamily="2" charset="2"/>
          <a:buChar char="u"/>
          <a:tabLst>
            <a:tab pos="342900" algn="l"/>
          </a:tabLst>
          <a:defRPr kumimoji="0" lang="en-US" sz="1200" b="0" i="0" u="none" strike="noStrike" cap="none" normalizeH="0" baseline="0" smtClean="0">
            <a:ln>
              <a:noFill/>
            </a:ln>
            <a:solidFill>
              <a:srgbClr val="006699"/>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87040" tIns="42727" rIns="87040" bIns="42727" numCol="1" anchor="t" anchorCtr="0" compatLnSpc="1">
        <a:prstTxWarp prst="textNoShape">
          <a:avLst/>
        </a:prstTxWarp>
      </a:bodyPr>
      <a:lstStyle>
        <a:defPPr marL="347663" marR="0" indent="-347663" algn="l" defTabSz="966788" rtl="0" eaLnBrk="1" fontAlgn="base" latinLnBrk="0" hangingPunct="1">
          <a:lnSpc>
            <a:spcPct val="100000"/>
          </a:lnSpc>
          <a:spcBef>
            <a:spcPct val="40000"/>
          </a:spcBef>
          <a:spcAft>
            <a:spcPct val="0"/>
          </a:spcAft>
          <a:buClr>
            <a:srgbClr val="006699"/>
          </a:buClr>
          <a:buSzTx/>
          <a:buFont typeface="Wingdings" pitchFamily="2" charset="2"/>
          <a:buChar char="u"/>
          <a:tabLst>
            <a:tab pos="342900" algn="l"/>
          </a:tabLst>
          <a:defRPr kumimoji="0" lang="en-US" sz="1200" b="0" i="0" u="none" strike="noStrike" cap="none" normalizeH="0" baseline="0" smtClean="0">
            <a:ln>
              <a:noFill/>
            </a:ln>
            <a:solidFill>
              <a:srgbClr val="006699"/>
            </a:solidFill>
            <a:effectLst/>
            <a:latin typeface="Arial" charset="0"/>
          </a:defRPr>
        </a:defPPr>
      </a:lstStyle>
    </a:lnDef>
  </a:objectDefaults>
  <a:extraClrSchemeLst>
    <a:extraClrScheme>
      <a:clrScheme name="Corp Plann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rp Plann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rp Plann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rp Plann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rp Plann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rp Plann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rp Plann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90557</TotalTime>
  <Words>2211</Words>
  <Application>Microsoft Office PowerPoint</Application>
  <PresentationFormat>On-screen Show (4:3)</PresentationFormat>
  <Paragraphs>308</Paragraphs>
  <Slides>24</Slides>
  <Notes>23</Notes>
  <HiddenSlides>0</HiddenSlides>
  <MMClips>0</MMClips>
  <ScaleCrop>false</ScaleCrop>
  <HeadingPairs>
    <vt:vector size="8" baseType="variant">
      <vt:variant>
        <vt:lpstr>Fonts Used</vt:lpstr>
      </vt:variant>
      <vt:variant>
        <vt:i4>9</vt:i4>
      </vt:variant>
      <vt:variant>
        <vt:lpstr>Theme</vt:lpstr>
      </vt:variant>
      <vt:variant>
        <vt:i4>5</vt:i4>
      </vt:variant>
      <vt:variant>
        <vt:lpstr>Embedded OLE Servers</vt:lpstr>
      </vt:variant>
      <vt:variant>
        <vt:i4>1</vt:i4>
      </vt:variant>
      <vt:variant>
        <vt:lpstr>Slide Titles</vt:lpstr>
      </vt:variant>
      <vt:variant>
        <vt:i4>24</vt:i4>
      </vt:variant>
    </vt:vector>
  </HeadingPairs>
  <TitlesOfParts>
    <vt:vector size="39" baseType="lpstr">
      <vt:lpstr>Arial</vt:lpstr>
      <vt:lpstr>Arial (body)</vt:lpstr>
      <vt:lpstr>Calibri</vt:lpstr>
      <vt:lpstr>Cambria</vt:lpstr>
      <vt:lpstr>Cambria Math</vt:lpstr>
      <vt:lpstr>Impact</vt:lpstr>
      <vt:lpstr>Times New Roman</vt:lpstr>
      <vt:lpstr>Tw Cen MT</vt:lpstr>
      <vt:lpstr>Wingdings</vt:lpstr>
      <vt:lpstr>Office Theme</vt:lpstr>
      <vt:lpstr>Corp Planning</vt:lpstr>
      <vt:lpstr>HI Q1 2014 RP 01.17.14 JYC</vt:lpstr>
      <vt:lpstr>1_Corp Planning</vt:lpstr>
      <vt:lpstr>2_Corp Planning</vt:lpstr>
      <vt:lpstr>Document</vt:lpstr>
      <vt:lpstr>Predictive Analytics &amp; Modeling Membership, Market and Sales Analytics (MMSA)</vt:lpstr>
      <vt:lpstr>Learning objectives</vt:lpstr>
      <vt:lpstr>OLS (regression) assumptions</vt:lpstr>
      <vt:lpstr>Assumption 2: strict exogeneity</vt:lpstr>
      <vt:lpstr>A better look at where the bias exists</vt:lpstr>
      <vt:lpstr>Example: omitted variable bias in action</vt:lpstr>
      <vt:lpstr>A visual inspection of variation and covariation</vt:lpstr>
      <vt:lpstr>Solving the endogeneity problem by the use of instrument variables</vt:lpstr>
      <vt:lpstr>A better look at estimating β_1^iv </vt:lpstr>
      <vt:lpstr>Example: instrument variable estimation (method-of-moments approach)</vt:lpstr>
      <vt:lpstr>A visual inspection of using IVs to carve out the exogenous variation</vt:lpstr>
      <vt:lpstr>More assumptions (IV) and what about weak instruments</vt:lpstr>
      <vt:lpstr>2SLS (two-stage-least-squares) approach to estimating IVs</vt:lpstr>
      <vt:lpstr>Example: instrument variable estimation (2SLS)</vt:lpstr>
      <vt:lpstr>A visual inspection of using IVs based on 2SLS</vt:lpstr>
      <vt:lpstr>Appendix</vt:lpstr>
      <vt:lpstr>Example: IV estimation in action</vt:lpstr>
      <vt:lpstr>Example: IV estimation in action</vt:lpstr>
      <vt:lpstr>Example: IV estimation in action</vt:lpstr>
      <vt:lpstr>Example: IV estimation in action</vt:lpstr>
      <vt:lpstr>Example: IV estimation in action</vt:lpstr>
      <vt:lpstr>Example: IV estimation in action</vt:lpstr>
      <vt:lpstr>More stuff on omitted variable bias</vt:lpstr>
      <vt:lpstr>More stuff on omitted variable bias</vt:lpstr>
    </vt:vector>
  </TitlesOfParts>
  <Company>Kaiser Permanente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Dynamics, Membership and Scenario Planning</dc:title>
  <dc:subject>Rate Setting and Strategic Plan</dc:subject>
  <dc:creator>David C. Piper</dc:creator>
  <cp:lastModifiedBy>Naveed Sharif</cp:lastModifiedBy>
  <cp:revision>3801</cp:revision>
  <cp:lastPrinted>2020-03-03T02:03:29Z</cp:lastPrinted>
  <dcterms:created xsi:type="dcterms:W3CDTF">2012-11-08T16:34:25Z</dcterms:created>
  <dcterms:modified xsi:type="dcterms:W3CDTF">2021-03-29T17:13:35Z</dcterms:modified>
</cp:coreProperties>
</file>