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81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6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8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3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36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2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CFBC-3AEB-484F-A8E4-2AC5DBFFAE31}" type="datetimeFigureOut">
              <a:rPr kumimoji="1" lang="ja-JP" altLang="en-US" smtClean="0"/>
              <a:t>2014/12/9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AD45-085F-4B6B-ABB4-A177D519C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52659" y="341645"/>
            <a:ext cx="7358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Osaka" panose="020B0600000000000000" pitchFamily="50" charset="-128"/>
                <a:ea typeface="Osaka" panose="020B0600000000000000" pitchFamily="50" charset="-128"/>
              </a:rPr>
              <a:t>Shooting Art Online</a:t>
            </a:r>
            <a:endParaRPr kumimoji="1" lang="ja-JP" altLang="en-US" sz="6000" dirty="0">
              <a:latin typeface="Osaka" panose="020B0600000000000000" pitchFamily="50" charset="-128"/>
              <a:ea typeface="Osaka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5899" y="2063032"/>
            <a:ext cx="82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多人数参加型オンラインシューティングゲーム</a:t>
            </a:r>
            <a:endParaRPr kumimoji="1" lang="ja-JP" altLang="en-US" dirty="0">
              <a:latin typeface="Osaka" panose="020B0600000000000000" pitchFamily="50" charset="-128"/>
              <a:ea typeface="Osaka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5899" y="1357308"/>
            <a:ext cx="82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Osaka" panose="020B0600000000000000" pitchFamily="50" charset="-128"/>
                <a:ea typeface="Osaka" panose="020B0600000000000000" pitchFamily="50" charset="-128"/>
              </a:rPr>
              <a:t>12FI078 </a:t>
            </a:r>
            <a:r>
              <a:rPr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柴原直也　</a:t>
            </a:r>
            <a:r>
              <a:rPr lang="en-US" altLang="ja-JP" dirty="0" smtClean="0">
                <a:latin typeface="Osaka" panose="020B0600000000000000" pitchFamily="50" charset="-128"/>
                <a:ea typeface="Osaka" panose="020B0600000000000000" pitchFamily="50" charset="-128"/>
              </a:rPr>
              <a:t>&amp;</a:t>
            </a:r>
            <a:r>
              <a:rPr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　</a:t>
            </a:r>
            <a:r>
              <a:rPr lang="en-US" altLang="ja-JP" dirty="0" smtClean="0">
                <a:latin typeface="Osaka" panose="020B0600000000000000" pitchFamily="50" charset="-128"/>
                <a:ea typeface="Osaka" panose="020B0600000000000000" pitchFamily="50" charset="-128"/>
              </a:rPr>
              <a:t>12FI085 </a:t>
            </a:r>
            <a:r>
              <a:rPr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杉原　の２人で作ります。</a:t>
            </a:r>
            <a:endParaRPr kumimoji="1" lang="ja-JP" altLang="en-US" dirty="0">
              <a:latin typeface="Osaka" panose="020B0600000000000000" pitchFamily="50" charset="-128"/>
              <a:ea typeface="Osaka" panose="020B06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25899" y="2768756"/>
            <a:ext cx="82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実装する予定の機能</a:t>
            </a:r>
            <a:endParaRPr kumimoji="1" lang="ja-JP" altLang="en-US" dirty="0">
              <a:latin typeface="Osaka" panose="020B0600000000000000" pitchFamily="50" charset="-128"/>
              <a:ea typeface="Osaka" panose="020B06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7398" y="3135838"/>
            <a:ext cx="823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２人対戦</a:t>
            </a:r>
            <a:endParaRPr lang="en-US" altLang="ja-JP" dirty="0" smtClean="0">
              <a:latin typeface="Osaka" panose="020B0600000000000000" pitchFamily="50" charset="-128"/>
              <a:ea typeface="Osaka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４人対戦</a:t>
            </a:r>
            <a:endParaRPr kumimoji="1" lang="en-US" altLang="ja-JP" dirty="0" smtClean="0">
              <a:latin typeface="Osaka" panose="020B0600000000000000" pitchFamily="50" charset="-128"/>
              <a:ea typeface="Osaka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Osaka" panose="020B0600000000000000" pitchFamily="50" charset="-128"/>
                <a:ea typeface="Osaka" panose="020B0600000000000000" pitchFamily="50" charset="-128"/>
              </a:rPr>
              <a:t>CPU</a:t>
            </a:r>
            <a:r>
              <a:rPr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との対戦</a:t>
            </a:r>
            <a:endParaRPr kumimoji="1" lang="en-US" altLang="ja-JP" dirty="0" smtClean="0">
              <a:latin typeface="Osaka" panose="020B0600000000000000" pitchFamily="50" charset="-128"/>
              <a:ea typeface="Osaka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>
              <a:latin typeface="Osaka" panose="020B0600000000000000" pitchFamily="50" charset="-128"/>
              <a:ea typeface="Osaka" panose="020B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05271" y="2768756"/>
            <a:ext cx="823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Osaka" panose="020B0600000000000000" pitchFamily="50" charset="-128"/>
                <a:ea typeface="Osaka" panose="020B0600000000000000" pitchFamily="50" charset="-128"/>
              </a:rPr>
              <a:t>完成</a:t>
            </a:r>
            <a:r>
              <a:rPr lang="ja-JP" altLang="en-US" dirty="0">
                <a:latin typeface="Osaka" panose="020B0600000000000000" pitchFamily="50" charset="-128"/>
                <a:ea typeface="Osaka" panose="020B0600000000000000" pitchFamily="50" charset="-128"/>
              </a:rPr>
              <a:t>予想図</a:t>
            </a:r>
            <a:endParaRPr kumimoji="1" lang="ja-JP" altLang="en-US" dirty="0">
              <a:latin typeface="Osaka" panose="020B0600000000000000" pitchFamily="50" charset="-128"/>
              <a:ea typeface="Osaka" panose="020B06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3" y="3474480"/>
            <a:ext cx="5330389" cy="29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5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Osaka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Naoya</dc:creator>
  <cp:lastModifiedBy>Naoya</cp:lastModifiedBy>
  <cp:revision>2</cp:revision>
  <dcterms:created xsi:type="dcterms:W3CDTF">2014-12-08T17:25:42Z</dcterms:created>
  <dcterms:modified xsi:type="dcterms:W3CDTF">2014-12-08T17:43:29Z</dcterms:modified>
</cp:coreProperties>
</file>