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4E395-0460-95E1-EBC1-03E107EB4EF2}" v="2" dt="2025-03-19T17:33:29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951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727858" cy="2362185"/>
            <a:chOff x="5853253" y="1746270"/>
            <a:chExt cx="727858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62703" y="1753437"/>
              <a:ext cx="518408" cy="2295104"/>
              <a:chOff x="5401785" y="1844409"/>
              <a:chExt cx="519010" cy="2295190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Collision/chaining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Collision/chaining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65431" y="276248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Collision/chaining</a:t>
                </a:r>
              </a:p>
              <a:p>
                <a:pPr algn="ctr"/>
                <a:endParaRPr lang="en-US" sz="1200" dirty="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01785" y="391283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6" y="2805113"/>
            <a:ext cx="8662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C06C5-3D38-395B-134E-C5E71B1EBFAF}"/>
              </a:ext>
            </a:extLst>
          </p:cNvPr>
          <p:cNvSpPr txBox="1"/>
          <p:nvPr/>
        </p:nvSpPr>
        <p:spPr>
          <a:xfrm>
            <a:off x="3458868" y="2745186"/>
            <a:ext cx="993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9CA54-421C-C879-075E-96FD640FF834}"/>
              </a:ext>
            </a:extLst>
          </p:cNvPr>
          <p:cNvSpPr txBox="1"/>
          <p:nvPr/>
        </p:nvSpPr>
        <p:spPr>
          <a:xfrm>
            <a:off x="4975795" y="2773279"/>
            <a:ext cx="868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265610BFCCA4BA84EE3A63C67BAB6" ma:contentTypeVersion="14" ma:contentTypeDescription="Create a new document." ma:contentTypeScope="" ma:versionID="d30613090fe452f54ca8ee1692e795c8">
  <xsd:schema xmlns:xsd="http://www.w3.org/2001/XMLSchema" xmlns:xs="http://www.w3.org/2001/XMLSchema" xmlns:p="http://schemas.microsoft.com/office/2006/metadata/properties" xmlns:ns3="167d402b-a7ca-4762-a589-a766b8e2575b" xmlns:ns4="0b0975e7-4b4a-441f-a12b-66a5a66157df" targetNamespace="http://schemas.microsoft.com/office/2006/metadata/properties" ma:root="true" ma:fieldsID="820381eb4df4c0d337318406213b07dc" ns3:_="" ns4:_="">
    <xsd:import namespace="167d402b-a7ca-4762-a589-a766b8e2575b"/>
    <xsd:import namespace="0b0975e7-4b4a-441f-a12b-66a5a66157d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d402b-a7ca-4762-a589-a766b8e2575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975e7-4b4a-441f-a12b-66a5a66157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7d402b-a7ca-4762-a589-a766b8e2575b" xsi:nil="true"/>
  </documentManagement>
</p:properties>
</file>

<file path=customXml/itemProps1.xml><?xml version="1.0" encoding="utf-8"?>
<ds:datastoreItem xmlns:ds="http://schemas.openxmlformats.org/officeDocument/2006/customXml" ds:itemID="{0DEA87C0-B50F-48AF-B5AF-2E2076D32B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B63882-07CA-49F8-9502-9B31335C3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7d402b-a7ca-4762-a589-a766b8e2575b"/>
    <ds:schemaRef ds:uri="0b0975e7-4b4a-441f-a12b-66a5a66157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6A2802-F600-4F70-BDBC-99527236EC49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b0975e7-4b4a-441f-a12b-66a5a66157df"/>
    <ds:schemaRef ds:uri="167d402b-a7ca-4762-a589-a766b8e257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259</Words>
  <Application>Microsoft Office PowerPoint</Application>
  <PresentationFormat>On-screen Show (4:3)</PresentationFormat>
  <Paragraphs>97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Sichani, Nima</cp:lastModifiedBy>
  <cp:revision>60</cp:revision>
  <cp:lastPrinted>2015-10-07T21:36:22Z</cp:lastPrinted>
  <dcterms:created xsi:type="dcterms:W3CDTF">2003-12-08T11:02:30Z</dcterms:created>
  <dcterms:modified xsi:type="dcterms:W3CDTF">2025-03-19T17:33:33Z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0x0101007FC265610BFCCA4BA84EE3A63C67BAB6</vt:lpwstr>
  </property>
</Properties>
</file>