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5.jpg" ContentType="image/jpg"/>
  <Override PartName="/ppt/media/image9.jpg" ContentType="image/jpg"/>
  <Override PartName="/ppt/media/image10.jpg" ContentType="image/jp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75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70" r:id="rId7"/>
    <p:sldId id="261" r:id="rId8"/>
    <p:sldId id="262" r:id="rId9"/>
    <p:sldId id="269" r:id="rId10"/>
    <p:sldId id="263" r:id="rId11"/>
    <p:sldId id="264" r:id="rId12"/>
    <p:sldId id="265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798" y="1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3471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7914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49036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1876705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2274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279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6993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3964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3905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713745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4103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060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7019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  <p:sldLayoutId id="214748378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725714" y="3324646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 :  Y. VIGNESH </a:t>
            </a:r>
          </a:p>
          <a:p>
            <a:r>
              <a:rPr lang="en-US" sz="2400" dirty="0"/>
              <a:t>REGISTER NO     :  312207698</a:t>
            </a:r>
          </a:p>
          <a:p>
            <a:r>
              <a:rPr lang="en-US" sz="2400" dirty="0"/>
              <a:t>DEPARTMENT     :  B.COM 3</a:t>
            </a:r>
            <a:r>
              <a:rPr lang="en-US" sz="2400" baseline="30000" dirty="0"/>
              <a:t>rd</a:t>
            </a:r>
            <a:r>
              <a:rPr lang="en-US" sz="2400" dirty="0"/>
              <a:t> Year</a:t>
            </a:r>
          </a:p>
          <a:p>
            <a:r>
              <a:rPr lang="en-US" sz="2400"/>
              <a:t>COLLEGE            </a:t>
            </a:r>
            <a:r>
              <a:rPr lang="en-US" sz="2400" dirty="0"/>
              <a:t>:  PACHAIYAPPA'S COLLEGE CHENNAI-600030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60837" y="-31864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094466" y="235891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 Salary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4B9D8-670F-21F7-48AC-7931785AC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0534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040572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8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284</TotalTime>
  <Words>103</Words>
  <Application>Microsoft Office PowerPoint</Application>
  <PresentationFormat>Widescreen</PresentationFormat>
  <Paragraphs>41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Gill Sans MT</vt:lpstr>
      <vt:lpstr>Roboto</vt:lpstr>
      <vt:lpstr>Times New Roman</vt:lpstr>
      <vt:lpstr>Trebuchet MS</vt:lpstr>
      <vt:lpstr>Gallery</vt:lpstr>
      <vt:lpstr>Employee Data Analysis using Excel  </vt:lpstr>
      <vt:lpstr>PROJECT TITLE</vt:lpstr>
      <vt:lpstr>AGENDA</vt:lpstr>
      <vt:lpstr>PROBLEM STATEMENT</vt:lpstr>
      <vt:lpstr>PROJECT OVERVIEW</vt:lpstr>
      <vt:lpstr>PowerPoint Presentation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pmts21to25_2024@outlook.com</cp:lastModifiedBy>
  <cp:revision>16</cp:revision>
  <dcterms:created xsi:type="dcterms:W3CDTF">2024-03-29T15:07:22Z</dcterms:created>
  <dcterms:modified xsi:type="dcterms:W3CDTF">2024-08-27T07:25:25Z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