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804" r:id="rId1"/>
  </p:sldMasterIdLst>
  <p:notesMasterIdLst>
    <p:notesMasterId r:id="rId2"/>
  </p:notesMasterIdLst>
  <p:sldIdLst>
    <p:sldId id="413" r:id="rId3"/>
    <p:sldId id="414" r:id="rId4"/>
    <p:sldId id="415" r:id="rId5"/>
    <p:sldId id="416" r:id="rId6"/>
    <p:sldId id="417" r:id="rId7"/>
    <p:sldId id="418" r:id="rId8"/>
    <p:sldId id="419" r:id="rId9"/>
    <p:sldId id="420" r:id="rId10"/>
    <p:sldId id="421" r:id="rId11"/>
    <p:sldId id="422" r:id="rId12"/>
    <p:sldId id="423"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endParaRPr altLang="en-US" lang="zh-CN"/>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sz="2000" lang="en-IN">
                <a:solidFill>
                  <a:schemeClr val="accent1">
                    <a:lumMod val="75000"/>
                  </a:schemeClr>
                </a:solidFill>
                <a:latin typeface="Arial"/>
                <a:cs typeface="Arial"/>
              </a:rPr>
              <a:t>- INFORMATION TECHNOLOGY </a:t>
            </a:r>
            <a:r>
              <a:rPr b="1" dirty="0" sz="2000" lang="en-IN">
                <a:solidFill>
                  <a:schemeClr val="accent1">
                    <a:lumMod val="75000"/>
                  </a:schemeClr>
                </a:solidFill>
                <a:latin typeface="Arial"/>
                <a:cs typeface="Arial"/>
              </a:rPr>
              <a:t>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krishna Moorthy</cp:lastModifiedBy>
  <dcterms:created xsi:type="dcterms:W3CDTF">2021-05-25T18:50:10Z</dcterms:created>
  <dcterms:modified xsi:type="dcterms:W3CDTF">2024-04-16T15:15:38Z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7d94e8bdc1fe4ed7a78f11660bf49a67</vt:lpwstr>
  </property>
</Properties>
</file>