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6B85-8F4D-44BD-92AB-C59DC0F1D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0E79D-72B5-4FF6-9356-083AC8FE5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7A15-B295-464D-A3F9-7DDE6649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06DE-6429-4B4E-B2CC-60F2836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6628-2A3F-4915-9024-B25768E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2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5C8E-F2F0-42BA-9794-165C5898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E547-D6A2-4B8C-B8A7-CFBCE3526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4E72-B203-4C53-B4A2-8C0735AA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7DE6-0C60-4245-8697-AEAA4CE7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145-4AD3-45ED-B3B0-F8AE53E0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98FF8-DE13-4949-9235-5CEB0BDC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63B26-4B01-4A8F-98F1-E24A70630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BA2E-0FFA-4CAA-87AA-216A1788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5BEE-FCE0-4F1D-97B2-70BD1C6B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DA85-6316-4C7D-BD45-53386885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3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ACD-646B-4727-B200-AC172997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3D7-2280-4288-894A-B84A1CC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FA4E-A708-4908-ADD8-A10DF14F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4465-B6E6-497A-81B7-CFC5E33C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B286-996F-4802-A618-B9919B5C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A1F2-7369-4F2C-BAC8-79FA82D1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2659-C1EA-48F8-A64C-57012ED6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C7E2-1327-4689-99A0-4D50B30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B0AD-D1CF-4E6D-A24D-1B3F0E48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3FA1-7C3D-4139-849D-5054AB4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16B2-8F71-42CC-8E09-DFCA22CE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C142-7241-485E-97A4-7B1801DEA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8ABC2-6FCB-4BF0-B7CC-ABEED58C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DDCD-A2E4-4B70-BAC2-D4C6AE69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7E86-A203-4BDE-8650-0E33A8C0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34B3-B4DE-4628-8C7B-80727D15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0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1E7-F440-4D0F-8829-570B15E9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0815-D813-4D9B-8999-A78AAB7D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6C30-400C-4C48-A000-266D9011F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FC46-9CB1-48F6-B0F8-B42EF87EF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B17D7-7FDE-4E78-B525-D7C33A76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E1603-8EC7-4042-A0A7-CF7B0016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8DCED-1955-4F7F-9FDD-68ED95AC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9521-E1A8-47D9-84C7-10532DBF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72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ADD-54AF-4FB2-AB7A-18A2B36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745D-E447-4A19-9657-89B5120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5786-B340-4D0B-B533-7CBBFB86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B0CAB-C202-4AB9-B58D-02A0BE7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71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2C887-BE8E-4BDD-878C-0E8F238F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38060-0C49-4840-9E39-0162E7E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A7364-F8DB-4088-82DB-E3B3D83A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7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D1ED-F365-4237-8A3E-650A56A3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EAA6-DE73-42F2-A12B-83F58709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F68E-70EC-429C-9AB3-56A00F25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71A5-F204-45C2-9B44-731BBD99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3684-05E8-43C3-8A21-43DA8A86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DFA5-5312-4794-B616-63B6FE77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66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C7D1-7177-4ADD-9315-F4147537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9679D-64AE-4DA9-A5B9-1C157CD9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158B-1DE9-4A64-8C4E-C4F60D60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3B97-FE4F-4AD1-B63C-2250D92E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5B1D-766A-4137-8BA4-585A56E3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D4CDF-0856-425F-BE3B-0970943F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9A9F1-96EE-4BFA-88B4-0F672657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AE2A-B677-4816-90D7-6CE33F60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1477-295E-4CBD-AC5D-C1FC04E90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17B8-D2DB-4F1A-BE47-033A4EF7A87D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FECA-E076-4D5D-AF90-A8273C8A1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F558-A282-45E4-A893-CF9C77935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4B8F-F803-450D-AA31-C0E1E401B5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D94ED-A796-46CF-83DB-9B15C3DD1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551" y="1424724"/>
            <a:ext cx="4879975" cy="3186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A9D27-4D94-4FAE-B111-E20CD4E88A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66595" y="1307279"/>
            <a:ext cx="2838450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6A3CA-4C27-4A43-AA93-62DE4F500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670" y="2900494"/>
            <a:ext cx="3162300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2F879-201F-4B93-A030-7CFA984F5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69" y="4797111"/>
            <a:ext cx="4795502" cy="12834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BD2880-D6BE-4B0B-8EB9-84B6C067F140}"/>
              </a:ext>
            </a:extLst>
          </p:cNvPr>
          <p:cNvSpPr/>
          <p:nvPr/>
        </p:nvSpPr>
        <p:spPr>
          <a:xfrm>
            <a:off x="687897" y="4857226"/>
            <a:ext cx="5117285" cy="1753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ESPACIO PARA AÑOS FUTUROS</a:t>
            </a:r>
          </a:p>
        </p:txBody>
      </p:sp>
    </p:spTree>
    <p:extLst>
      <p:ext uri="{BB962C8B-B14F-4D97-AF65-F5344CB8AC3E}">
        <p14:creationId xmlns:p14="http://schemas.microsoft.com/office/powerpoint/2010/main" val="33100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3E8A4-6E45-49F4-9883-B4DE8FD9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13"/>
            <a:ext cx="6329494" cy="1930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D1D23-3C90-48AF-B981-352BA3C7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89" y="2423373"/>
            <a:ext cx="4208740" cy="1930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40F5C-69BF-453E-B43B-8B59D927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77" y="4434627"/>
            <a:ext cx="4592856" cy="2095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F7DB4-C6B4-4760-98EC-37B36A47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43" y="721795"/>
            <a:ext cx="5037894" cy="153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127E51-942E-497F-89D0-E058940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06" y="2733766"/>
            <a:ext cx="3349902" cy="1536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2DD8B-61E0-43B6-BD03-32BCB4CA4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76" y="4745020"/>
            <a:ext cx="3655635" cy="16678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BE4701-B80C-4786-B371-FB077A9397E8}"/>
              </a:ext>
            </a:extLst>
          </p:cNvPr>
          <p:cNvSpPr/>
          <p:nvPr/>
        </p:nvSpPr>
        <p:spPr>
          <a:xfrm>
            <a:off x="6342077" y="327913"/>
            <a:ext cx="5771626" cy="6202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4D416-3975-477C-ACD2-12216E9CAB8F}"/>
              </a:ext>
            </a:extLst>
          </p:cNvPr>
          <p:cNvSpPr txBox="1"/>
          <p:nvPr/>
        </p:nvSpPr>
        <p:spPr>
          <a:xfrm>
            <a:off x="8056229" y="0"/>
            <a:ext cx="204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AÑOS FUTUROS</a:t>
            </a:r>
          </a:p>
        </p:txBody>
      </p:sp>
    </p:spTree>
    <p:extLst>
      <p:ext uri="{BB962C8B-B14F-4D97-AF65-F5344CB8AC3E}">
        <p14:creationId xmlns:p14="http://schemas.microsoft.com/office/powerpoint/2010/main" val="14757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FF10C-4624-41EC-8E73-86366037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98" y="126519"/>
            <a:ext cx="7392404" cy="333744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02BFF-C77C-4803-B76F-F9FAE62D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5284"/>
              </p:ext>
            </p:extLst>
          </p:nvPr>
        </p:nvGraphicFramePr>
        <p:xfrm>
          <a:off x="997591" y="3843119"/>
          <a:ext cx="10515600" cy="2762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789">
                  <a:extLst>
                    <a:ext uri="{9D8B030D-6E8A-4147-A177-3AD203B41FA5}">
                      <a16:colId xmlns:a16="http://schemas.microsoft.com/office/drawing/2014/main" val="1533991036"/>
                    </a:ext>
                  </a:extLst>
                </a:gridCol>
                <a:gridCol w="1404789">
                  <a:extLst>
                    <a:ext uri="{9D8B030D-6E8A-4147-A177-3AD203B41FA5}">
                      <a16:colId xmlns:a16="http://schemas.microsoft.com/office/drawing/2014/main" val="1816887911"/>
                    </a:ext>
                  </a:extLst>
                </a:gridCol>
                <a:gridCol w="534052">
                  <a:extLst>
                    <a:ext uri="{9D8B030D-6E8A-4147-A177-3AD203B41FA5}">
                      <a16:colId xmlns:a16="http://schemas.microsoft.com/office/drawing/2014/main" val="788812837"/>
                    </a:ext>
                  </a:extLst>
                </a:gridCol>
                <a:gridCol w="487612">
                  <a:extLst>
                    <a:ext uri="{9D8B030D-6E8A-4147-A177-3AD203B41FA5}">
                      <a16:colId xmlns:a16="http://schemas.microsoft.com/office/drawing/2014/main" val="3145607916"/>
                    </a:ext>
                  </a:extLst>
                </a:gridCol>
                <a:gridCol w="548564">
                  <a:extLst>
                    <a:ext uri="{9D8B030D-6E8A-4147-A177-3AD203B41FA5}">
                      <a16:colId xmlns:a16="http://schemas.microsoft.com/office/drawing/2014/main" val="3619158978"/>
                    </a:ext>
                  </a:extLst>
                </a:gridCol>
                <a:gridCol w="673370">
                  <a:extLst>
                    <a:ext uri="{9D8B030D-6E8A-4147-A177-3AD203B41FA5}">
                      <a16:colId xmlns:a16="http://schemas.microsoft.com/office/drawing/2014/main" val="3726188092"/>
                    </a:ext>
                  </a:extLst>
                </a:gridCol>
                <a:gridCol w="548564">
                  <a:extLst>
                    <a:ext uri="{9D8B030D-6E8A-4147-A177-3AD203B41FA5}">
                      <a16:colId xmlns:a16="http://schemas.microsoft.com/office/drawing/2014/main" val="892908304"/>
                    </a:ext>
                  </a:extLst>
                </a:gridCol>
                <a:gridCol w="1335130">
                  <a:extLst>
                    <a:ext uri="{9D8B030D-6E8A-4147-A177-3AD203B41FA5}">
                      <a16:colId xmlns:a16="http://schemas.microsoft.com/office/drawing/2014/main" val="1633290144"/>
                    </a:ext>
                  </a:extLst>
                </a:gridCol>
                <a:gridCol w="1219032">
                  <a:extLst>
                    <a:ext uri="{9D8B030D-6E8A-4147-A177-3AD203B41FA5}">
                      <a16:colId xmlns:a16="http://schemas.microsoft.com/office/drawing/2014/main" val="3552221713"/>
                    </a:ext>
                  </a:extLst>
                </a:gridCol>
                <a:gridCol w="975226">
                  <a:extLst>
                    <a:ext uri="{9D8B030D-6E8A-4147-A177-3AD203B41FA5}">
                      <a16:colId xmlns:a16="http://schemas.microsoft.com/office/drawing/2014/main" val="20142119"/>
                    </a:ext>
                  </a:extLst>
                </a:gridCol>
                <a:gridCol w="1384472">
                  <a:extLst>
                    <a:ext uri="{9D8B030D-6E8A-4147-A177-3AD203B41FA5}">
                      <a16:colId xmlns:a16="http://schemas.microsoft.com/office/drawing/2014/main" val="2609936852"/>
                    </a:ext>
                  </a:extLst>
                </a:gridCol>
              </a:tblGrid>
              <a:tr h="3137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FRONTERA COMERCIAL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TIPO DDV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COD SIC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PREDIO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FRT DDV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PROMEDIO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MARGEN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ÚLTIMA DESCONEXION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DÍAS CERTIFICADOS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ACTUALIZACION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PROXIMA PRUEBA DDV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17429" marB="17429" anchor="b"/>
                </a:tc>
                <a:extLst>
                  <a:ext uri="{0D108BD9-81ED-4DB2-BD59-A6C34878D82A}">
                    <a16:rowId xmlns:a16="http://schemas.microsoft.com/office/drawing/2014/main" val="627744788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33354558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398989597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115649925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1642994761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568539329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3226503481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334605460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3515642101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287556892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1265508544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54428549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174165197"/>
                  </a:ext>
                </a:extLst>
              </a:tr>
              <a:tr h="17429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3020974069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5" marR="8715" marT="8715" marB="0" anchor="b"/>
                </a:tc>
                <a:extLst>
                  <a:ext uri="{0D108BD9-81ED-4DB2-BD59-A6C34878D82A}">
                    <a16:rowId xmlns:a16="http://schemas.microsoft.com/office/drawing/2014/main" val="263972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4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179</Words>
  <Application>Microsoft Office PowerPoint</Application>
  <PresentationFormat>Widescreen</PresentationFormat>
  <Paragraphs>167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Marin Vanegas</dc:creator>
  <cp:lastModifiedBy>Juan Pablo Marin Vanegas</cp:lastModifiedBy>
  <cp:revision>3</cp:revision>
  <dcterms:created xsi:type="dcterms:W3CDTF">2021-11-18T01:12:17Z</dcterms:created>
  <dcterms:modified xsi:type="dcterms:W3CDTF">2021-11-18T01:43:53Z</dcterms:modified>
</cp:coreProperties>
</file>