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262" r:id="rId5"/>
    <p:sldId id="294" r:id="rId6"/>
    <p:sldId id="261" r:id="rId7"/>
    <p:sldId id="330" r:id="rId8"/>
    <p:sldId id="273" r:id="rId9"/>
    <p:sldId id="312" r:id="rId10"/>
    <p:sldId id="318" r:id="rId11"/>
    <p:sldId id="323" r:id="rId12"/>
    <p:sldId id="285" r:id="rId13"/>
    <p:sldId id="287" r:id="rId14"/>
    <p:sldId id="326" r:id="rId15"/>
    <p:sldId id="269" r:id="rId16"/>
    <p:sldId id="306" r:id="rId17"/>
    <p:sldId id="335" r:id="rId18"/>
    <p:sldId id="336" r:id="rId19"/>
    <p:sldId id="332" r:id="rId20"/>
    <p:sldId id="337" r:id="rId21"/>
    <p:sldId id="333" r:id="rId22"/>
    <p:sldId id="311" r:id="rId23"/>
    <p:sldId id="310" r:id="rId2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0F82691-1218-4B32-89B0-6DF6CB26B229}">
          <p14:sldIdLst>
            <p14:sldId id="262"/>
            <p14:sldId id="294"/>
          </p14:sldIdLst>
        </p14:section>
        <p14:section name="Inception" id="{19626138-9CBE-4DC5-B0AA-807B1B27A9B7}">
          <p14:sldIdLst>
            <p14:sldId id="261"/>
            <p14:sldId id="330"/>
          </p14:sldIdLst>
        </p14:section>
        <p14:section name="Solution Architecture" id="{E7DBB2A2-C023-46FA-AC02-4BDE2F2B2109}">
          <p14:sldIdLst>
            <p14:sldId id="273"/>
            <p14:sldId id="312"/>
            <p14:sldId id="318"/>
          </p14:sldIdLst>
        </p14:section>
        <p14:section name="AI Engine" id="{C0E782E4-F537-4B8A-84E2-4F851F82F173}">
          <p14:sldIdLst>
            <p14:sldId id="323"/>
            <p14:sldId id="285"/>
            <p14:sldId id="287"/>
          </p14:sldIdLst>
        </p14:section>
        <p14:section name="Mobile app" id="{1DAFA776-D337-47D3-8831-078523CA9F06}">
          <p14:sldIdLst>
            <p14:sldId id="326"/>
          </p14:sldIdLst>
        </p14:section>
        <p14:section name="Realtime Database" id="{FA67F22F-00D2-4AF1-9C73-48B5963E2D1C}">
          <p14:sldIdLst>
            <p14:sldId id="269"/>
            <p14:sldId id="306"/>
          </p14:sldIdLst>
        </p14:section>
        <p14:section name="AI Implementation" id="{2FFFD874-3147-4CE2-926F-1F6690EFA89A}">
          <p14:sldIdLst>
            <p14:sldId id="335"/>
            <p14:sldId id="336"/>
            <p14:sldId id="332"/>
            <p14:sldId id="337"/>
            <p14:sldId id="333"/>
            <p14:sldId id="311"/>
          </p14:sldIdLst>
        </p14:section>
        <p14:section name="End" id="{06921037-3252-467D-99C2-B5B39B8EBF07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ia Ezzeddine" initials="TE" lastIdx="6" clrIdx="0">
    <p:extLst>
      <p:ext uri="{19B8F6BF-5375-455C-9EA6-DF929625EA0E}">
        <p15:presenceInfo xmlns:p15="http://schemas.microsoft.com/office/powerpoint/2012/main" userId="b56a1828e099cd42" providerId="Windows Live"/>
      </p:ext>
    </p:extLst>
  </p:cmAuthor>
  <p:cmAuthor id="2" name="Wissam Nasser" initials="WN" lastIdx="1" clrIdx="1">
    <p:extLst>
      <p:ext uri="{19B8F6BF-5375-455C-9EA6-DF929625EA0E}">
        <p15:presenceInfo xmlns:p15="http://schemas.microsoft.com/office/powerpoint/2012/main" userId="Wissam Nas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DC5C9-4BCE-4A81-AFC3-50DA6A772A19}" v="718" dt="2020-05-31T14:02:50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D869F-8932-4D9C-9A39-AECF1F5EEA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AB7D0C5-A7E3-45B3-A4FE-1DA33708E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</a:t>
          </a:r>
          <a:r>
            <a:rPr lang="en-BE"/>
            <a:t>e</a:t>
          </a:r>
          <a:r>
            <a:rPr lang="en-US"/>
            <a:t>l</a:t>
          </a:r>
          <a:r>
            <a:rPr lang="en-BE" err="1"/>
            <a:t>i</a:t>
          </a:r>
          <a:r>
            <a:rPr lang="en-US"/>
            <a:t>a</a:t>
          </a:r>
          <a:r>
            <a:rPr lang="en-BE"/>
            <a:t>b</a:t>
          </a:r>
          <a:r>
            <a:rPr lang="en-US" err="1"/>
            <a:t>i</a:t>
          </a:r>
          <a:r>
            <a:rPr lang="en-BE"/>
            <a:t>l</a:t>
          </a:r>
          <a:r>
            <a:rPr lang="en-US" err="1"/>
            <a:t>i</a:t>
          </a:r>
          <a:r>
            <a:rPr lang="en-BE"/>
            <a:t>t</a:t>
          </a:r>
          <a:r>
            <a:rPr lang="en-US"/>
            <a:t>y</a:t>
          </a:r>
        </a:p>
      </dgm:t>
    </dgm:pt>
    <dgm:pt modelId="{143A9B54-D8D0-4C94-8288-B280EFC87656}" type="parTrans" cxnId="{001FFC4D-9659-4CCD-829C-3A629539460E}">
      <dgm:prSet/>
      <dgm:spPr/>
      <dgm:t>
        <a:bodyPr/>
        <a:lstStyle/>
        <a:p>
          <a:endParaRPr lang="en-US"/>
        </a:p>
      </dgm:t>
    </dgm:pt>
    <dgm:pt modelId="{C7BA289B-CA0E-4A5C-9C4B-A5B74D01BED7}" type="sibTrans" cxnId="{001FFC4D-9659-4CCD-829C-3A629539460E}">
      <dgm:prSet/>
      <dgm:spPr/>
      <dgm:t>
        <a:bodyPr/>
        <a:lstStyle/>
        <a:p>
          <a:endParaRPr lang="en-US"/>
        </a:p>
      </dgm:t>
    </dgm:pt>
    <dgm:pt modelId="{BFABDA75-380E-4040-8461-D8DEF086A787}">
      <dgm:prSet/>
      <dgm:spPr/>
      <dgm:t>
        <a:bodyPr/>
        <a:lstStyle/>
        <a:p>
          <a:pPr>
            <a:lnSpc>
              <a:spcPct val="100000"/>
            </a:lnSpc>
          </a:pPr>
          <a:r>
            <a:rPr lang="en-BE"/>
            <a:t>Performance</a:t>
          </a:r>
          <a:endParaRPr lang="en-US"/>
        </a:p>
      </dgm:t>
    </dgm:pt>
    <dgm:pt modelId="{763B93C1-86B4-4F0C-BF36-1FDCA87EA7D0}" type="parTrans" cxnId="{445819C6-B262-4813-A3D6-A617D0F73AFA}">
      <dgm:prSet/>
      <dgm:spPr/>
      <dgm:t>
        <a:bodyPr/>
        <a:lstStyle/>
        <a:p>
          <a:endParaRPr lang="en-US"/>
        </a:p>
      </dgm:t>
    </dgm:pt>
    <dgm:pt modelId="{AC29DCE1-7708-4B0C-85E8-523610172FCD}" type="sibTrans" cxnId="{445819C6-B262-4813-A3D6-A617D0F73AFA}">
      <dgm:prSet/>
      <dgm:spPr/>
      <dgm:t>
        <a:bodyPr/>
        <a:lstStyle/>
        <a:p>
          <a:endParaRPr lang="en-US"/>
        </a:p>
      </dgm:t>
    </dgm:pt>
    <dgm:pt modelId="{1C993654-8DA8-423D-A37E-18C3BEAEA87A}">
      <dgm:prSet/>
      <dgm:spPr/>
      <dgm:t>
        <a:bodyPr/>
        <a:lstStyle/>
        <a:p>
          <a:pPr>
            <a:lnSpc>
              <a:spcPct val="100000"/>
            </a:lnSpc>
          </a:pPr>
          <a:r>
            <a:rPr lang="en-BE"/>
            <a:t>Supportability</a:t>
          </a:r>
          <a:endParaRPr lang="en-US"/>
        </a:p>
      </dgm:t>
    </dgm:pt>
    <dgm:pt modelId="{B2B223CD-E753-404D-B42C-C9470695147F}" type="parTrans" cxnId="{9A97D6E2-012D-4491-886B-210FE9A6B309}">
      <dgm:prSet/>
      <dgm:spPr/>
      <dgm:t>
        <a:bodyPr/>
        <a:lstStyle/>
        <a:p>
          <a:endParaRPr lang="en-US"/>
        </a:p>
      </dgm:t>
    </dgm:pt>
    <dgm:pt modelId="{ECEFCF20-23F5-4823-872A-DD19F366F620}" type="sibTrans" cxnId="{9A97D6E2-012D-4491-886B-210FE9A6B309}">
      <dgm:prSet/>
      <dgm:spPr/>
      <dgm:t>
        <a:bodyPr/>
        <a:lstStyle/>
        <a:p>
          <a:endParaRPr lang="en-US"/>
        </a:p>
      </dgm:t>
    </dgm:pt>
    <dgm:pt modelId="{87CEB588-D317-45B0-B841-99D873105D5E}">
      <dgm:prSet/>
      <dgm:spPr/>
      <dgm:t>
        <a:bodyPr/>
        <a:lstStyle/>
        <a:p>
          <a:pPr>
            <a:lnSpc>
              <a:spcPct val="100000"/>
            </a:lnSpc>
          </a:pPr>
          <a:r>
            <a:rPr lang="en-BE"/>
            <a:t>Usability</a:t>
          </a:r>
          <a:endParaRPr lang="en-US"/>
        </a:p>
      </dgm:t>
    </dgm:pt>
    <dgm:pt modelId="{F7935F1F-FA3F-479D-8600-399871631520}" type="parTrans" cxnId="{48ACB8C5-57BE-4FE9-BF5A-2EA8D6BE5ECA}">
      <dgm:prSet/>
      <dgm:spPr/>
      <dgm:t>
        <a:bodyPr/>
        <a:lstStyle/>
        <a:p>
          <a:endParaRPr lang="en-US"/>
        </a:p>
      </dgm:t>
    </dgm:pt>
    <dgm:pt modelId="{760CFE6D-BA3F-479A-B55E-73959C288B4C}" type="sibTrans" cxnId="{48ACB8C5-57BE-4FE9-BF5A-2EA8D6BE5ECA}">
      <dgm:prSet/>
      <dgm:spPr/>
      <dgm:t>
        <a:bodyPr/>
        <a:lstStyle/>
        <a:p>
          <a:endParaRPr lang="en-US"/>
        </a:p>
      </dgm:t>
    </dgm:pt>
    <dgm:pt modelId="{6D59ACE0-4CE7-401A-8F15-20DD0766F157}" type="pres">
      <dgm:prSet presAssocID="{8E8D869F-8932-4D9C-9A39-AECF1F5EEA40}" presName="root" presStyleCnt="0">
        <dgm:presLayoutVars>
          <dgm:dir/>
          <dgm:resizeHandles val="exact"/>
        </dgm:presLayoutVars>
      </dgm:prSet>
      <dgm:spPr/>
    </dgm:pt>
    <dgm:pt modelId="{F4100766-E1BA-4780-AE7E-3FF6D8717E11}" type="pres">
      <dgm:prSet presAssocID="{DAB7D0C5-A7E3-45B3-A4FE-1DA33708EE65}" presName="compNode" presStyleCnt="0"/>
      <dgm:spPr/>
    </dgm:pt>
    <dgm:pt modelId="{7F270553-34A6-41C6-B461-A19262AA0FD5}" type="pres">
      <dgm:prSet presAssocID="{DAB7D0C5-A7E3-45B3-A4FE-1DA33708EE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BC20952-3B0A-4A81-A513-B7AEAC431D7C}" type="pres">
      <dgm:prSet presAssocID="{DAB7D0C5-A7E3-45B3-A4FE-1DA33708EE65}" presName="spaceRect" presStyleCnt="0"/>
      <dgm:spPr/>
    </dgm:pt>
    <dgm:pt modelId="{673678FA-DBFE-4A69-889C-5692EF1DFEF2}" type="pres">
      <dgm:prSet presAssocID="{DAB7D0C5-A7E3-45B3-A4FE-1DA33708EE65}" presName="textRect" presStyleLbl="revTx" presStyleIdx="0" presStyleCnt="4">
        <dgm:presLayoutVars>
          <dgm:chMax val="1"/>
          <dgm:chPref val="1"/>
        </dgm:presLayoutVars>
      </dgm:prSet>
      <dgm:spPr/>
    </dgm:pt>
    <dgm:pt modelId="{553CED96-947E-48F8-843A-727039C40E50}" type="pres">
      <dgm:prSet presAssocID="{C7BA289B-CA0E-4A5C-9C4B-A5B74D01BED7}" presName="sibTrans" presStyleCnt="0"/>
      <dgm:spPr/>
    </dgm:pt>
    <dgm:pt modelId="{D47CCE2F-EE26-43A7-932E-3C97E7D31E4B}" type="pres">
      <dgm:prSet presAssocID="{BFABDA75-380E-4040-8461-D8DEF086A787}" presName="compNode" presStyleCnt="0"/>
      <dgm:spPr/>
    </dgm:pt>
    <dgm:pt modelId="{6D4B4BE1-36E5-42A8-A531-7C16CEC69C2D}" type="pres">
      <dgm:prSet presAssocID="{BFABDA75-380E-4040-8461-D8DEF086A7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1D7ED92-6B7C-4CC9-BA51-46DBACEB3287}" type="pres">
      <dgm:prSet presAssocID="{BFABDA75-380E-4040-8461-D8DEF086A787}" presName="spaceRect" presStyleCnt="0"/>
      <dgm:spPr/>
    </dgm:pt>
    <dgm:pt modelId="{E1FF87E3-A683-4D30-98D1-9DB51CFAD438}" type="pres">
      <dgm:prSet presAssocID="{BFABDA75-380E-4040-8461-D8DEF086A787}" presName="textRect" presStyleLbl="revTx" presStyleIdx="1" presStyleCnt="4">
        <dgm:presLayoutVars>
          <dgm:chMax val="1"/>
          <dgm:chPref val="1"/>
        </dgm:presLayoutVars>
      </dgm:prSet>
      <dgm:spPr/>
    </dgm:pt>
    <dgm:pt modelId="{BC1072F1-4C9A-4DBF-B428-C9D35E05F5C1}" type="pres">
      <dgm:prSet presAssocID="{AC29DCE1-7708-4B0C-85E8-523610172FCD}" presName="sibTrans" presStyleCnt="0"/>
      <dgm:spPr/>
    </dgm:pt>
    <dgm:pt modelId="{08CD44BB-E445-4BD6-8180-D4FF8963E34D}" type="pres">
      <dgm:prSet presAssocID="{1C993654-8DA8-423D-A37E-18C3BEAEA87A}" presName="compNode" presStyleCnt="0"/>
      <dgm:spPr/>
    </dgm:pt>
    <dgm:pt modelId="{FF4A368F-9082-4A9E-B723-E968926E3E99}" type="pres">
      <dgm:prSet presAssocID="{1C993654-8DA8-423D-A37E-18C3BEAEA8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43200357-8372-401B-AE16-E15ACEE7E0DB}" type="pres">
      <dgm:prSet presAssocID="{1C993654-8DA8-423D-A37E-18C3BEAEA87A}" presName="spaceRect" presStyleCnt="0"/>
      <dgm:spPr/>
    </dgm:pt>
    <dgm:pt modelId="{86548A1B-7767-4A11-BCA6-13E2A5B37C28}" type="pres">
      <dgm:prSet presAssocID="{1C993654-8DA8-423D-A37E-18C3BEAEA87A}" presName="textRect" presStyleLbl="revTx" presStyleIdx="2" presStyleCnt="4">
        <dgm:presLayoutVars>
          <dgm:chMax val="1"/>
          <dgm:chPref val="1"/>
        </dgm:presLayoutVars>
      </dgm:prSet>
      <dgm:spPr/>
    </dgm:pt>
    <dgm:pt modelId="{AC22B807-BD97-4F2B-A525-84D344F9747F}" type="pres">
      <dgm:prSet presAssocID="{ECEFCF20-23F5-4823-872A-DD19F366F620}" presName="sibTrans" presStyleCnt="0"/>
      <dgm:spPr/>
    </dgm:pt>
    <dgm:pt modelId="{FA3B0AD4-C87E-4EF6-A5C2-D15EA062F0EA}" type="pres">
      <dgm:prSet presAssocID="{87CEB588-D317-45B0-B841-99D873105D5E}" presName="compNode" presStyleCnt="0"/>
      <dgm:spPr/>
    </dgm:pt>
    <dgm:pt modelId="{BFFCF930-EF56-49D6-B9B2-EEE03C87685A}" type="pres">
      <dgm:prSet presAssocID="{87CEB588-D317-45B0-B841-99D873105D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7A33BAA-041E-4D1B-AB83-79F08EDE8ED4}" type="pres">
      <dgm:prSet presAssocID="{87CEB588-D317-45B0-B841-99D873105D5E}" presName="spaceRect" presStyleCnt="0"/>
      <dgm:spPr/>
    </dgm:pt>
    <dgm:pt modelId="{AA68281D-7AD3-461E-91F6-4A82D8692FCE}" type="pres">
      <dgm:prSet presAssocID="{87CEB588-D317-45B0-B841-99D873105D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5180D-384A-4C94-BB2E-1CB997D45D7D}" type="presOf" srcId="{DAB7D0C5-A7E3-45B3-A4FE-1DA33708EE65}" destId="{673678FA-DBFE-4A69-889C-5692EF1DFEF2}" srcOrd="0" destOrd="0" presId="urn:microsoft.com/office/officeart/2018/2/layout/IconLabelList"/>
    <dgm:cxn modelId="{D5BA440E-C139-4953-802C-5318728822F6}" type="presOf" srcId="{BFABDA75-380E-4040-8461-D8DEF086A787}" destId="{E1FF87E3-A683-4D30-98D1-9DB51CFAD438}" srcOrd="0" destOrd="0" presId="urn:microsoft.com/office/officeart/2018/2/layout/IconLabelList"/>
    <dgm:cxn modelId="{001FFC4D-9659-4CCD-829C-3A629539460E}" srcId="{8E8D869F-8932-4D9C-9A39-AECF1F5EEA40}" destId="{DAB7D0C5-A7E3-45B3-A4FE-1DA33708EE65}" srcOrd="0" destOrd="0" parTransId="{143A9B54-D8D0-4C94-8288-B280EFC87656}" sibTransId="{C7BA289B-CA0E-4A5C-9C4B-A5B74D01BED7}"/>
    <dgm:cxn modelId="{B143CC7C-7CE1-4CFE-A1B0-05414DEE3863}" type="presOf" srcId="{1C993654-8DA8-423D-A37E-18C3BEAEA87A}" destId="{86548A1B-7767-4A11-BCA6-13E2A5B37C28}" srcOrd="0" destOrd="0" presId="urn:microsoft.com/office/officeart/2018/2/layout/IconLabelList"/>
    <dgm:cxn modelId="{7306D97F-0581-407A-86BB-4D8C73E9D4B3}" type="presOf" srcId="{8E8D869F-8932-4D9C-9A39-AECF1F5EEA40}" destId="{6D59ACE0-4CE7-401A-8F15-20DD0766F157}" srcOrd="0" destOrd="0" presId="urn:microsoft.com/office/officeart/2018/2/layout/IconLabelList"/>
    <dgm:cxn modelId="{BEA8C08B-7738-4B02-93EA-E6A6CD3DF28B}" type="presOf" srcId="{87CEB588-D317-45B0-B841-99D873105D5E}" destId="{AA68281D-7AD3-461E-91F6-4A82D8692FCE}" srcOrd="0" destOrd="0" presId="urn:microsoft.com/office/officeart/2018/2/layout/IconLabelList"/>
    <dgm:cxn modelId="{48ACB8C5-57BE-4FE9-BF5A-2EA8D6BE5ECA}" srcId="{8E8D869F-8932-4D9C-9A39-AECF1F5EEA40}" destId="{87CEB588-D317-45B0-B841-99D873105D5E}" srcOrd="3" destOrd="0" parTransId="{F7935F1F-FA3F-479D-8600-399871631520}" sibTransId="{760CFE6D-BA3F-479A-B55E-73959C288B4C}"/>
    <dgm:cxn modelId="{445819C6-B262-4813-A3D6-A617D0F73AFA}" srcId="{8E8D869F-8932-4D9C-9A39-AECF1F5EEA40}" destId="{BFABDA75-380E-4040-8461-D8DEF086A787}" srcOrd="1" destOrd="0" parTransId="{763B93C1-86B4-4F0C-BF36-1FDCA87EA7D0}" sibTransId="{AC29DCE1-7708-4B0C-85E8-523610172FCD}"/>
    <dgm:cxn modelId="{9A97D6E2-012D-4491-886B-210FE9A6B309}" srcId="{8E8D869F-8932-4D9C-9A39-AECF1F5EEA40}" destId="{1C993654-8DA8-423D-A37E-18C3BEAEA87A}" srcOrd="2" destOrd="0" parTransId="{B2B223CD-E753-404D-B42C-C9470695147F}" sibTransId="{ECEFCF20-23F5-4823-872A-DD19F366F620}"/>
    <dgm:cxn modelId="{ED70B524-33D6-4C52-8FE1-1A1E47A9E9DC}" type="presParOf" srcId="{6D59ACE0-4CE7-401A-8F15-20DD0766F157}" destId="{F4100766-E1BA-4780-AE7E-3FF6D8717E11}" srcOrd="0" destOrd="0" presId="urn:microsoft.com/office/officeart/2018/2/layout/IconLabelList"/>
    <dgm:cxn modelId="{71FCC75F-AE45-4C9E-9406-6E1182A63E15}" type="presParOf" srcId="{F4100766-E1BA-4780-AE7E-3FF6D8717E11}" destId="{7F270553-34A6-41C6-B461-A19262AA0FD5}" srcOrd="0" destOrd="0" presId="urn:microsoft.com/office/officeart/2018/2/layout/IconLabelList"/>
    <dgm:cxn modelId="{567A7703-538C-4288-A034-BBF352B994C5}" type="presParOf" srcId="{F4100766-E1BA-4780-AE7E-3FF6D8717E11}" destId="{FBC20952-3B0A-4A81-A513-B7AEAC431D7C}" srcOrd="1" destOrd="0" presId="urn:microsoft.com/office/officeart/2018/2/layout/IconLabelList"/>
    <dgm:cxn modelId="{C785473F-D15E-49C1-AA1E-D2C2B47437F2}" type="presParOf" srcId="{F4100766-E1BA-4780-AE7E-3FF6D8717E11}" destId="{673678FA-DBFE-4A69-889C-5692EF1DFEF2}" srcOrd="2" destOrd="0" presId="urn:microsoft.com/office/officeart/2018/2/layout/IconLabelList"/>
    <dgm:cxn modelId="{6969D555-2FDF-43BE-9FEE-DC5017D59298}" type="presParOf" srcId="{6D59ACE0-4CE7-401A-8F15-20DD0766F157}" destId="{553CED96-947E-48F8-843A-727039C40E50}" srcOrd="1" destOrd="0" presId="urn:microsoft.com/office/officeart/2018/2/layout/IconLabelList"/>
    <dgm:cxn modelId="{236DDAA6-899E-4ED8-AF2F-397D79FAAB55}" type="presParOf" srcId="{6D59ACE0-4CE7-401A-8F15-20DD0766F157}" destId="{D47CCE2F-EE26-43A7-932E-3C97E7D31E4B}" srcOrd="2" destOrd="0" presId="urn:microsoft.com/office/officeart/2018/2/layout/IconLabelList"/>
    <dgm:cxn modelId="{B1B53D7F-542C-41D5-840E-A7D4AE924B93}" type="presParOf" srcId="{D47CCE2F-EE26-43A7-932E-3C97E7D31E4B}" destId="{6D4B4BE1-36E5-42A8-A531-7C16CEC69C2D}" srcOrd="0" destOrd="0" presId="urn:microsoft.com/office/officeart/2018/2/layout/IconLabelList"/>
    <dgm:cxn modelId="{6B159B1E-84CF-4898-9A1D-A27986CD29FD}" type="presParOf" srcId="{D47CCE2F-EE26-43A7-932E-3C97E7D31E4B}" destId="{21D7ED92-6B7C-4CC9-BA51-46DBACEB3287}" srcOrd="1" destOrd="0" presId="urn:microsoft.com/office/officeart/2018/2/layout/IconLabelList"/>
    <dgm:cxn modelId="{BD26378C-7369-4643-99B3-7FA0BCDE2768}" type="presParOf" srcId="{D47CCE2F-EE26-43A7-932E-3C97E7D31E4B}" destId="{E1FF87E3-A683-4D30-98D1-9DB51CFAD438}" srcOrd="2" destOrd="0" presId="urn:microsoft.com/office/officeart/2018/2/layout/IconLabelList"/>
    <dgm:cxn modelId="{CC4BEB00-2FF5-4A9D-8E02-8D9AD04C6070}" type="presParOf" srcId="{6D59ACE0-4CE7-401A-8F15-20DD0766F157}" destId="{BC1072F1-4C9A-4DBF-B428-C9D35E05F5C1}" srcOrd="3" destOrd="0" presId="urn:microsoft.com/office/officeart/2018/2/layout/IconLabelList"/>
    <dgm:cxn modelId="{6283BEC6-2EEC-4901-AC4F-2B054EC6006F}" type="presParOf" srcId="{6D59ACE0-4CE7-401A-8F15-20DD0766F157}" destId="{08CD44BB-E445-4BD6-8180-D4FF8963E34D}" srcOrd="4" destOrd="0" presId="urn:microsoft.com/office/officeart/2018/2/layout/IconLabelList"/>
    <dgm:cxn modelId="{C0E69A6B-3152-4A0A-8C26-DF234ECF830C}" type="presParOf" srcId="{08CD44BB-E445-4BD6-8180-D4FF8963E34D}" destId="{FF4A368F-9082-4A9E-B723-E968926E3E99}" srcOrd="0" destOrd="0" presId="urn:microsoft.com/office/officeart/2018/2/layout/IconLabelList"/>
    <dgm:cxn modelId="{C5A08F45-C2F9-4AA4-AD70-05CB42634853}" type="presParOf" srcId="{08CD44BB-E445-4BD6-8180-D4FF8963E34D}" destId="{43200357-8372-401B-AE16-E15ACEE7E0DB}" srcOrd="1" destOrd="0" presId="urn:microsoft.com/office/officeart/2018/2/layout/IconLabelList"/>
    <dgm:cxn modelId="{26D5222E-3F06-47BE-B0C1-A3DEF94E2ECB}" type="presParOf" srcId="{08CD44BB-E445-4BD6-8180-D4FF8963E34D}" destId="{86548A1B-7767-4A11-BCA6-13E2A5B37C28}" srcOrd="2" destOrd="0" presId="urn:microsoft.com/office/officeart/2018/2/layout/IconLabelList"/>
    <dgm:cxn modelId="{801A3E99-8E61-47C7-A6D2-41D846D0596E}" type="presParOf" srcId="{6D59ACE0-4CE7-401A-8F15-20DD0766F157}" destId="{AC22B807-BD97-4F2B-A525-84D344F9747F}" srcOrd="5" destOrd="0" presId="urn:microsoft.com/office/officeart/2018/2/layout/IconLabelList"/>
    <dgm:cxn modelId="{863CFC50-B692-48D2-97CF-CCFA98887526}" type="presParOf" srcId="{6D59ACE0-4CE7-401A-8F15-20DD0766F157}" destId="{FA3B0AD4-C87E-4EF6-A5C2-D15EA062F0EA}" srcOrd="6" destOrd="0" presId="urn:microsoft.com/office/officeart/2018/2/layout/IconLabelList"/>
    <dgm:cxn modelId="{CB0A1314-4288-4402-ADE3-DA6C1BCAA670}" type="presParOf" srcId="{FA3B0AD4-C87E-4EF6-A5C2-D15EA062F0EA}" destId="{BFFCF930-EF56-49D6-B9B2-EEE03C87685A}" srcOrd="0" destOrd="0" presId="urn:microsoft.com/office/officeart/2018/2/layout/IconLabelList"/>
    <dgm:cxn modelId="{EF96AEA2-B765-4D36-AB1E-192041A9643E}" type="presParOf" srcId="{FA3B0AD4-C87E-4EF6-A5C2-D15EA062F0EA}" destId="{A7A33BAA-041E-4D1B-AB83-79F08EDE8ED4}" srcOrd="1" destOrd="0" presId="urn:microsoft.com/office/officeart/2018/2/layout/IconLabelList"/>
    <dgm:cxn modelId="{1AB7D233-CE56-4628-883D-498BE95972A0}" type="presParOf" srcId="{FA3B0AD4-C87E-4EF6-A5C2-D15EA062F0EA}" destId="{AA68281D-7AD3-461E-91F6-4A82D8692F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106900-A65E-4DA9-8BDB-2C58925C089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9A4180-79BF-43FA-A07B-3BA23D255F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BE" sz="3600" dirty="0"/>
            <a:t>Analysis</a:t>
          </a:r>
          <a:endParaRPr lang="en-US" sz="3600" dirty="0"/>
        </a:p>
      </dgm:t>
    </dgm:pt>
    <dgm:pt modelId="{095C6A94-C6C3-464C-8361-D057AC776809}" type="parTrans" cxnId="{AB5CD5D2-305C-44D1-AB56-1B6FBFAA8784}">
      <dgm:prSet/>
      <dgm:spPr/>
      <dgm:t>
        <a:bodyPr/>
        <a:lstStyle/>
        <a:p>
          <a:endParaRPr lang="en-US"/>
        </a:p>
      </dgm:t>
    </dgm:pt>
    <dgm:pt modelId="{357EBE5A-D368-4969-8A35-4BEF6D335F58}" type="sibTrans" cxnId="{AB5CD5D2-305C-44D1-AB56-1B6FBFAA8784}">
      <dgm:prSet/>
      <dgm:spPr/>
      <dgm:t>
        <a:bodyPr/>
        <a:lstStyle/>
        <a:p>
          <a:endParaRPr lang="en-US"/>
        </a:p>
      </dgm:t>
    </dgm:pt>
    <dgm:pt modelId="{3BAF26B1-8768-44C3-B566-E75D1F8C01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BE" sz="3600"/>
            <a:t>Accuracy</a:t>
          </a:r>
          <a:endParaRPr lang="en-US" sz="3600"/>
        </a:p>
      </dgm:t>
    </dgm:pt>
    <dgm:pt modelId="{E5C22C59-D658-46DC-9C58-AC576AA42D69}" type="parTrans" cxnId="{FFD8D9DB-E54C-45CC-BB7B-42BB0C9340DA}">
      <dgm:prSet/>
      <dgm:spPr/>
      <dgm:t>
        <a:bodyPr/>
        <a:lstStyle/>
        <a:p>
          <a:endParaRPr lang="en-US"/>
        </a:p>
      </dgm:t>
    </dgm:pt>
    <dgm:pt modelId="{BC2B67CE-F1FC-46AC-92A8-3067B33BC834}" type="sibTrans" cxnId="{FFD8D9DB-E54C-45CC-BB7B-42BB0C9340DA}">
      <dgm:prSet/>
      <dgm:spPr/>
      <dgm:t>
        <a:bodyPr/>
        <a:lstStyle/>
        <a:p>
          <a:endParaRPr lang="en-US"/>
        </a:p>
      </dgm:t>
    </dgm:pt>
    <dgm:pt modelId="{0CFA8373-8DE5-4EB5-8884-15EE24E9A82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BE" sz="3600" err="1"/>
            <a:t>Usa</a:t>
          </a:r>
          <a:r>
            <a:rPr lang="en-US" sz="3600"/>
            <a:t>b</a:t>
          </a:r>
          <a:r>
            <a:rPr lang="en-BE" sz="3600" err="1"/>
            <a:t>i</a:t>
          </a:r>
          <a:r>
            <a:rPr lang="en-US" sz="3600"/>
            <a:t>l</a:t>
          </a:r>
          <a:r>
            <a:rPr lang="en-BE" sz="3600" err="1"/>
            <a:t>i</a:t>
          </a:r>
          <a:r>
            <a:rPr lang="en-US" sz="3600"/>
            <a:t>t</a:t>
          </a:r>
          <a:r>
            <a:rPr lang="en-BE" sz="3600"/>
            <a:t>y</a:t>
          </a:r>
          <a:endParaRPr lang="en-US" sz="3600"/>
        </a:p>
      </dgm:t>
    </dgm:pt>
    <dgm:pt modelId="{EDB65BD7-04A8-407C-A701-16C85EB99209}" type="parTrans" cxnId="{25D37382-26B0-404E-9362-D6CE154EDA00}">
      <dgm:prSet/>
      <dgm:spPr/>
      <dgm:t>
        <a:bodyPr/>
        <a:lstStyle/>
        <a:p>
          <a:endParaRPr lang="en-US"/>
        </a:p>
      </dgm:t>
    </dgm:pt>
    <dgm:pt modelId="{AFA8A012-E67D-407C-A29A-91ADE4AE12BE}" type="sibTrans" cxnId="{25D37382-26B0-404E-9362-D6CE154EDA00}">
      <dgm:prSet/>
      <dgm:spPr/>
      <dgm:t>
        <a:bodyPr/>
        <a:lstStyle/>
        <a:p>
          <a:endParaRPr lang="en-US"/>
        </a:p>
      </dgm:t>
    </dgm:pt>
    <dgm:pt modelId="{3A72BDC6-31CC-4025-AE5E-263DA9BC9BDA}" type="pres">
      <dgm:prSet presAssocID="{3C106900-A65E-4DA9-8BDB-2C58925C089A}" presName="root" presStyleCnt="0">
        <dgm:presLayoutVars>
          <dgm:dir/>
          <dgm:resizeHandles val="exact"/>
        </dgm:presLayoutVars>
      </dgm:prSet>
      <dgm:spPr/>
    </dgm:pt>
    <dgm:pt modelId="{16BD7D78-BD64-4DAF-B6A2-FE6BE5692468}" type="pres">
      <dgm:prSet presAssocID="{179A4180-79BF-43FA-A07B-3BA23D255F5D}" presName="compNode" presStyleCnt="0"/>
      <dgm:spPr/>
    </dgm:pt>
    <dgm:pt modelId="{31C1F219-5D40-4CB4-B949-A052E0A7EEDF}" type="pres">
      <dgm:prSet presAssocID="{179A4180-79BF-43FA-A07B-3BA23D255F5D}" presName="bgRect" presStyleLbl="bgShp" presStyleIdx="0" presStyleCnt="3"/>
      <dgm:spPr/>
    </dgm:pt>
    <dgm:pt modelId="{BF88B7F6-D320-4E00-B787-24E5691543C2}" type="pres">
      <dgm:prSet presAssocID="{179A4180-79BF-43FA-A07B-3BA23D255F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8E0EA179-1280-47EC-85E0-0C95159AAAE9}" type="pres">
      <dgm:prSet presAssocID="{179A4180-79BF-43FA-A07B-3BA23D255F5D}" presName="spaceRect" presStyleCnt="0"/>
      <dgm:spPr/>
    </dgm:pt>
    <dgm:pt modelId="{FC8BAE0C-F916-43BA-B056-0E146BD69047}" type="pres">
      <dgm:prSet presAssocID="{179A4180-79BF-43FA-A07B-3BA23D255F5D}" presName="parTx" presStyleLbl="revTx" presStyleIdx="0" presStyleCnt="3">
        <dgm:presLayoutVars>
          <dgm:chMax val="0"/>
          <dgm:chPref val="0"/>
        </dgm:presLayoutVars>
      </dgm:prSet>
      <dgm:spPr/>
    </dgm:pt>
    <dgm:pt modelId="{D1BA8F49-F7B9-435A-AFEC-6906EE08F2D8}" type="pres">
      <dgm:prSet presAssocID="{357EBE5A-D368-4969-8A35-4BEF6D335F58}" presName="sibTrans" presStyleCnt="0"/>
      <dgm:spPr/>
    </dgm:pt>
    <dgm:pt modelId="{BCB4BE37-79FC-49EA-8B1B-E13D3F4A298B}" type="pres">
      <dgm:prSet presAssocID="{3BAF26B1-8768-44C3-B566-E75D1F8C0159}" presName="compNode" presStyleCnt="0"/>
      <dgm:spPr/>
    </dgm:pt>
    <dgm:pt modelId="{CD3C5197-957B-43E4-BB6E-A8BF4A0B6D2C}" type="pres">
      <dgm:prSet presAssocID="{3BAF26B1-8768-44C3-B566-E75D1F8C0159}" presName="bgRect" presStyleLbl="bgShp" presStyleIdx="1" presStyleCnt="3"/>
      <dgm:spPr/>
    </dgm:pt>
    <dgm:pt modelId="{1910F79B-A397-4831-92A6-D22B34FB9E9E}" type="pres">
      <dgm:prSet presAssocID="{3BAF26B1-8768-44C3-B566-E75D1F8C01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8F060D4-FA03-41E5-B6EF-386C648DE6AF}" type="pres">
      <dgm:prSet presAssocID="{3BAF26B1-8768-44C3-B566-E75D1F8C0159}" presName="spaceRect" presStyleCnt="0"/>
      <dgm:spPr/>
    </dgm:pt>
    <dgm:pt modelId="{9E7B796D-F11E-43A2-B35A-0538ACE5CE61}" type="pres">
      <dgm:prSet presAssocID="{3BAF26B1-8768-44C3-B566-E75D1F8C0159}" presName="parTx" presStyleLbl="revTx" presStyleIdx="1" presStyleCnt="3">
        <dgm:presLayoutVars>
          <dgm:chMax val="0"/>
          <dgm:chPref val="0"/>
        </dgm:presLayoutVars>
      </dgm:prSet>
      <dgm:spPr/>
    </dgm:pt>
    <dgm:pt modelId="{C856DFCC-5D3E-4684-AC63-C98BA6EF482C}" type="pres">
      <dgm:prSet presAssocID="{BC2B67CE-F1FC-46AC-92A8-3067B33BC834}" presName="sibTrans" presStyleCnt="0"/>
      <dgm:spPr/>
    </dgm:pt>
    <dgm:pt modelId="{97441E21-857F-4DCF-AB29-8CF3A291F5BB}" type="pres">
      <dgm:prSet presAssocID="{0CFA8373-8DE5-4EB5-8884-15EE24E9A82B}" presName="compNode" presStyleCnt="0"/>
      <dgm:spPr/>
    </dgm:pt>
    <dgm:pt modelId="{2122F9D5-0558-4666-863B-D35FE75B91E6}" type="pres">
      <dgm:prSet presAssocID="{0CFA8373-8DE5-4EB5-8884-15EE24E9A82B}" presName="bgRect" presStyleLbl="bgShp" presStyleIdx="2" presStyleCnt="3"/>
      <dgm:spPr/>
    </dgm:pt>
    <dgm:pt modelId="{2B072848-5C99-4DF2-9E4B-E172EC6307B5}" type="pres">
      <dgm:prSet presAssocID="{0CFA8373-8DE5-4EB5-8884-15EE24E9A8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C098A6F-5017-4669-829B-1726E333EF55}" type="pres">
      <dgm:prSet presAssocID="{0CFA8373-8DE5-4EB5-8884-15EE24E9A82B}" presName="spaceRect" presStyleCnt="0"/>
      <dgm:spPr/>
    </dgm:pt>
    <dgm:pt modelId="{42D81858-8DB8-407C-B1FC-9103FCBBCA2D}" type="pres">
      <dgm:prSet presAssocID="{0CFA8373-8DE5-4EB5-8884-15EE24E9A8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11BF5B-D34E-4E2F-A292-867DAA16A247}" type="presOf" srcId="{0CFA8373-8DE5-4EB5-8884-15EE24E9A82B}" destId="{42D81858-8DB8-407C-B1FC-9103FCBBCA2D}" srcOrd="0" destOrd="0" presId="urn:microsoft.com/office/officeart/2018/2/layout/IconVerticalSolidList"/>
    <dgm:cxn modelId="{C34B5853-332D-420E-9DC2-D155CF078E58}" type="presOf" srcId="{3C106900-A65E-4DA9-8BDB-2C58925C089A}" destId="{3A72BDC6-31CC-4025-AE5E-263DA9BC9BDA}" srcOrd="0" destOrd="0" presId="urn:microsoft.com/office/officeart/2018/2/layout/IconVerticalSolidList"/>
    <dgm:cxn modelId="{25D37382-26B0-404E-9362-D6CE154EDA00}" srcId="{3C106900-A65E-4DA9-8BDB-2C58925C089A}" destId="{0CFA8373-8DE5-4EB5-8884-15EE24E9A82B}" srcOrd="2" destOrd="0" parTransId="{EDB65BD7-04A8-407C-A701-16C85EB99209}" sibTransId="{AFA8A012-E67D-407C-A29A-91ADE4AE12BE}"/>
    <dgm:cxn modelId="{AB5CD5D2-305C-44D1-AB56-1B6FBFAA8784}" srcId="{3C106900-A65E-4DA9-8BDB-2C58925C089A}" destId="{179A4180-79BF-43FA-A07B-3BA23D255F5D}" srcOrd="0" destOrd="0" parTransId="{095C6A94-C6C3-464C-8361-D057AC776809}" sibTransId="{357EBE5A-D368-4969-8A35-4BEF6D335F58}"/>
    <dgm:cxn modelId="{885889D5-041E-4DD2-B468-A821B0A240ED}" type="presOf" srcId="{179A4180-79BF-43FA-A07B-3BA23D255F5D}" destId="{FC8BAE0C-F916-43BA-B056-0E146BD69047}" srcOrd="0" destOrd="0" presId="urn:microsoft.com/office/officeart/2018/2/layout/IconVerticalSolidList"/>
    <dgm:cxn modelId="{FFD8D9DB-E54C-45CC-BB7B-42BB0C9340DA}" srcId="{3C106900-A65E-4DA9-8BDB-2C58925C089A}" destId="{3BAF26B1-8768-44C3-B566-E75D1F8C0159}" srcOrd="1" destOrd="0" parTransId="{E5C22C59-D658-46DC-9C58-AC576AA42D69}" sibTransId="{BC2B67CE-F1FC-46AC-92A8-3067B33BC834}"/>
    <dgm:cxn modelId="{1C4832EF-6501-4FDD-9EF5-6058AFCEE075}" type="presOf" srcId="{3BAF26B1-8768-44C3-B566-E75D1F8C0159}" destId="{9E7B796D-F11E-43A2-B35A-0538ACE5CE61}" srcOrd="0" destOrd="0" presId="urn:microsoft.com/office/officeart/2018/2/layout/IconVerticalSolidList"/>
    <dgm:cxn modelId="{BB1AE3C1-D778-40E9-A1BB-799BB59DF48A}" type="presParOf" srcId="{3A72BDC6-31CC-4025-AE5E-263DA9BC9BDA}" destId="{16BD7D78-BD64-4DAF-B6A2-FE6BE5692468}" srcOrd="0" destOrd="0" presId="urn:microsoft.com/office/officeart/2018/2/layout/IconVerticalSolidList"/>
    <dgm:cxn modelId="{C119C1A5-DAA8-4B58-8D97-6EC5A05C3752}" type="presParOf" srcId="{16BD7D78-BD64-4DAF-B6A2-FE6BE5692468}" destId="{31C1F219-5D40-4CB4-B949-A052E0A7EEDF}" srcOrd="0" destOrd="0" presId="urn:microsoft.com/office/officeart/2018/2/layout/IconVerticalSolidList"/>
    <dgm:cxn modelId="{3EBFA803-C002-4E5E-8045-E4C9AB30B71D}" type="presParOf" srcId="{16BD7D78-BD64-4DAF-B6A2-FE6BE5692468}" destId="{BF88B7F6-D320-4E00-B787-24E5691543C2}" srcOrd="1" destOrd="0" presId="urn:microsoft.com/office/officeart/2018/2/layout/IconVerticalSolidList"/>
    <dgm:cxn modelId="{29BCD00C-82E9-475B-AC7D-6B57B135916F}" type="presParOf" srcId="{16BD7D78-BD64-4DAF-B6A2-FE6BE5692468}" destId="{8E0EA179-1280-47EC-85E0-0C95159AAAE9}" srcOrd="2" destOrd="0" presId="urn:microsoft.com/office/officeart/2018/2/layout/IconVerticalSolidList"/>
    <dgm:cxn modelId="{D48AAFA0-4B1B-41DA-B1C9-13FE8D92951A}" type="presParOf" srcId="{16BD7D78-BD64-4DAF-B6A2-FE6BE5692468}" destId="{FC8BAE0C-F916-43BA-B056-0E146BD69047}" srcOrd="3" destOrd="0" presId="urn:microsoft.com/office/officeart/2018/2/layout/IconVerticalSolidList"/>
    <dgm:cxn modelId="{96095FE0-33F7-4416-A9E2-D721B06C8B70}" type="presParOf" srcId="{3A72BDC6-31CC-4025-AE5E-263DA9BC9BDA}" destId="{D1BA8F49-F7B9-435A-AFEC-6906EE08F2D8}" srcOrd="1" destOrd="0" presId="urn:microsoft.com/office/officeart/2018/2/layout/IconVerticalSolidList"/>
    <dgm:cxn modelId="{CB1FFE01-65CE-4739-AAB3-F9F211A84B8C}" type="presParOf" srcId="{3A72BDC6-31CC-4025-AE5E-263DA9BC9BDA}" destId="{BCB4BE37-79FC-49EA-8B1B-E13D3F4A298B}" srcOrd="2" destOrd="0" presId="urn:microsoft.com/office/officeart/2018/2/layout/IconVerticalSolidList"/>
    <dgm:cxn modelId="{B01CA73A-6A05-43D6-B3FD-55AA82DA92DB}" type="presParOf" srcId="{BCB4BE37-79FC-49EA-8B1B-E13D3F4A298B}" destId="{CD3C5197-957B-43E4-BB6E-A8BF4A0B6D2C}" srcOrd="0" destOrd="0" presId="urn:microsoft.com/office/officeart/2018/2/layout/IconVerticalSolidList"/>
    <dgm:cxn modelId="{636D645F-17AF-49F4-BD86-59564058D57E}" type="presParOf" srcId="{BCB4BE37-79FC-49EA-8B1B-E13D3F4A298B}" destId="{1910F79B-A397-4831-92A6-D22B34FB9E9E}" srcOrd="1" destOrd="0" presId="urn:microsoft.com/office/officeart/2018/2/layout/IconVerticalSolidList"/>
    <dgm:cxn modelId="{FFDA7F71-876A-4D53-95E6-A06AED66BFB9}" type="presParOf" srcId="{BCB4BE37-79FC-49EA-8B1B-E13D3F4A298B}" destId="{48F060D4-FA03-41E5-B6EF-386C648DE6AF}" srcOrd="2" destOrd="0" presId="urn:microsoft.com/office/officeart/2018/2/layout/IconVerticalSolidList"/>
    <dgm:cxn modelId="{8A5B07CB-0DEC-4EDD-88A5-BA9589276095}" type="presParOf" srcId="{BCB4BE37-79FC-49EA-8B1B-E13D3F4A298B}" destId="{9E7B796D-F11E-43A2-B35A-0538ACE5CE61}" srcOrd="3" destOrd="0" presId="urn:microsoft.com/office/officeart/2018/2/layout/IconVerticalSolidList"/>
    <dgm:cxn modelId="{54716357-4EFD-435C-A297-3FE7E933F05A}" type="presParOf" srcId="{3A72BDC6-31CC-4025-AE5E-263DA9BC9BDA}" destId="{C856DFCC-5D3E-4684-AC63-C98BA6EF482C}" srcOrd="3" destOrd="0" presId="urn:microsoft.com/office/officeart/2018/2/layout/IconVerticalSolidList"/>
    <dgm:cxn modelId="{2DC0123A-3F56-43CF-A99D-AC55FA91B6EE}" type="presParOf" srcId="{3A72BDC6-31CC-4025-AE5E-263DA9BC9BDA}" destId="{97441E21-857F-4DCF-AB29-8CF3A291F5BB}" srcOrd="4" destOrd="0" presId="urn:microsoft.com/office/officeart/2018/2/layout/IconVerticalSolidList"/>
    <dgm:cxn modelId="{552CD423-67AF-406B-AE51-438693B56726}" type="presParOf" srcId="{97441E21-857F-4DCF-AB29-8CF3A291F5BB}" destId="{2122F9D5-0558-4666-863B-D35FE75B91E6}" srcOrd="0" destOrd="0" presId="urn:microsoft.com/office/officeart/2018/2/layout/IconVerticalSolidList"/>
    <dgm:cxn modelId="{70E8381E-A688-4134-AA42-AFBC0795C7A8}" type="presParOf" srcId="{97441E21-857F-4DCF-AB29-8CF3A291F5BB}" destId="{2B072848-5C99-4DF2-9E4B-E172EC6307B5}" srcOrd="1" destOrd="0" presId="urn:microsoft.com/office/officeart/2018/2/layout/IconVerticalSolidList"/>
    <dgm:cxn modelId="{F4B4124C-2090-49D9-BBA4-A0C2EC71E18F}" type="presParOf" srcId="{97441E21-857F-4DCF-AB29-8CF3A291F5BB}" destId="{3C098A6F-5017-4669-829B-1726E333EF55}" srcOrd="2" destOrd="0" presId="urn:microsoft.com/office/officeart/2018/2/layout/IconVerticalSolidList"/>
    <dgm:cxn modelId="{21700ACD-CEEF-4C4D-998F-FD7681A99DEE}" type="presParOf" srcId="{97441E21-857F-4DCF-AB29-8CF3A291F5BB}" destId="{42D81858-8DB8-407C-B1FC-9103FCBBCA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AFC243-1695-47F0-A4D3-A1CF641D7266}" type="doc">
      <dgm:prSet loTypeId="urn:microsoft.com/office/officeart/2005/8/layout/cycle8" loCatId="cycle" qsTypeId="urn:microsoft.com/office/officeart/2005/8/quickstyle/simple5" qsCatId="simple" csTypeId="urn:microsoft.com/office/officeart/2005/8/colors/colorful5" csCatId="colorful" phldr="1"/>
      <dgm:spPr/>
    </dgm:pt>
    <dgm:pt modelId="{1F6A3AE2-95B1-4636-832F-56FB91CC9949}">
      <dgm:prSet phldrT="[Text]"/>
      <dgm:spPr/>
      <dgm:t>
        <a:bodyPr/>
        <a:lstStyle/>
        <a:p>
          <a:r>
            <a:rPr lang="nl-BE" dirty="0"/>
            <a:t>U</a:t>
          </a:r>
          <a:r>
            <a:rPr lang="en-BE" dirty="0"/>
            <a:t>ser plays game and generates new descriptions</a:t>
          </a:r>
          <a:endParaRPr lang="nl-BE" dirty="0"/>
        </a:p>
      </dgm:t>
    </dgm:pt>
    <dgm:pt modelId="{42E73528-8B63-4FE3-BAAA-49D756A3DAAB}" type="parTrans" cxnId="{63E3710E-F8FD-481E-A354-57E0F363C5E7}">
      <dgm:prSet/>
      <dgm:spPr/>
      <dgm:t>
        <a:bodyPr/>
        <a:lstStyle/>
        <a:p>
          <a:endParaRPr lang="nl-BE"/>
        </a:p>
      </dgm:t>
    </dgm:pt>
    <dgm:pt modelId="{312DF8DC-1CC1-4226-A1EE-CAA9E582C2A1}" type="sibTrans" cxnId="{63E3710E-F8FD-481E-A354-57E0F363C5E7}">
      <dgm:prSet/>
      <dgm:spPr/>
      <dgm:t>
        <a:bodyPr/>
        <a:lstStyle/>
        <a:p>
          <a:endParaRPr lang="nl-BE"/>
        </a:p>
      </dgm:t>
    </dgm:pt>
    <dgm:pt modelId="{23B74F80-52B9-487C-B1FA-D65B67D869ED}">
      <dgm:prSet phldrT="[Text]" custT="1"/>
      <dgm:spPr/>
      <dgm:t>
        <a:bodyPr/>
        <a:lstStyle/>
        <a:p>
          <a:r>
            <a:rPr lang="en-BE" sz="3200" dirty="0"/>
            <a:t>Add new labelled descriptions to DB</a:t>
          </a:r>
          <a:endParaRPr lang="nl-BE" sz="3200" dirty="0"/>
        </a:p>
      </dgm:t>
    </dgm:pt>
    <dgm:pt modelId="{F31415F1-DA5C-4F4A-845D-0325F938FED7}" type="parTrans" cxnId="{A6066A1C-44FF-439D-8F89-CEE18EA67A0A}">
      <dgm:prSet/>
      <dgm:spPr/>
      <dgm:t>
        <a:bodyPr/>
        <a:lstStyle/>
        <a:p>
          <a:endParaRPr lang="nl-BE"/>
        </a:p>
      </dgm:t>
    </dgm:pt>
    <dgm:pt modelId="{B2350725-2DFF-467C-B085-712385DE910C}" type="sibTrans" cxnId="{A6066A1C-44FF-439D-8F89-CEE18EA67A0A}">
      <dgm:prSet/>
      <dgm:spPr/>
      <dgm:t>
        <a:bodyPr/>
        <a:lstStyle/>
        <a:p>
          <a:endParaRPr lang="nl-BE"/>
        </a:p>
      </dgm:t>
    </dgm:pt>
    <dgm:pt modelId="{70BB8C0D-AFC0-4B65-8281-F9C02685F3AF}">
      <dgm:prSet phldrT="[Text]" custT="1"/>
      <dgm:spPr/>
      <dgm:t>
        <a:bodyPr/>
        <a:lstStyle/>
        <a:p>
          <a:r>
            <a:rPr lang="en-BE" sz="3200"/>
            <a:t>AI Training with data</a:t>
          </a:r>
          <a:endParaRPr lang="nl-BE" sz="3200"/>
        </a:p>
      </dgm:t>
    </dgm:pt>
    <dgm:pt modelId="{1F844AA7-4F2C-4E65-82E9-491CEBB2C3A6}" type="parTrans" cxnId="{FB5823F8-AF90-4731-B1C6-80B46127F6B7}">
      <dgm:prSet/>
      <dgm:spPr/>
      <dgm:t>
        <a:bodyPr/>
        <a:lstStyle/>
        <a:p>
          <a:endParaRPr lang="nl-BE"/>
        </a:p>
      </dgm:t>
    </dgm:pt>
    <dgm:pt modelId="{903F5EC3-56FD-4928-813A-F538F8EE0BC6}" type="sibTrans" cxnId="{FB5823F8-AF90-4731-B1C6-80B46127F6B7}">
      <dgm:prSet/>
      <dgm:spPr/>
      <dgm:t>
        <a:bodyPr/>
        <a:lstStyle/>
        <a:p>
          <a:endParaRPr lang="nl-BE"/>
        </a:p>
      </dgm:t>
    </dgm:pt>
    <dgm:pt modelId="{7EDB101F-41F1-484D-84DD-E995B44494F2}" type="pres">
      <dgm:prSet presAssocID="{F4AFC243-1695-47F0-A4D3-A1CF641D7266}" presName="compositeShape" presStyleCnt="0">
        <dgm:presLayoutVars>
          <dgm:chMax val="7"/>
          <dgm:dir/>
          <dgm:resizeHandles val="exact"/>
        </dgm:presLayoutVars>
      </dgm:prSet>
      <dgm:spPr/>
    </dgm:pt>
    <dgm:pt modelId="{32C21C25-DD2F-4A56-852D-57C4A239F406}" type="pres">
      <dgm:prSet presAssocID="{F4AFC243-1695-47F0-A4D3-A1CF641D7266}" presName="wedge1" presStyleLbl="node1" presStyleIdx="0" presStyleCnt="3"/>
      <dgm:spPr/>
    </dgm:pt>
    <dgm:pt modelId="{43438644-DBB9-4F49-9171-0017300826BA}" type="pres">
      <dgm:prSet presAssocID="{F4AFC243-1695-47F0-A4D3-A1CF641D7266}" presName="dummy1a" presStyleCnt="0"/>
      <dgm:spPr/>
    </dgm:pt>
    <dgm:pt modelId="{0C54AD20-29C4-4EFE-B752-E302C4A101F1}" type="pres">
      <dgm:prSet presAssocID="{F4AFC243-1695-47F0-A4D3-A1CF641D7266}" presName="dummy1b" presStyleCnt="0"/>
      <dgm:spPr/>
    </dgm:pt>
    <dgm:pt modelId="{D07B66B6-8345-4669-819E-1BF8C150F5A4}" type="pres">
      <dgm:prSet presAssocID="{F4AFC243-1695-47F0-A4D3-A1CF641D726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8C13979-FB1B-45BB-AD49-350097164204}" type="pres">
      <dgm:prSet presAssocID="{F4AFC243-1695-47F0-A4D3-A1CF641D7266}" presName="wedge2" presStyleLbl="node1" presStyleIdx="1" presStyleCnt="3"/>
      <dgm:spPr/>
    </dgm:pt>
    <dgm:pt modelId="{99314ECB-0CE6-4FD1-9860-D9C493E0C10B}" type="pres">
      <dgm:prSet presAssocID="{F4AFC243-1695-47F0-A4D3-A1CF641D7266}" presName="dummy2a" presStyleCnt="0"/>
      <dgm:spPr/>
    </dgm:pt>
    <dgm:pt modelId="{B142371A-E599-4DDD-95A8-33BF8A180CCE}" type="pres">
      <dgm:prSet presAssocID="{F4AFC243-1695-47F0-A4D3-A1CF641D7266}" presName="dummy2b" presStyleCnt="0"/>
      <dgm:spPr/>
    </dgm:pt>
    <dgm:pt modelId="{D5B6F905-CA06-4726-BE08-055EF9C335F8}" type="pres">
      <dgm:prSet presAssocID="{F4AFC243-1695-47F0-A4D3-A1CF641D726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66D915E-26F3-4CE2-9C9D-2BA275AF155F}" type="pres">
      <dgm:prSet presAssocID="{F4AFC243-1695-47F0-A4D3-A1CF641D7266}" presName="wedge3" presStyleLbl="node1" presStyleIdx="2" presStyleCnt="3"/>
      <dgm:spPr/>
    </dgm:pt>
    <dgm:pt modelId="{61CEF899-5A3D-466B-BC3A-9C47F9B2275D}" type="pres">
      <dgm:prSet presAssocID="{F4AFC243-1695-47F0-A4D3-A1CF641D7266}" presName="dummy3a" presStyleCnt="0"/>
      <dgm:spPr/>
    </dgm:pt>
    <dgm:pt modelId="{152E0347-213F-413D-A1B1-BE38A48F6B4E}" type="pres">
      <dgm:prSet presAssocID="{F4AFC243-1695-47F0-A4D3-A1CF641D7266}" presName="dummy3b" presStyleCnt="0"/>
      <dgm:spPr/>
    </dgm:pt>
    <dgm:pt modelId="{765480B0-193E-41F4-8ED2-6796C6DC2FBC}" type="pres">
      <dgm:prSet presAssocID="{F4AFC243-1695-47F0-A4D3-A1CF641D726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B5C9AA0-D197-4F9F-A0D5-6C4DEB936DC7}" type="pres">
      <dgm:prSet presAssocID="{312DF8DC-1CC1-4226-A1EE-CAA9E582C2A1}" presName="arrowWedge1" presStyleLbl="fgSibTrans2D1" presStyleIdx="0" presStyleCnt="3"/>
      <dgm:spPr/>
    </dgm:pt>
    <dgm:pt modelId="{2888F8C3-1D75-415E-80BD-B78C0DE4638B}" type="pres">
      <dgm:prSet presAssocID="{B2350725-2DFF-467C-B085-712385DE910C}" presName="arrowWedge2" presStyleLbl="fgSibTrans2D1" presStyleIdx="1" presStyleCnt="3"/>
      <dgm:spPr/>
    </dgm:pt>
    <dgm:pt modelId="{9721EA98-4E2C-474F-9A53-CF25C80038EC}" type="pres">
      <dgm:prSet presAssocID="{903F5EC3-56FD-4928-813A-F538F8EE0BC6}" presName="arrowWedge3" presStyleLbl="fgSibTrans2D1" presStyleIdx="2" presStyleCnt="3"/>
      <dgm:spPr/>
    </dgm:pt>
  </dgm:ptLst>
  <dgm:cxnLst>
    <dgm:cxn modelId="{63E3710E-F8FD-481E-A354-57E0F363C5E7}" srcId="{F4AFC243-1695-47F0-A4D3-A1CF641D7266}" destId="{1F6A3AE2-95B1-4636-832F-56FB91CC9949}" srcOrd="0" destOrd="0" parTransId="{42E73528-8B63-4FE3-BAAA-49D756A3DAAB}" sibTransId="{312DF8DC-1CC1-4226-A1EE-CAA9E582C2A1}"/>
    <dgm:cxn modelId="{A6066A1C-44FF-439D-8F89-CEE18EA67A0A}" srcId="{F4AFC243-1695-47F0-A4D3-A1CF641D7266}" destId="{23B74F80-52B9-487C-B1FA-D65B67D869ED}" srcOrd="1" destOrd="0" parTransId="{F31415F1-DA5C-4F4A-845D-0325F938FED7}" sibTransId="{B2350725-2DFF-467C-B085-712385DE910C}"/>
    <dgm:cxn modelId="{D2DEAE1D-7EB1-4ABE-8523-CC8560FFC9B7}" type="presOf" srcId="{23B74F80-52B9-487C-B1FA-D65B67D869ED}" destId="{D5B6F905-CA06-4726-BE08-055EF9C335F8}" srcOrd="1" destOrd="0" presId="urn:microsoft.com/office/officeart/2005/8/layout/cycle8"/>
    <dgm:cxn modelId="{85C1F228-2BC9-4A76-9884-7CA413E3418E}" type="presOf" srcId="{1F6A3AE2-95B1-4636-832F-56FB91CC9949}" destId="{D07B66B6-8345-4669-819E-1BF8C150F5A4}" srcOrd="1" destOrd="0" presId="urn:microsoft.com/office/officeart/2005/8/layout/cycle8"/>
    <dgm:cxn modelId="{A00EF237-615A-485E-BB7E-9C926B9E2AE9}" type="presOf" srcId="{70BB8C0D-AFC0-4B65-8281-F9C02685F3AF}" destId="{765480B0-193E-41F4-8ED2-6796C6DC2FBC}" srcOrd="1" destOrd="0" presId="urn:microsoft.com/office/officeart/2005/8/layout/cycle8"/>
    <dgm:cxn modelId="{CB8FED68-E6FE-4AB2-9C9B-4EB99EEF96B4}" type="presOf" srcId="{1F6A3AE2-95B1-4636-832F-56FB91CC9949}" destId="{32C21C25-DD2F-4A56-852D-57C4A239F406}" srcOrd="0" destOrd="0" presId="urn:microsoft.com/office/officeart/2005/8/layout/cycle8"/>
    <dgm:cxn modelId="{054D4E6E-AE97-4005-857A-012245801B2E}" type="presOf" srcId="{70BB8C0D-AFC0-4B65-8281-F9C02685F3AF}" destId="{A66D915E-26F3-4CE2-9C9D-2BA275AF155F}" srcOrd="0" destOrd="0" presId="urn:microsoft.com/office/officeart/2005/8/layout/cycle8"/>
    <dgm:cxn modelId="{C694BA8D-94DF-472C-A030-1759ABC3A0B5}" type="presOf" srcId="{F4AFC243-1695-47F0-A4D3-A1CF641D7266}" destId="{7EDB101F-41F1-484D-84DD-E995B44494F2}" srcOrd="0" destOrd="0" presId="urn:microsoft.com/office/officeart/2005/8/layout/cycle8"/>
    <dgm:cxn modelId="{8F72BAEE-61B6-466C-9EF3-4EAF95CF325B}" type="presOf" srcId="{23B74F80-52B9-487C-B1FA-D65B67D869ED}" destId="{08C13979-FB1B-45BB-AD49-350097164204}" srcOrd="0" destOrd="0" presId="urn:microsoft.com/office/officeart/2005/8/layout/cycle8"/>
    <dgm:cxn modelId="{FB5823F8-AF90-4731-B1C6-80B46127F6B7}" srcId="{F4AFC243-1695-47F0-A4D3-A1CF641D7266}" destId="{70BB8C0D-AFC0-4B65-8281-F9C02685F3AF}" srcOrd="2" destOrd="0" parTransId="{1F844AA7-4F2C-4E65-82E9-491CEBB2C3A6}" sibTransId="{903F5EC3-56FD-4928-813A-F538F8EE0BC6}"/>
    <dgm:cxn modelId="{C2F5C23B-7BF2-4867-AA3D-5A875C765E3F}" type="presParOf" srcId="{7EDB101F-41F1-484D-84DD-E995B44494F2}" destId="{32C21C25-DD2F-4A56-852D-57C4A239F406}" srcOrd="0" destOrd="0" presId="urn:microsoft.com/office/officeart/2005/8/layout/cycle8"/>
    <dgm:cxn modelId="{99ABD26A-F221-431E-8A5B-634DB71EFA34}" type="presParOf" srcId="{7EDB101F-41F1-484D-84DD-E995B44494F2}" destId="{43438644-DBB9-4F49-9171-0017300826BA}" srcOrd="1" destOrd="0" presId="urn:microsoft.com/office/officeart/2005/8/layout/cycle8"/>
    <dgm:cxn modelId="{C7DFB39B-16E0-48A3-A889-F42B64FEF1A3}" type="presParOf" srcId="{7EDB101F-41F1-484D-84DD-E995B44494F2}" destId="{0C54AD20-29C4-4EFE-B752-E302C4A101F1}" srcOrd="2" destOrd="0" presId="urn:microsoft.com/office/officeart/2005/8/layout/cycle8"/>
    <dgm:cxn modelId="{C9D27F27-BFA8-47BA-BC49-73226457C93B}" type="presParOf" srcId="{7EDB101F-41F1-484D-84DD-E995B44494F2}" destId="{D07B66B6-8345-4669-819E-1BF8C150F5A4}" srcOrd="3" destOrd="0" presId="urn:microsoft.com/office/officeart/2005/8/layout/cycle8"/>
    <dgm:cxn modelId="{FC65D680-2FE7-40B8-BB79-2A7C83F1DF20}" type="presParOf" srcId="{7EDB101F-41F1-484D-84DD-E995B44494F2}" destId="{08C13979-FB1B-45BB-AD49-350097164204}" srcOrd="4" destOrd="0" presId="urn:microsoft.com/office/officeart/2005/8/layout/cycle8"/>
    <dgm:cxn modelId="{4B3F98EC-6540-49F6-84A9-F24B2177D783}" type="presParOf" srcId="{7EDB101F-41F1-484D-84DD-E995B44494F2}" destId="{99314ECB-0CE6-4FD1-9860-D9C493E0C10B}" srcOrd="5" destOrd="0" presId="urn:microsoft.com/office/officeart/2005/8/layout/cycle8"/>
    <dgm:cxn modelId="{BE742855-DE0A-4822-B5CE-0C655D235102}" type="presParOf" srcId="{7EDB101F-41F1-484D-84DD-E995B44494F2}" destId="{B142371A-E599-4DDD-95A8-33BF8A180CCE}" srcOrd="6" destOrd="0" presId="urn:microsoft.com/office/officeart/2005/8/layout/cycle8"/>
    <dgm:cxn modelId="{30B4C978-8F19-4DC2-B5F7-48C8E1609CF1}" type="presParOf" srcId="{7EDB101F-41F1-484D-84DD-E995B44494F2}" destId="{D5B6F905-CA06-4726-BE08-055EF9C335F8}" srcOrd="7" destOrd="0" presId="urn:microsoft.com/office/officeart/2005/8/layout/cycle8"/>
    <dgm:cxn modelId="{95506EFC-C6ED-426F-BD92-CDE583626F0E}" type="presParOf" srcId="{7EDB101F-41F1-484D-84DD-E995B44494F2}" destId="{A66D915E-26F3-4CE2-9C9D-2BA275AF155F}" srcOrd="8" destOrd="0" presId="urn:microsoft.com/office/officeart/2005/8/layout/cycle8"/>
    <dgm:cxn modelId="{B801EF50-034D-4E75-98DC-BD5E920D81FA}" type="presParOf" srcId="{7EDB101F-41F1-484D-84DD-E995B44494F2}" destId="{61CEF899-5A3D-466B-BC3A-9C47F9B2275D}" srcOrd="9" destOrd="0" presId="urn:microsoft.com/office/officeart/2005/8/layout/cycle8"/>
    <dgm:cxn modelId="{0A4CEBD1-1EB8-462E-8F4B-094293744E61}" type="presParOf" srcId="{7EDB101F-41F1-484D-84DD-E995B44494F2}" destId="{152E0347-213F-413D-A1B1-BE38A48F6B4E}" srcOrd="10" destOrd="0" presId="urn:microsoft.com/office/officeart/2005/8/layout/cycle8"/>
    <dgm:cxn modelId="{78A50B7B-C8FA-4E59-83AC-75B6ACEBCD0F}" type="presParOf" srcId="{7EDB101F-41F1-484D-84DD-E995B44494F2}" destId="{765480B0-193E-41F4-8ED2-6796C6DC2FBC}" srcOrd="11" destOrd="0" presId="urn:microsoft.com/office/officeart/2005/8/layout/cycle8"/>
    <dgm:cxn modelId="{D175BD97-CEE5-49EC-8EB9-5D5F560DCC03}" type="presParOf" srcId="{7EDB101F-41F1-484D-84DD-E995B44494F2}" destId="{6B5C9AA0-D197-4F9F-A0D5-6C4DEB936DC7}" srcOrd="12" destOrd="0" presId="urn:microsoft.com/office/officeart/2005/8/layout/cycle8"/>
    <dgm:cxn modelId="{6B591FD3-1A05-4E0A-A3F3-F2F11169D51D}" type="presParOf" srcId="{7EDB101F-41F1-484D-84DD-E995B44494F2}" destId="{2888F8C3-1D75-415E-80BD-B78C0DE4638B}" srcOrd="13" destOrd="0" presId="urn:microsoft.com/office/officeart/2005/8/layout/cycle8"/>
    <dgm:cxn modelId="{349A2F73-5308-4359-A12F-840AF2ED7C80}" type="presParOf" srcId="{7EDB101F-41F1-484D-84DD-E995B44494F2}" destId="{9721EA98-4E2C-474F-9A53-CF25C80038E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70553-34A6-41C6-B461-A19262AA0FD5}">
      <dsp:nvSpPr>
        <dsp:cNvPr id="0" name=""/>
        <dsp:cNvSpPr/>
      </dsp:nvSpPr>
      <dsp:spPr>
        <a:xfrm>
          <a:off x="1664782" y="407050"/>
          <a:ext cx="875993" cy="875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678FA-DBFE-4A69-889C-5692EF1DFEF2}">
      <dsp:nvSpPr>
        <dsp:cNvPr id="0" name=""/>
        <dsp:cNvSpPr/>
      </dsp:nvSpPr>
      <dsp:spPr>
        <a:xfrm>
          <a:off x="1129453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</a:t>
          </a:r>
          <a:r>
            <a:rPr lang="en-BE" sz="2600" kern="1200"/>
            <a:t>e</a:t>
          </a:r>
          <a:r>
            <a:rPr lang="en-US" sz="2600" kern="1200"/>
            <a:t>l</a:t>
          </a:r>
          <a:r>
            <a:rPr lang="en-BE" sz="2600" kern="1200" err="1"/>
            <a:t>i</a:t>
          </a:r>
          <a:r>
            <a:rPr lang="en-US" sz="2600" kern="1200"/>
            <a:t>a</a:t>
          </a:r>
          <a:r>
            <a:rPr lang="en-BE" sz="2600" kern="1200"/>
            <a:t>b</a:t>
          </a:r>
          <a:r>
            <a:rPr lang="en-US" sz="2600" kern="1200" err="1"/>
            <a:t>i</a:t>
          </a:r>
          <a:r>
            <a:rPr lang="en-BE" sz="2600" kern="1200"/>
            <a:t>l</a:t>
          </a:r>
          <a:r>
            <a:rPr lang="en-US" sz="2600" kern="1200" err="1"/>
            <a:t>i</a:t>
          </a:r>
          <a:r>
            <a:rPr lang="en-BE" sz="2600" kern="1200"/>
            <a:t>t</a:t>
          </a:r>
          <a:r>
            <a:rPr lang="en-US" sz="2600" kern="1200"/>
            <a:t>y</a:t>
          </a:r>
        </a:p>
      </dsp:txBody>
      <dsp:txXfrm>
        <a:off x="1129453" y="1589368"/>
        <a:ext cx="1946652" cy="720000"/>
      </dsp:txXfrm>
    </dsp:sp>
    <dsp:sp modelId="{6D4B4BE1-36E5-42A8-A531-7C16CEC69C2D}">
      <dsp:nvSpPr>
        <dsp:cNvPr id="0" name=""/>
        <dsp:cNvSpPr/>
      </dsp:nvSpPr>
      <dsp:spPr>
        <a:xfrm>
          <a:off x="3952098" y="407050"/>
          <a:ext cx="875993" cy="875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F87E3-A683-4D30-98D1-9DB51CFAD438}">
      <dsp:nvSpPr>
        <dsp:cNvPr id="0" name=""/>
        <dsp:cNvSpPr/>
      </dsp:nvSpPr>
      <dsp:spPr>
        <a:xfrm>
          <a:off x="3416769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2600" kern="1200"/>
            <a:t>Performance</a:t>
          </a:r>
          <a:endParaRPr lang="en-US" sz="2600" kern="1200"/>
        </a:p>
      </dsp:txBody>
      <dsp:txXfrm>
        <a:off x="3416769" y="1589368"/>
        <a:ext cx="1946652" cy="720000"/>
      </dsp:txXfrm>
    </dsp:sp>
    <dsp:sp modelId="{FF4A368F-9082-4A9E-B723-E968926E3E99}">
      <dsp:nvSpPr>
        <dsp:cNvPr id="0" name=""/>
        <dsp:cNvSpPr/>
      </dsp:nvSpPr>
      <dsp:spPr>
        <a:xfrm>
          <a:off x="1664782" y="2796031"/>
          <a:ext cx="875993" cy="875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48A1B-7767-4A11-BCA6-13E2A5B37C28}">
      <dsp:nvSpPr>
        <dsp:cNvPr id="0" name=""/>
        <dsp:cNvSpPr/>
      </dsp:nvSpPr>
      <dsp:spPr>
        <a:xfrm>
          <a:off x="1129453" y="3978349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2600" kern="1200"/>
            <a:t>Supportability</a:t>
          </a:r>
          <a:endParaRPr lang="en-US" sz="2600" kern="1200"/>
        </a:p>
      </dsp:txBody>
      <dsp:txXfrm>
        <a:off x="1129453" y="3978349"/>
        <a:ext cx="1946652" cy="720000"/>
      </dsp:txXfrm>
    </dsp:sp>
    <dsp:sp modelId="{BFFCF930-EF56-49D6-B9B2-EEE03C87685A}">
      <dsp:nvSpPr>
        <dsp:cNvPr id="0" name=""/>
        <dsp:cNvSpPr/>
      </dsp:nvSpPr>
      <dsp:spPr>
        <a:xfrm>
          <a:off x="3952098" y="2796031"/>
          <a:ext cx="875993" cy="875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8281D-7AD3-461E-91F6-4A82D8692FCE}">
      <dsp:nvSpPr>
        <dsp:cNvPr id="0" name=""/>
        <dsp:cNvSpPr/>
      </dsp:nvSpPr>
      <dsp:spPr>
        <a:xfrm>
          <a:off x="3416769" y="3978349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2600" kern="1200"/>
            <a:t>Usability</a:t>
          </a:r>
          <a:endParaRPr lang="en-US" sz="2600" kern="1200"/>
        </a:p>
      </dsp:txBody>
      <dsp:txXfrm>
        <a:off x="3416769" y="3978349"/>
        <a:ext cx="194665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1F219-5D40-4CB4-B949-A052E0A7EED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8B7F6-D320-4E00-B787-24E5691543C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BAE0C-F916-43BA-B056-0E146BD6904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600" kern="1200" dirty="0"/>
            <a:t>Analysis</a:t>
          </a:r>
          <a:endParaRPr lang="en-US" sz="3600" kern="1200" dirty="0"/>
        </a:p>
      </dsp:txBody>
      <dsp:txXfrm>
        <a:off x="1941716" y="718"/>
        <a:ext cx="4571887" cy="1681139"/>
      </dsp:txXfrm>
    </dsp:sp>
    <dsp:sp modelId="{CD3C5197-957B-43E4-BB6E-A8BF4A0B6D2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0F79B-A397-4831-92A6-D22B34FB9E9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B796D-F11E-43A2-B35A-0538ACE5CE6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600" kern="1200"/>
            <a:t>Accuracy</a:t>
          </a:r>
          <a:endParaRPr lang="en-US" sz="3600" kern="1200"/>
        </a:p>
      </dsp:txBody>
      <dsp:txXfrm>
        <a:off x="1941716" y="2102143"/>
        <a:ext cx="4571887" cy="1681139"/>
      </dsp:txXfrm>
    </dsp:sp>
    <dsp:sp modelId="{2122F9D5-0558-4666-863B-D35FE75B91E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72848-5C99-4DF2-9E4B-E172EC6307B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81858-8DB8-407C-B1FC-9103FCBBCA2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600" kern="1200" err="1"/>
            <a:t>Usa</a:t>
          </a:r>
          <a:r>
            <a:rPr lang="en-US" sz="3600" kern="1200"/>
            <a:t>b</a:t>
          </a:r>
          <a:r>
            <a:rPr lang="en-BE" sz="3600" kern="1200" err="1"/>
            <a:t>i</a:t>
          </a:r>
          <a:r>
            <a:rPr lang="en-US" sz="3600" kern="1200"/>
            <a:t>l</a:t>
          </a:r>
          <a:r>
            <a:rPr lang="en-BE" sz="3600" kern="1200" err="1"/>
            <a:t>i</a:t>
          </a:r>
          <a:r>
            <a:rPr lang="en-US" sz="3600" kern="1200"/>
            <a:t>t</a:t>
          </a:r>
          <a:r>
            <a:rPr lang="en-BE" sz="3600" kern="1200"/>
            <a:t>y</a:t>
          </a:r>
          <a:endParaRPr lang="en-US" sz="3600" kern="1200"/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21C25-DD2F-4A56-852D-57C4A239F406}">
      <dsp:nvSpPr>
        <dsp:cNvPr id="0" name=""/>
        <dsp:cNvSpPr/>
      </dsp:nvSpPr>
      <dsp:spPr>
        <a:xfrm>
          <a:off x="2327504" y="445769"/>
          <a:ext cx="5760720" cy="576072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600" kern="1200" dirty="0"/>
            <a:t>U</a:t>
          </a:r>
          <a:r>
            <a:rPr lang="en-BE" sz="2600" kern="1200" dirty="0"/>
            <a:t>ser plays game and generates new descriptions</a:t>
          </a:r>
          <a:endParaRPr lang="nl-BE" sz="2600" kern="1200" dirty="0"/>
        </a:p>
      </dsp:txBody>
      <dsp:txXfrm>
        <a:off x="5363541" y="1666494"/>
        <a:ext cx="2057400" cy="1714500"/>
      </dsp:txXfrm>
    </dsp:sp>
    <dsp:sp modelId="{08C13979-FB1B-45BB-AD49-350097164204}">
      <dsp:nvSpPr>
        <dsp:cNvPr id="0" name=""/>
        <dsp:cNvSpPr/>
      </dsp:nvSpPr>
      <dsp:spPr>
        <a:xfrm>
          <a:off x="2208861" y="651509"/>
          <a:ext cx="5760720" cy="576072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200" kern="1200" dirty="0"/>
            <a:t>Add new labelled descriptions to DB</a:t>
          </a:r>
          <a:endParaRPr lang="nl-BE" sz="3200" kern="1200" dirty="0"/>
        </a:p>
      </dsp:txBody>
      <dsp:txXfrm>
        <a:off x="3580461" y="4389120"/>
        <a:ext cx="3086100" cy="1508760"/>
      </dsp:txXfrm>
    </dsp:sp>
    <dsp:sp modelId="{A66D915E-26F3-4CE2-9C9D-2BA275AF155F}">
      <dsp:nvSpPr>
        <dsp:cNvPr id="0" name=""/>
        <dsp:cNvSpPr/>
      </dsp:nvSpPr>
      <dsp:spPr>
        <a:xfrm>
          <a:off x="2090218" y="445769"/>
          <a:ext cx="5760720" cy="576072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200" kern="1200"/>
            <a:t>AI Training with data</a:t>
          </a:r>
          <a:endParaRPr lang="nl-BE" sz="3200" kern="1200"/>
        </a:p>
      </dsp:txBody>
      <dsp:txXfrm>
        <a:off x="2757501" y="1666494"/>
        <a:ext cx="2057400" cy="1714500"/>
      </dsp:txXfrm>
    </dsp:sp>
    <dsp:sp modelId="{6B5C9AA0-D197-4F9F-A0D5-6C4DEB936DC7}">
      <dsp:nvSpPr>
        <dsp:cNvPr id="0" name=""/>
        <dsp:cNvSpPr/>
      </dsp:nvSpPr>
      <dsp:spPr>
        <a:xfrm>
          <a:off x="1971364" y="89153"/>
          <a:ext cx="6473952" cy="647395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88F8C3-1D75-415E-80BD-B78C0DE4638B}">
      <dsp:nvSpPr>
        <dsp:cNvPr id="0" name=""/>
        <dsp:cNvSpPr/>
      </dsp:nvSpPr>
      <dsp:spPr>
        <a:xfrm>
          <a:off x="1852245" y="294529"/>
          <a:ext cx="6473952" cy="647395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21EA98-4E2C-474F-9A53-CF25C80038EC}">
      <dsp:nvSpPr>
        <dsp:cNvPr id="0" name=""/>
        <dsp:cNvSpPr/>
      </dsp:nvSpPr>
      <dsp:spPr>
        <a:xfrm>
          <a:off x="1733126" y="89153"/>
          <a:ext cx="6473952" cy="647395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A44A9-B4D3-4B18-B069-E32557E2BA35}" type="datetimeFigureOut">
              <a:rPr lang="nl-BE" smtClean="0"/>
              <a:t>31/05/2020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7B663-DD3F-4E69-AAD4-7230D586184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40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M</a:t>
            </a:r>
            <a:r>
              <a:rPr lang="nl-BE"/>
              <a:t>o</a:t>
            </a:r>
            <a:r>
              <a:rPr lang="en-BE"/>
              <a:t>t</a:t>
            </a:r>
            <a:r>
              <a:rPr lang="nl-BE"/>
              <a:t>i</a:t>
            </a:r>
            <a:r>
              <a:rPr lang="en-BE" err="1"/>
              <a:t>vated</a:t>
            </a:r>
            <a:r>
              <a:rPr lang="en-BE"/>
              <a:t> by 2 </a:t>
            </a:r>
            <a:r>
              <a:rPr lang="en-BE" dirty="0"/>
              <a:t>current</a:t>
            </a:r>
            <a:r>
              <a:rPr lang="en-BE"/>
              <a:t> </a:t>
            </a:r>
            <a:r>
              <a:rPr lang="en-BE" err="1"/>
              <a:t>soci</a:t>
            </a:r>
            <a:r>
              <a:rPr lang="nl-BE"/>
              <a:t>a</a:t>
            </a:r>
            <a:r>
              <a:rPr lang="en-BE"/>
              <a:t>l </a:t>
            </a:r>
            <a:r>
              <a:rPr lang="nl-BE"/>
              <a:t>m</a:t>
            </a:r>
            <a:r>
              <a:rPr lang="en-BE"/>
              <a:t>o</a:t>
            </a:r>
            <a:r>
              <a:rPr lang="nl-BE"/>
              <a:t>v</a:t>
            </a:r>
            <a:r>
              <a:rPr lang="en-BE"/>
              <a:t>e</a:t>
            </a:r>
            <a:r>
              <a:rPr lang="nl-BE"/>
              <a:t>m</a:t>
            </a:r>
            <a:r>
              <a:rPr lang="en-BE"/>
              <a:t>e</a:t>
            </a:r>
            <a:r>
              <a:rPr lang="nl-BE"/>
              <a:t>n</a:t>
            </a:r>
            <a:r>
              <a:rPr lang="en-BE"/>
              <a:t>t</a:t>
            </a:r>
            <a:r>
              <a:rPr lang="nl-BE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B663-DD3F-4E69-AAD4-7230D586184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49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</a:t>
            </a:r>
            <a:r>
              <a:rPr lang="en-BE" b="1"/>
              <a:t>o </a:t>
            </a:r>
            <a:r>
              <a:rPr lang="en-US" b="1" dirty="0"/>
              <a:t>a</a:t>
            </a:r>
            <a:r>
              <a:rPr lang="en-BE" b="1" dirty="0"/>
              <a:t>n</a:t>
            </a:r>
            <a:r>
              <a:rPr lang="en-US" b="1"/>
              <a:t>s</a:t>
            </a:r>
            <a:r>
              <a:rPr lang="en-BE" b="1" dirty="0"/>
              <a:t>w</a:t>
            </a:r>
            <a:r>
              <a:rPr lang="en-US" b="1" dirty="0"/>
              <a:t>e</a:t>
            </a:r>
            <a:r>
              <a:rPr lang="en-BE" b="1"/>
              <a:t>r </a:t>
            </a:r>
            <a:r>
              <a:rPr lang="en-US" b="1"/>
              <a:t>t</a:t>
            </a:r>
            <a:r>
              <a:rPr lang="en-BE" b="1"/>
              <a:t>h</a:t>
            </a:r>
            <a:r>
              <a:rPr lang="en-US" b="1" dirty="0"/>
              <a:t>e</a:t>
            </a:r>
            <a:r>
              <a:rPr lang="en-BE" b="1"/>
              <a:t>s</a:t>
            </a:r>
            <a:r>
              <a:rPr lang="en-US" b="1" dirty="0"/>
              <a:t>e</a:t>
            </a:r>
            <a:r>
              <a:rPr lang="en-BE" b="1" dirty="0"/>
              <a:t> </a:t>
            </a:r>
            <a:r>
              <a:rPr lang="en-US" b="1" dirty="0"/>
              <a:t>q</a:t>
            </a:r>
            <a:r>
              <a:rPr lang="en-BE" b="1" dirty="0"/>
              <a:t>u</a:t>
            </a:r>
            <a:r>
              <a:rPr lang="en-US" b="1" dirty="0"/>
              <a:t>e</a:t>
            </a:r>
            <a:r>
              <a:rPr lang="en-BE" b="1" dirty="0"/>
              <a:t>s</a:t>
            </a:r>
            <a:r>
              <a:rPr lang="en-US" b="1" dirty="0"/>
              <a:t>t</a:t>
            </a:r>
            <a:r>
              <a:rPr lang="en-BE" b="1" dirty="0" err="1"/>
              <a:t>i</a:t>
            </a:r>
            <a:r>
              <a:rPr lang="en-US" b="1" dirty="0"/>
              <a:t>o</a:t>
            </a:r>
            <a:r>
              <a:rPr lang="en-BE" b="1" dirty="0"/>
              <a:t>n</a:t>
            </a:r>
            <a:r>
              <a:rPr lang="en-US" b="1" dirty="0"/>
              <a:t>s</a:t>
            </a:r>
            <a:r>
              <a:rPr lang="en-BE" b="1"/>
              <a:t> </a:t>
            </a:r>
            <a:r>
              <a:rPr lang="nl-BE" b="1"/>
              <a:t>w</a:t>
            </a:r>
            <a:r>
              <a:rPr lang="en-BE" b="1" err="1"/>
              <a:t>i</a:t>
            </a:r>
            <a:r>
              <a:rPr lang="nl-BE" b="1"/>
              <a:t>t</a:t>
            </a:r>
            <a:r>
              <a:rPr lang="en-BE" b="1"/>
              <a:t>h </a:t>
            </a:r>
            <a:r>
              <a:rPr lang="nl-BE" b="1"/>
              <a:t>t</a:t>
            </a:r>
            <a:r>
              <a:rPr lang="en-BE" b="1"/>
              <a:t>h</a:t>
            </a:r>
            <a:r>
              <a:rPr lang="nl-BE" b="1"/>
              <a:t>e</a:t>
            </a:r>
            <a:r>
              <a:rPr lang="en-BE" b="1"/>
              <a:t>s</a:t>
            </a:r>
            <a:r>
              <a:rPr lang="nl-BE" b="1"/>
              <a:t>i</a:t>
            </a:r>
            <a:r>
              <a:rPr lang="en-BE" b="1"/>
              <a:t>s :</a:t>
            </a:r>
          </a:p>
          <a:p>
            <a:endParaRPr lang="en-BE" b="1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nl-BE"/>
              <a:t>A</a:t>
            </a:r>
            <a:r>
              <a:rPr lang="en-BE"/>
              <a:t>c</a:t>
            </a:r>
            <a:r>
              <a:rPr lang="nl-BE"/>
              <a:t>c</a:t>
            </a:r>
            <a:r>
              <a:rPr lang="en-BE"/>
              <a:t>u</a:t>
            </a:r>
            <a:r>
              <a:rPr lang="nl-BE"/>
              <a:t>r</a:t>
            </a:r>
            <a:r>
              <a:rPr lang="en-BE"/>
              <a:t>ate &amp; </a:t>
            </a:r>
            <a:r>
              <a:rPr lang="nl-BE"/>
              <a:t>F</a:t>
            </a:r>
            <a:r>
              <a:rPr lang="en-BE"/>
              <a:t>a</a:t>
            </a:r>
            <a:r>
              <a:rPr lang="nl-BE"/>
              <a:t>s</a:t>
            </a:r>
            <a:r>
              <a:rPr lang="en-BE"/>
              <a:t>t </a:t>
            </a:r>
            <a:r>
              <a:rPr lang="en-US"/>
              <a:t>d</a:t>
            </a:r>
            <a:r>
              <a:rPr lang="en-BE"/>
              <a:t>e</a:t>
            </a:r>
            <a:r>
              <a:rPr lang="en-US"/>
              <a:t>t</a:t>
            </a:r>
            <a:r>
              <a:rPr lang="en-BE"/>
              <a:t>e</a:t>
            </a:r>
            <a:r>
              <a:rPr lang="en-US"/>
              <a:t>c</a:t>
            </a:r>
            <a:r>
              <a:rPr lang="en-BE"/>
              <a:t>t</a:t>
            </a:r>
            <a:r>
              <a:rPr lang="en-US" err="1"/>
              <a:t>i</a:t>
            </a:r>
            <a:r>
              <a:rPr lang="en-BE"/>
              <a:t>o</a:t>
            </a:r>
            <a:r>
              <a:rPr lang="en-US"/>
              <a:t>n</a:t>
            </a:r>
            <a:r>
              <a:rPr lang="en-BE"/>
              <a:t> of </a:t>
            </a:r>
            <a:r>
              <a:rPr lang="en-US"/>
              <a:t>p</a:t>
            </a:r>
            <a:r>
              <a:rPr lang="en-BE"/>
              <a:t>l</a:t>
            </a:r>
            <a:r>
              <a:rPr lang="en-US"/>
              <a:t>a</a:t>
            </a:r>
            <a:r>
              <a:rPr lang="en-BE"/>
              <a:t>n</a:t>
            </a:r>
            <a:r>
              <a:rPr lang="en-US"/>
              <a:t>t</a:t>
            </a:r>
            <a:r>
              <a:rPr lang="en-BE"/>
              <a:t> di</a:t>
            </a:r>
            <a:r>
              <a:rPr lang="en-US"/>
              <a:t>s</a:t>
            </a:r>
            <a:r>
              <a:rPr lang="en-BE"/>
              <a:t>e</a:t>
            </a:r>
            <a:r>
              <a:rPr lang="en-US"/>
              <a:t>a</a:t>
            </a:r>
            <a:r>
              <a:rPr lang="en-BE"/>
              <a:t>s</a:t>
            </a:r>
            <a:r>
              <a:rPr lang="en-US"/>
              <a:t>e</a:t>
            </a:r>
            <a:endParaRPr lang="en-BE"/>
          </a:p>
          <a:p>
            <a:pPr marL="0" indent="0">
              <a:buFont typeface="Wingdings" panose="05000000000000000000" pitchFamily="2" charset="2"/>
              <a:buNone/>
            </a:pPr>
            <a:endParaRPr lang="en-BE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nl-BE"/>
              <a:t>L</a:t>
            </a:r>
            <a:r>
              <a:rPr lang="en-BE" err="1"/>
              <a:t>ead</a:t>
            </a:r>
            <a:r>
              <a:rPr lang="nl-BE"/>
              <a:t>s</a:t>
            </a:r>
            <a:r>
              <a:rPr lang="en-BE"/>
              <a:t> to </a:t>
            </a:r>
            <a:r>
              <a:rPr lang="en-US"/>
              <a:t>r</a:t>
            </a:r>
            <a:r>
              <a:rPr lang="en-BE"/>
              <a:t>e</a:t>
            </a:r>
            <a:r>
              <a:rPr lang="en-US"/>
              <a:t>m</a:t>
            </a:r>
            <a:r>
              <a:rPr lang="en-BE"/>
              <a:t>e</a:t>
            </a:r>
            <a:r>
              <a:rPr lang="en-US"/>
              <a:t>d</a:t>
            </a:r>
            <a:r>
              <a:rPr lang="en-BE" err="1"/>
              <a:t>i</a:t>
            </a:r>
            <a:r>
              <a:rPr lang="en-US"/>
              <a:t>a</a:t>
            </a:r>
            <a:r>
              <a:rPr lang="en-BE"/>
              <a:t>t</a:t>
            </a:r>
            <a:r>
              <a:rPr lang="en-US" err="1"/>
              <a:t>i</a:t>
            </a:r>
            <a:r>
              <a:rPr lang="en-BE"/>
              <a:t>o</a:t>
            </a:r>
            <a:r>
              <a:rPr lang="en-US"/>
              <a:t>n</a:t>
            </a:r>
            <a:endParaRPr lang="en-BE"/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BE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BE" b="0">
                <a:sym typeface="Wingdings" panose="05000000000000000000" pitchFamily="2" charset="2"/>
              </a:rPr>
              <a:t>  </a:t>
            </a:r>
            <a:r>
              <a:rPr lang="nl-BE" b="0">
                <a:sym typeface="Wingdings" panose="05000000000000000000" pitchFamily="2" charset="2"/>
              </a:rPr>
              <a:t>I</a:t>
            </a:r>
            <a:r>
              <a:rPr lang="en-BE" b="0">
                <a:sym typeface="Wingdings" panose="05000000000000000000" pitchFamily="2" charset="2"/>
              </a:rPr>
              <a:t>n </a:t>
            </a:r>
            <a:r>
              <a:rPr lang="nl-BE" b="0">
                <a:sym typeface="Wingdings" panose="05000000000000000000" pitchFamily="2" charset="2"/>
              </a:rPr>
              <a:t>f</a:t>
            </a:r>
            <a:r>
              <a:rPr lang="en-BE" b="0">
                <a:sym typeface="Wingdings" panose="05000000000000000000" pitchFamily="2" charset="2"/>
              </a:rPr>
              <a:t>o</a:t>
            </a:r>
            <a:r>
              <a:rPr lang="nl-BE" b="0">
                <a:sym typeface="Wingdings" panose="05000000000000000000" pitchFamily="2" charset="2"/>
              </a:rPr>
              <a:t>r</a:t>
            </a:r>
            <a:r>
              <a:rPr lang="en-BE" b="0">
                <a:sym typeface="Wingdings" panose="05000000000000000000" pitchFamily="2" charset="2"/>
              </a:rPr>
              <a:t>m </a:t>
            </a:r>
            <a:r>
              <a:rPr lang="nl-BE" b="0">
                <a:sym typeface="Wingdings" panose="05000000000000000000" pitchFamily="2" charset="2"/>
              </a:rPr>
              <a:t>o</a:t>
            </a:r>
            <a:r>
              <a:rPr lang="en-BE" b="0">
                <a:sym typeface="Wingdings" panose="05000000000000000000" pitchFamily="2" charset="2"/>
              </a:rPr>
              <a:t>f </a:t>
            </a:r>
            <a:r>
              <a:rPr lang="nl-BE" b="0">
                <a:sym typeface="Wingdings" panose="05000000000000000000" pitchFamily="2" charset="2"/>
              </a:rPr>
              <a:t>P</a:t>
            </a:r>
            <a:r>
              <a:rPr lang="en-BE" b="0">
                <a:sym typeface="Wingdings" panose="05000000000000000000" pitchFamily="2" charset="2"/>
              </a:rPr>
              <a:t>o</a:t>
            </a:r>
            <a:r>
              <a:rPr lang="nl-BE" b="0">
                <a:sym typeface="Wingdings" panose="05000000000000000000" pitchFamily="2" charset="2"/>
              </a:rPr>
              <a:t>C</a:t>
            </a:r>
            <a:endParaRPr lang="en-BE" b="0"/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BE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B663-DD3F-4E69-AAD4-7230D586184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30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/>
              <a:t>Reliability: 			</a:t>
            </a:r>
            <a:r>
              <a:rPr lang="en-US"/>
              <a:t>R</a:t>
            </a:r>
            <a:r>
              <a:rPr lang="en-BE"/>
              <a:t>o</a:t>
            </a:r>
            <a:r>
              <a:rPr lang="en-US"/>
              <a:t>b</a:t>
            </a:r>
            <a:r>
              <a:rPr lang="en-BE" err="1"/>
              <a:t>ust</a:t>
            </a:r>
            <a:r>
              <a:rPr lang="en-BE"/>
              <a:t> architecture, fault t</a:t>
            </a:r>
            <a:r>
              <a:rPr lang="en-US"/>
              <a:t>o</a:t>
            </a:r>
            <a:r>
              <a:rPr lang="en-BE"/>
              <a:t>le</a:t>
            </a:r>
            <a:r>
              <a:rPr lang="en-US"/>
              <a:t>r</a:t>
            </a:r>
            <a:r>
              <a:rPr lang="en-BE"/>
              <a:t>a</a:t>
            </a:r>
            <a:r>
              <a:rPr lang="en-US"/>
              <a:t>n</a:t>
            </a:r>
            <a:r>
              <a:rPr lang="en-BE"/>
              <a:t>t</a:t>
            </a:r>
          </a:p>
          <a:p>
            <a:endParaRPr lang="en-BE"/>
          </a:p>
          <a:p>
            <a:r>
              <a:rPr lang="en-BE"/>
              <a:t>Supportability &amp; Performance: 	E</a:t>
            </a:r>
            <a:r>
              <a:rPr lang="nl-BE"/>
              <a:t>x</a:t>
            </a:r>
            <a:r>
              <a:rPr lang="en-BE"/>
              <a:t>t</a:t>
            </a:r>
            <a:r>
              <a:rPr lang="nl-BE"/>
              <a:t>e</a:t>
            </a:r>
            <a:r>
              <a:rPr lang="en-BE"/>
              <a:t>r</a:t>
            </a:r>
            <a:r>
              <a:rPr lang="nl-BE"/>
              <a:t>n</a:t>
            </a:r>
            <a:r>
              <a:rPr lang="en-BE"/>
              <a:t>a</a:t>
            </a:r>
            <a:r>
              <a:rPr lang="nl-BE"/>
              <a:t>l</a:t>
            </a:r>
            <a:r>
              <a:rPr lang="en-BE" err="1"/>
              <a:t>i</a:t>
            </a:r>
            <a:r>
              <a:rPr lang="nl-BE"/>
              <a:t>s</a:t>
            </a:r>
            <a:r>
              <a:rPr lang="en-BE" err="1"/>
              <a:t>i</a:t>
            </a:r>
            <a:r>
              <a:rPr lang="nl-BE"/>
              <a:t>n</a:t>
            </a:r>
            <a:r>
              <a:rPr lang="en-BE"/>
              <a:t>g </a:t>
            </a:r>
          </a:p>
          <a:p>
            <a:r>
              <a:rPr lang="en-BE"/>
              <a:t>			1. I</a:t>
            </a:r>
            <a:r>
              <a:rPr lang="nl-BE"/>
              <a:t>m</a:t>
            </a:r>
            <a:r>
              <a:rPr lang="en-BE"/>
              <a:t>p</a:t>
            </a:r>
            <a:r>
              <a:rPr lang="nl-BE"/>
              <a:t>r</a:t>
            </a:r>
            <a:r>
              <a:rPr lang="en-BE"/>
              <a:t>o</a:t>
            </a:r>
            <a:r>
              <a:rPr lang="nl-BE"/>
              <a:t>v</a:t>
            </a:r>
            <a:r>
              <a:rPr lang="en-BE"/>
              <a:t>e </a:t>
            </a:r>
            <a:r>
              <a:rPr lang="nl-BE"/>
              <a:t>o</a:t>
            </a:r>
            <a:r>
              <a:rPr lang="en-BE"/>
              <a:t>v</a:t>
            </a:r>
            <a:r>
              <a:rPr lang="nl-BE"/>
              <a:t>e</a:t>
            </a:r>
            <a:r>
              <a:rPr lang="en-BE"/>
              <a:t>r </a:t>
            </a:r>
            <a:r>
              <a:rPr lang="nl-BE"/>
              <a:t>t</a:t>
            </a:r>
            <a:r>
              <a:rPr lang="en-BE" err="1"/>
              <a:t>i</a:t>
            </a:r>
            <a:r>
              <a:rPr lang="nl-BE"/>
              <a:t>m</a:t>
            </a:r>
            <a:r>
              <a:rPr lang="en-BE"/>
              <a:t>e </a:t>
            </a:r>
          </a:p>
          <a:p>
            <a:r>
              <a:rPr lang="en-BE"/>
              <a:t>			2. </a:t>
            </a:r>
            <a:r>
              <a:rPr lang="nl-BE"/>
              <a:t>e</a:t>
            </a:r>
            <a:r>
              <a:rPr lang="en-BE"/>
              <a:t>x</a:t>
            </a:r>
            <a:r>
              <a:rPr lang="nl-BE"/>
              <a:t>t</a:t>
            </a:r>
            <a:r>
              <a:rPr lang="en-BE"/>
              <a:t>e</a:t>
            </a:r>
            <a:r>
              <a:rPr lang="nl-BE"/>
              <a:t>r</a:t>
            </a:r>
            <a:r>
              <a:rPr lang="en-BE"/>
              <a:t>n</a:t>
            </a:r>
            <a:r>
              <a:rPr lang="nl-BE"/>
              <a:t>a</a:t>
            </a:r>
            <a:r>
              <a:rPr lang="en-BE"/>
              <a:t>l </a:t>
            </a:r>
            <a:r>
              <a:rPr lang="nl-BE"/>
              <a:t>p</a:t>
            </a:r>
            <a:r>
              <a:rPr lang="en-BE"/>
              <a:t>r</a:t>
            </a:r>
            <a:r>
              <a:rPr lang="nl-BE"/>
              <a:t>o</a:t>
            </a:r>
            <a:r>
              <a:rPr lang="en-BE"/>
              <a:t>c</a:t>
            </a:r>
            <a:r>
              <a:rPr lang="nl-BE"/>
              <a:t>e</a:t>
            </a:r>
            <a:r>
              <a:rPr lang="en-BE"/>
              <a:t>s</a:t>
            </a:r>
            <a:r>
              <a:rPr lang="nl-BE"/>
              <a:t>s</a:t>
            </a:r>
            <a:r>
              <a:rPr lang="en-BE" err="1"/>
              <a:t>i</a:t>
            </a:r>
            <a:r>
              <a:rPr lang="nl-BE"/>
              <a:t>n</a:t>
            </a:r>
            <a:r>
              <a:rPr lang="en-BE"/>
              <a:t>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/>
              <a:t>Usability: 			Mobile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B663-DD3F-4E69-AAD4-7230D586184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34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D</a:t>
            </a:r>
            <a:r>
              <a:rPr lang="nl-BE"/>
              <a:t>e</a:t>
            </a:r>
            <a:r>
              <a:rPr lang="en-BE"/>
              <a:t>s</a:t>
            </a:r>
            <a:r>
              <a:rPr lang="nl-BE"/>
              <a:t>c</a:t>
            </a:r>
            <a:r>
              <a:rPr lang="en-BE"/>
              <a:t>r</a:t>
            </a:r>
            <a:r>
              <a:rPr lang="nl-BE"/>
              <a:t>i</a:t>
            </a:r>
            <a:r>
              <a:rPr lang="en-BE" err="1"/>
              <a:t>bes</a:t>
            </a:r>
            <a:r>
              <a:rPr lang="en-BE"/>
              <a:t> main </a:t>
            </a:r>
            <a:r>
              <a:rPr lang="nl-BE"/>
              <a:t>i</a:t>
            </a:r>
            <a:r>
              <a:rPr lang="en-BE"/>
              <a:t>n</a:t>
            </a:r>
            <a:r>
              <a:rPr lang="nl-BE"/>
              <a:t>f</a:t>
            </a:r>
            <a:r>
              <a:rPr lang="en-BE"/>
              <a:t>r</a:t>
            </a:r>
            <a:r>
              <a:rPr lang="nl-BE"/>
              <a:t>a</a:t>
            </a:r>
            <a:r>
              <a:rPr lang="en-BE"/>
              <a:t>s</a:t>
            </a:r>
            <a:r>
              <a:rPr lang="nl-BE"/>
              <a:t>t</a:t>
            </a:r>
            <a:r>
              <a:rPr lang="en-BE"/>
              <a:t>r</a:t>
            </a:r>
            <a:r>
              <a:rPr lang="nl-BE"/>
              <a:t>u</a:t>
            </a:r>
            <a:r>
              <a:rPr lang="en-BE" err="1"/>
              <a:t>cture</a:t>
            </a:r>
            <a:r>
              <a:rPr lang="en-BE"/>
              <a:t> that the solution is based on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B663-DD3F-4E69-AAD4-7230D586184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2 </a:t>
            </a:r>
            <a:r>
              <a:rPr lang="nl-BE"/>
              <a:t>m</a:t>
            </a:r>
            <a:r>
              <a:rPr lang="en-BE" err="1"/>
              <a:t>ain</a:t>
            </a:r>
            <a:r>
              <a:rPr lang="en-BE"/>
              <a:t> parts: </a:t>
            </a:r>
            <a:r>
              <a:rPr lang="nl-BE"/>
              <a:t>a</a:t>
            </a:r>
            <a:r>
              <a:rPr lang="en-BE"/>
              <a:t>c</a:t>
            </a:r>
            <a:r>
              <a:rPr lang="nl-BE"/>
              <a:t>t</a:t>
            </a:r>
            <a:r>
              <a:rPr lang="en-BE"/>
              <a:t>o</a:t>
            </a:r>
            <a:r>
              <a:rPr lang="nl-BE"/>
              <a:t>r</a:t>
            </a:r>
            <a:r>
              <a:rPr lang="en-BE"/>
              <a:t> </a:t>
            </a:r>
            <a:r>
              <a:rPr lang="nl-BE"/>
              <a:t>s</a:t>
            </a:r>
            <a:r>
              <a:rPr lang="en-BE" err="1"/>
              <a:t>ystems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B663-DD3F-4E69-AAD4-7230D586184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194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B663-DD3F-4E69-AAD4-7230D586184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3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b="1" u="sng"/>
              <a:t>Verification </a:t>
            </a:r>
            <a:r>
              <a:rPr lang="nl-BE" b="1" u="sng"/>
              <a:t>S</a:t>
            </a:r>
            <a:r>
              <a:rPr lang="en-BE" b="1" u="sng"/>
              <a:t>y</a:t>
            </a:r>
            <a:r>
              <a:rPr lang="nl-BE" b="1" u="sng"/>
              <a:t>s</a:t>
            </a:r>
            <a:r>
              <a:rPr lang="en-BE" b="1" u="sng"/>
              <a:t>t</a:t>
            </a:r>
            <a:r>
              <a:rPr lang="nl-BE" b="1" u="sng"/>
              <a:t>e</a:t>
            </a:r>
            <a:r>
              <a:rPr lang="en-BE" b="1" u="sng"/>
              <a:t>m: </a:t>
            </a:r>
          </a:p>
          <a:p>
            <a:r>
              <a:rPr lang="en-BE"/>
              <a:t>Up </a:t>
            </a:r>
            <a:r>
              <a:rPr lang="nl-BE"/>
              <a:t>t</a:t>
            </a:r>
            <a:r>
              <a:rPr lang="en-BE"/>
              <a:t>o 3 </a:t>
            </a:r>
            <a:r>
              <a:rPr lang="nl-BE"/>
              <a:t>c</a:t>
            </a:r>
            <a:r>
              <a:rPr lang="en-BE"/>
              <a:t>l</a:t>
            </a:r>
            <a:r>
              <a:rPr lang="nl-BE"/>
              <a:t>a</a:t>
            </a:r>
            <a:r>
              <a:rPr lang="en-BE"/>
              <a:t>s</a:t>
            </a:r>
            <a:r>
              <a:rPr lang="nl-BE"/>
              <a:t>s</a:t>
            </a:r>
            <a:r>
              <a:rPr lang="en-BE" err="1"/>
              <a:t>i</a:t>
            </a:r>
            <a:r>
              <a:rPr lang="nl-BE"/>
              <a:t>f</a:t>
            </a:r>
            <a:r>
              <a:rPr lang="en-BE"/>
              <a:t>c</a:t>
            </a:r>
            <a:r>
              <a:rPr lang="nl-BE"/>
              <a:t>a</a:t>
            </a:r>
            <a:r>
              <a:rPr lang="en-BE"/>
              <a:t>t</a:t>
            </a:r>
            <a:r>
              <a:rPr lang="nl-BE"/>
              <a:t>i</a:t>
            </a:r>
            <a:r>
              <a:rPr lang="en-BE"/>
              <a:t>o</a:t>
            </a:r>
            <a:r>
              <a:rPr lang="nl-BE"/>
              <a:t>n</a:t>
            </a:r>
            <a:r>
              <a:rPr lang="en-BE"/>
              <a:t>s </a:t>
            </a:r>
            <a:r>
              <a:rPr lang="nl-BE"/>
              <a:t>t</a:t>
            </a:r>
            <a:r>
              <a:rPr lang="en-BE"/>
              <a:t>o </a:t>
            </a:r>
            <a:r>
              <a:rPr lang="nl-BE"/>
              <a:t>c</a:t>
            </a:r>
            <a:r>
              <a:rPr lang="en-BE"/>
              <a:t>o</a:t>
            </a:r>
            <a:r>
              <a:rPr lang="nl-BE"/>
              <a:t>m</a:t>
            </a:r>
            <a:r>
              <a:rPr lang="en-BE"/>
              <a:t>p</a:t>
            </a:r>
            <a:r>
              <a:rPr lang="nl-BE"/>
              <a:t>a</a:t>
            </a:r>
            <a:r>
              <a:rPr lang="en-BE"/>
              <a:t>r</a:t>
            </a:r>
            <a:r>
              <a:rPr lang="nl-BE"/>
              <a:t>e</a:t>
            </a:r>
            <a:r>
              <a:rPr lang="en-BE"/>
              <a:t> </a:t>
            </a:r>
            <a:r>
              <a:rPr lang="nl-BE"/>
              <a:t>s</a:t>
            </a:r>
            <a:r>
              <a:rPr lang="en-BE"/>
              <a:t>y</a:t>
            </a:r>
            <a:r>
              <a:rPr lang="nl-BE"/>
              <a:t>m</a:t>
            </a:r>
            <a:r>
              <a:rPr lang="en-BE"/>
              <a:t>p</a:t>
            </a:r>
            <a:r>
              <a:rPr lang="nl-BE"/>
              <a:t>t</a:t>
            </a:r>
            <a:r>
              <a:rPr lang="en-BE"/>
              <a:t>o</a:t>
            </a:r>
            <a:r>
              <a:rPr lang="nl-BE"/>
              <a:t>m</a:t>
            </a:r>
            <a:r>
              <a:rPr lang="en-BE"/>
              <a:t>s </a:t>
            </a:r>
            <a:r>
              <a:rPr lang="nl-BE"/>
              <a:t>w</a:t>
            </a:r>
            <a:r>
              <a:rPr lang="en-BE" err="1"/>
              <a:t>ith</a:t>
            </a:r>
            <a:r>
              <a:rPr lang="en-BE"/>
              <a:t> his </a:t>
            </a:r>
            <a:r>
              <a:rPr lang="nl-BE"/>
              <a:t>o</a:t>
            </a:r>
            <a:r>
              <a:rPr lang="en-BE"/>
              <a:t>w</a:t>
            </a:r>
            <a:r>
              <a:rPr lang="nl-BE"/>
              <a:t>n</a:t>
            </a:r>
            <a:r>
              <a:rPr lang="en-BE"/>
              <a:t> </a:t>
            </a:r>
            <a:r>
              <a:rPr lang="nl-BE"/>
              <a:t>p</a:t>
            </a:r>
            <a:r>
              <a:rPr lang="en-BE"/>
              <a:t>l</a:t>
            </a:r>
            <a:r>
              <a:rPr lang="nl-BE"/>
              <a:t>a</a:t>
            </a:r>
            <a:r>
              <a:rPr lang="en-BE"/>
              <a:t>n</a:t>
            </a:r>
            <a:r>
              <a:rPr lang="nl-BE"/>
              <a:t>t</a:t>
            </a:r>
            <a:r>
              <a:rPr lang="en-BE"/>
              <a:t>.</a:t>
            </a:r>
          </a:p>
          <a:p>
            <a:endParaRPr lang="en-BE"/>
          </a:p>
          <a:p>
            <a:r>
              <a:rPr lang="en-BE" b="1" u="sng"/>
              <a:t>Retry </a:t>
            </a:r>
            <a:r>
              <a:rPr lang="nl-BE" b="1" u="sng"/>
              <a:t>S</a:t>
            </a:r>
            <a:r>
              <a:rPr lang="en-BE" b="1" u="sng"/>
              <a:t>y</a:t>
            </a:r>
            <a:r>
              <a:rPr lang="nl-BE" b="1" u="sng"/>
              <a:t>s</a:t>
            </a:r>
            <a:r>
              <a:rPr lang="en-BE" b="1" u="sng"/>
              <a:t>t</a:t>
            </a:r>
            <a:r>
              <a:rPr lang="nl-BE" b="1" u="sng"/>
              <a:t>e</a:t>
            </a:r>
            <a:r>
              <a:rPr lang="en-BE" b="1" u="sng"/>
              <a:t>m: </a:t>
            </a:r>
          </a:p>
          <a:p>
            <a:r>
              <a:rPr lang="nl-BE"/>
              <a:t>W</a:t>
            </a:r>
            <a:r>
              <a:rPr lang="en-BE"/>
              <a:t>h</a:t>
            </a:r>
            <a:r>
              <a:rPr lang="nl-BE"/>
              <a:t>e</a:t>
            </a:r>
            <a:r>
              <a:rPr lang="en-BE"/>
              <a:t>n </a:t>
            </a:r>
            <a:r>
              <a:rPr lang="nl-BE"/>
              <a:t>u</a:t>
            </a:r>
            <a:r>
              <a:rPr lang="en-BE"/>
              <a:t>s</a:t>
            </a:r>
            <a:r>
              <a:rPr lang="nl-BE"/>
              <a:t>e</a:t>
            </a:r>
            <a:r>
              <a:rPr lang="en-BE"/>
              <a:t>r </a:t>
            </a:r>
            <a:r>
              <a:rPr lang="nl-BE"/>
              <a:t>t</a:t>
            </a:r>
            <a:r>
              <a:rPr lang="en-BE"/>
              <a:t>a</a:t>
            </a:r>
            <a:r>
              <a:rPr lang="nl-BE"/>
              <a:t>k</a:t>
            </a:r>
            <a:r>
              <a:rPr lang="en-BE"/>
              <a:t>e</a:t>
            </a:r>
            <a:r>
              <a:rPr lang="nl-BE"/>
              <a:t>s</a:t>
            </a:r>
            <a:r>
              <a:rPr lang="en-BE"/>
              <a:t> picture of </a:t>
            </a:r>
            <a:r>
              <a:rPr lang="nl-BE"/>
              <a:t>p</a:t>
            </a:r>
            <a:r>
              <a:rPr lang="en-BE"/>
              <a:t>l</a:t>
            </a:r>
            <a:r>
              <a:rPr lang="nl-BE"/>
              <a:t>a</a:t>
            </a:r>
            <a:r>
              <a:rPr lang="en-BE"/>
              <a:t>n</a:t>
            </a:r>
            <a:r>
              <a:rPr lang="nl-BE"/>
              <a:t>t</a:t>
            </a:r>
            <a:r>
              <a:rPr lang="en-BE"/>
              <a:t> </a:t>
            </a:r>
            <a:r>
              <a:rPr lang="nl-BE"/>
              <a:t>t</a:t>
            </a:r>
            <a:r>
              <a:rPr lang="en-BE"/>
              <a:t>y</a:t>
            </a:r>
            <a:r>
              <a:rPr lang="nl-BE"/>
              <a:t>p</a:t>
            </a:r>
            <a:r>
              <a:rPr lang="en-BE"/>
              <a:t>e , if plant type not </a:t>
            </a:r>
            <a:r>
              <a:rPr lang="nl-BE"/>
              <a:t>f</a:t>
            </a:r>
            <a:r>
              <a:rPr lang="en-BE"/>
              <a:t>o</a:t>
            </a:r>
            <a:r>
              <a:rPr lang="nl-BE"/>
              <a:t>u</a:t>
            </a:r>
            <a:r>
              <a:rPr lang="en-BE"/>
              <a:t>n</a:t>
            </a:r>
            <a:r>
              <a:rPr lang="nl-BE"/>
              <a:t>d</a:t>
            </a:r>
            <a:r>
              <a:rPr lang="en-BE"/>
              <a:t> </a:t>
            </a:r>
            <a:r>
              <a:rPr lang="nl-BE"/>
              <a:t>i</a:t>
            </a:r>
            <a:r>
              <a:rPr lang="en-BE"/>
              <a:t>n </a:t>
            </a:r>
            <a:r>
              <a:rPr lang="nl-BE"/>
              <a:t>t</a:t>
            </a:r>
            <a:r>
              <a:rPr lang="en-BE"/>
              <a:t>h </a:t>
            </a:r>
            <a:r>
              <a:rPr lang="nl-BE"/>
              <a:t>t</a:t>
            </a:r>
            <a:r>
              <a:rPr lang="en-BE"/>
              <a:t>o</a:t>
            </a:r>
            <a:r>
              <a:rPr lang="nl-BE"/>
              <a:t>p</a:t>
            </a:r>
            <a:r>
              <a:rPr lang="en-BE"/>
              <a:t>-3 </a:t>
            </a:r>
            <a:r>
              <a:rPr lang="nl-BE"/>
              <a:t>c</a:t>
            </a:r>
            <a:r>
              <a:rPr lang="en-BE"/>
              <a:t>l</a:t>
            </a:r>
            <a:r>
              <a:rPr lang="nl-BE"/>
              <a:t>a</a:t>
            </a:r>
            <a:r>
              <a:rPr lang="en-BE"/>
              <a:t>s</a:t>
            </a:r>
            <a:r>
              <a:rPr lang="nl-BE"/>
              <a:t>s</a:t>
            </a:r>
            <a:r>
              <a:rPr lang="en-BE" err="1"/>
              <a:t>i</a:t>
            </a:r>
            <a:r>
              <a:rPr lang="nl-BE"/>
              <a:t>f</a:t>
            </a:r>
            <a:r>
              <a:rPr lang="en-BE" err="1"/>
              <a:t>i</a:t>
            </a:r>
            <a:r>
              <a:rPr lang="nl-BE"/>
              <a:t>c</a:t>
            </a:r>
            <a:r>
              <a:rPr lang="en-BE"/>
              <a:t>a</a:t>
            </a:r>
            <a:r>
              <a:rPr lang="nl-BE"/>
              <a:t>t</a:t>
            </a:r>
            <a:r>
              <a:rPr lang="en-BE" err="1"/>
              <a:t>i</a:t>
            </a:r>
            <a:r>
              <a:rPr lang="nl-BE"/>
              <a:t>o</a:t>
            </a:r>
            <a:r>
              <a:rPr lang="en-BE"/>
              <a:t>n</a:t>
            </a:r>
            <a:r>
              <a:rPr lang="nl-BE"/>
              <a:t>s</a:t>
            </a:r>
            <a:r>
              <a:rPr lang="en-BE"/>
              <a:t>, image is </a:t>
            </a:r>
            <a:r>
              <a:rPr lang="nl-BE"/>
              <a:t>r</a:t>
            </a:r>
            <a:r>
              <a:rPr lang="en-BE"/>
              <a:t>e-</a:t>
            </a:r>
            <a:r>
              <a:rPr lang="nl-BE"/>
              <a:t>e</a:t>
            </a:r>
            <a:r>
              <a:rPr lang="en-BE"/>
              <a:t>v</a:t>
            </a:r>
            <a:r>
              <a:rPr lang="nl-BE"/>
              <a:t>a</a:t>
            </a:r>
            <a:r>
              <a:rPr lang="en-BE"/>
              <a:t>l</a:t>
            </a:r>
            <a:r>
              <a:rPr lang="nl-BE"/>
              <a:t>u</a:t>
            </a:r>
            <a:r>
              <a:rPr lang="en-BE"/>
              <a:t>a</a:t>
            </a:r>
            <a:r>
              <a:rPr lang="nl-BE"/>
              <a:t>t</a:t>
            </a:r>
            <a:r>
              <a:rPr lang="en-BE"/>
              <a:t>e</a:t>
            </a:r>
            <a:r>
              <a:rPr lang="nl-BE"/>
              <a:t>d</a:t>
            </a:r>
            <a:r>
              <a:rPr lang="en-BE"/>
              <a:t> </a:t>
            </a:r>
            <a:r>
              <a:rPr lang="nl-BE"/>
              <a:t>b</a:t>
            </a:r>
            <a:r>
              <a:rPr lang="en-BE"/>
              <a:t>y </a:t>
            </a:r>
            <a:r>
              <a:rPr lang="nl-BE"/>
              <a:t>A</a:t>
            </a:r>
            <a:r>
              <a:rPr lang="en-BE"/>
              <a:t>I </a:t>
            </a:r>
            <a:r>
              <a:rPr lang="nl-BE"/>
              <a:t>m</a:t>
            </a:r>
            <a:r>
              <a:rPr lang="en-BE"/>
              <a:t>o</a:t>
            </a:r>
            <a:r>
              <a:rPr lang="nl-BE"/>
              <a:t>d</a:t>
            </a:r>
            <a:r>
              <a:rPr lang="en-BE"/>
              <a:t>e</a:t>
            </a:r>
            <a:r>
              <a:rPr lang="nl-BE"/>
              <a:t>l</a:t>
            </a:r>
            <a:r>
              <a:rPr lang="en-BE"/>
              <a:t>. If still </a:t>
            </a:r>
            <a:r>
              <a:rPr lang="nl-BE"/>
              <a:t>n</a:t>
            </a:r>
            <a:r>
              <a:rPr lang="en-BE"/>
              <a:t>o</a:t>
            </a:r>
            <a:r>
              <a:rPr lang="nl-BE"/>
              <a:t>t</a:t>
            </a:r>
            <a:r>
              <a:rPr lang="en-BE"/>
              <a:t> in top-3, </a:t>
            </a:r>
            <a:r>
              <a:rPr lang="nl-BE"/>
              <a:t>u</a:t>
            </a:r>
            <a:r>
              <a:rPr lang="en-BE"/>
              <a:t>s</a:t>
            </a:r>
            <a:r>
              <a:rPr lang="nl-BE"/>
              <a:t>e</a:t>
            </a:r>
            <a:r>
              <a:rPr lang="en-BE"/>
              <a:t>r </a:t>
            </a:r>
            <a:r>
              <a:rPr lang="nl-BE"/>
              <a:t>i</a:t>
            </a:r>
            <a:r>
              <a:rPr lang="en-BE"/>
              <a:t>s </a:t>
            </a:r>
            <a:r>
              <a:rPr lang="nl-BE"/>
              <a:t>a</a:t>
            </a:r>
            <a:r>
              <a:rPr lang="en-BE"/>
              <a:t>s</a:t>
            </a:r>
            <a:r>
              <a:rPr lang="nl-BE"/>
              <a:t>k</a:t>
            </a:r>
            <a:r>
              <a:rPr lang="en-BE"/>
              <a:t>e</a:t>
            </a:r>
            <a:r>
              <a:rPr lang="nl-BE"/>
              <a:t>d</a:t>
            </a:r>
            <a:r>
              <a:rPr lang="en-BE"/>
              <a:t> </a:t>
            </a:r>
            <a:r>
              <a:rPr lang="nl-BE"/>
              <a:t>t</a:t>
            </a:r>
            <a:r>
              <a:rPr lang="en-BE"/>
              <a:t>o take another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B663-DD3F-4E69-AAD4-7230D586184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53D7-7583-49EE-81BF-4EF60A2BD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2CD51-D447-4879-9759-437844E29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B757-916A-4899-B3F4-4635E9BC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6C66-B877-46A4-9416-44CA9CF333A9}" type="datetime1">
              <a:rPr lang="nl-BE" smtClean="0"/>
              <a:t>31/05/2020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32BA-2837-403F-9C3A-06E06740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B3D9-3178-4D05-847A-DE5D3AF2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438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0E7F-A918-41B4-89A1-A2442804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60FA0-843D-4AED-A7EE-C4C8D045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1C66-E8CD-4FC7-A365-BF9E1059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179E-2133-401C-909C-302449142CDE}" type="datetime1">
              <a:rPr lang="nl-BE" smtClean="0"/>
              <a:t>31/05/2020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F10EC-0F9B-4C1F-A990-ED6AEAC3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774F-2808-4B77-BDD3-972DB36A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617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775D2-A076-447C-81B0-742641D8E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7654-A771-4FCD-9763-AC0796137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7A27-24FE-4365-968D-A6225C82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B200-ED7D-445A-B1A6-9B8776D8381A}" type="datetime1">
              <a:rPr lang="nl-BE" smtClean="0"/>
              <a:t>31/05/2020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2E79-881A-46C6-B9FF-2909C460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7532-6F69-4920-8B8C-503C4E5B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10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4E2F-3774-47F9-B496-F6314D7D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9FFF-0A37-4B82-A33E-2A067C75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5766E-6E6A-4737-B856-3EE1E51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BA0D-0227-4A6A-BFB8-42F79723154A}" type="datetime1">
              <a:rPr lang="nl-BE" smtClean="0"/>
              <a:t>31/05/2020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795EB-2117-4953-A94E-10343287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F120-9BA8-4976-838F-A83DA3B4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73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ABF0-EB0C-42EF-8D46-2EA369A4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748ED-B0AD-408C-9B4F-C1499E24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88D6-B191-4674-82CA-4D411BBF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DFFE-1021-4354-98C1-497FE48A4985}" type="datetime1">
              <a:rPr lang="nl-BE" smtClean="0"/>
              <a:t>31/05/2020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FBF7-D9D9-4A64-BD1E-790C0C4F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B99A-1353-4CC2-B62D-4B6691FC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48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C636-8E68-4A43-A13E-3D5728BC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82A2-5154-4995-B7F9-57AF283E3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71805-6E8F-4690-B10B-0B771FF2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A687-1C5D-4F35-A996-8724BC25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CB84-B29C-4A8F-A0E2-C3F7014F9E2C}" type="datetime1">
              <a:rPr lang="nl-BE" smtClean="0"/>
              <a:t>31/05/2020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B5EF-9024-4F08-BF8E-8993A7AA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36740-BEA3-4292-8FD2-D2CD75D5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2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DE08-0E52-454D-B3FA-27518C85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4DFE1-36CD-4761-8DFA-99E5FD21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93A31-B932-4372-8CC4-B65F3BA3B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1F235-9C64-4FB5-9456-4D69E8DA9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EAD5D-D6FC-4ACB-BEF0-8998B4E76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6DD14-9FE9-4627-87CF-2C68A75D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48A6-C13A-47D8-9083-D22E846C5351}" type="datetime1">
              <a:rPr lang="nl-BE" smtClean="0"/>
              <a:t>31/05/2020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6D4CB-30C9-48C7-9626-82FA275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99F9E-8E48-4A4F-88BF-6E941776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907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1358-9075-4356-9794-F306AD2A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02B84-B1C1-48C4-A994-16A561C2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FFD-74F1-4A51-B663-2FA78160BCAC}" type="datetime1">
              <a:rPr lang="nl-BE" smtClean="0"/>
              <a:t>31/05/2020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3F2DF-3ABD-48C0-995F-8A95313D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CFCD1-C6F8-45D8-ABC4-D9A459C2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994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095C8-03AE-4B3D-A30E-8045475E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0A5-9637-4D03-A5D9-28DF3BD7DC29}" type="datetime1">
              <a:rPr lang="nl-BE" smtClean="0"/>
              <a:t>31/05/2020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F7218-6049-4A18-9895-08ABEC6C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3DA13-B86C-48F1-9514-6B74A142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880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8AD9-5089-4540-BFFC-2F71A65C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5985-98C1-4A9C-A078-DC78831E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5F1CB-CF60-48A2-96C7-000792AE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0BE3-729B-4255-B429-61FDE631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18A1-4EA4-4174-981B-7E0FAADEAB6F}" type="datetime1">
              <a:rPr lang="nl-BE" smtClean="0"/>
              <a:t>31/05/2020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87F78-F702-4409-84A1-F19948B2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E079-4F9B-4128-9C69-583035FC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08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59AC-894F-4AF8-BD3B-73E38AB0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53518-C95D-4790-BA78-A517146BF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20DB7-7B85-4DC7-BC80-6DB958DC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6E1EA-922E-4C47-9DA6-01B340C5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1BD9-6E53-42B8-8E75-8DC53FA711D8}" type="datetime1">
              <a:rPr lang="nl-BE" smtClean="0"/>
              <a:t>31/05/2020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1D57C-83DA-4761-9F1C-7DE83C25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7034-8D0B-447F-8154-D7C7EBC1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86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AEAEB-8F78-41CC-9AC6-3E02183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16378-1287-42BD-B622-5EDFA36A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5A350-298B-401E-8F00-F6F188BAD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2B26F-AA77-4A26-867B-21B8A0B52F4E}" type="datetime1">
              <a:rPr lang="nl-BE" smtClean="0"/>
              <a:t>31/05/2020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726A-7BF0-4E88-A780-57E8631E4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99DE-C8AD-4A1B-B0C3-73799BC9C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AFE4A-E587-4512-B848-38243378C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47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hyperlink" Target="https://github.com/MarkoArsenovic/DeepLearning_PlantDise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s://github.com/spMohanty/PlantVillage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B33BC-F536-4943-B9C8-439FBE609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533" y="2089469"/>
            <a:ext cx="4144200" cy="2031055"/>
          </a:xfrm>
        </p:spPr>
        <p:txBody>
          <a:bodyPr>
            <a:noAutofit/>
          </a:bodyPr>
          <a:lstStyle/>
          <a:p>
            <a:r>
              <a:rPr lang="en-BE" sz="4800" dirty="0">
                <a:solidFill>
                  <a:srgbClr val="FFFFFF"/>
                </a:solidFill>
              </a:rPr>
              <a:t>Intelligent I</a:t>
            </a:r>
            <a:r>
              <a:rPr lang="nl-BE" sz="4800" dirty="0">
                <a:solidFill>
                  <a:srgbClr val="FFFFFF"/>
                </a:solidFill>
              </a:rPr>
              <a:t>n</a:t>
            </a:r>
            <a:r>
              <a:rPr lang="en-BE" sz="4800" dirty="0">
                <a:solidFill>
                  <a:srgbClr val="FFFFFF"/>
                </a:solidFill>
              </a:rPr>
              <a:t>t</a:t>
            </a:r>
            <a:r>
              <a:rPr lang="nl-BE" sz="4800" dirty="0">
                <a:solidFill>
                  <a:srgbClr val="FFFFFF"/>
                </a:solidFill>
              </a:rPr>
              <a:t>e</a:t>
            </a:r>
            <a:r>
              <a:rPr lang="en-BE" sz="4800" dirty="0">
                <a:solidFill>
                  <a:srgbClr val="FFFFFF"/>
                </a:solidFill>
              </a:rPr>
              <a:t>r</a:t>
            </a:r>
            <a:r>
              <a:rPr lang="nl-BE" sz="4800" dirty="0">
                <a:solidFill>
                  <a:srgbClr val="FFFFFF"/>
                </a:solidFill>
              </a:rPr>
              <a:t>f</a:t>
            </a:r>
            <a:r>
              <a:rPr lang="en-BE" sz="4800" dirty="0">
                <a:solidFill>
                  <a:srgbClr val="FFFFFF"/>
                </a:solidFill>
              </a:rPr>
              <a:t>a</a:t>
            </a:r>
            <a:r>
              <a:rPr lang="nl-BE" sz="4800" dirty="0">
                <a:solidFill>
                  <a:srgbClr val="FFFFFF"/>
                </a:solidFill>
              </a:rPr>
              <a:t>c</a:t>
            </a:r>
            <a:r>
              <a:rPr lang="en-BE" sz="4800" dirty="0">
                <a:solidFill>
                  <a:srgbClr val="FFFFFF"/>
                </a:solidFill>
              </a:rPr>
              <a:t>e</a:t>
            </a:r>
            <a:r>
              <a:rPr lang="nl-BE" sz="4800" dirty="0">
                <a:solidFill>
                  <a:srgbClr val="FFFFFF"/>
                </a:solidFill>
              </a:rPr>
              <a:t>s</a:t>
            </a:r>
            <a:r>
              <a:rPr lang="en-BE" sz="4800" dirty="0">
                <a:solidFill>
                  <a:srgbClr val="FFFFFF"/>
                </a:solidFill>
              </a:rPr>
              <a:t> </a:t>
            </a:r>
            <a:r>
              <a:rPr lang="en-US" sz="4800" dirty="0">
                <a:solidFill>
                  <a:srgbClr val="FFFFFF"/>
                </a:solidFill>
              </a:rPr>
              <a:t>“</a:t>
            </a:r>
            <a:r>
              <a:rPr lang="en-BE" sz="4800" dirty="0">
                <a:solidFill>
                  <a:srgbClr val="FFFFFF"/>
                </a:solidFill>
              </a:rPr>
              <a:t>T</a:t>
            </a:r>
            <a:r>
              <a:rPr lang="nl-BE" sz="4800" dirty="0">
                <a:solidFill>
                  <a:srgbClr val="FFFFFF"/>
                </a:solidFill>
              </a:rPr>
              <a:t>a</a:t>
            </a:r>
            <a:r>
              <a:rPr lang="en-BE" sz="4800" dirty="0">
                <a:solidFill>
                  <a:srgbClr val="FFFFFF"/>
                </a:solidFill>
              </a:rPr>
              <a:t>boo </a:t>
            </a:r>
            <a:r>
              <a:rPr lang="nl-BE" sz="4800" dirty="0">
                <a:solidFill>
                  <a:srgbClr val="FFFFFF"/>
                </a:solidFill>
              </a:rPr>
              <a:t>P</a:t>
            </a:r>
            <a:r>
              <a:rPr lang="en-BE" sz="4800" dirty="0">
                <a:solidFill>
                  <a:srgbClr val="FFFFFF"/>
                </a:solidFill>
              </a:rPr>
              <a:t>r</a:t>
            </a:r>
            <a:r>
              <a:rPr lang="nl-BE" sz="4800" dirty="0">
                <a:solidFill>
                  <a:srgbClr val="FFFFFF"/>
                </a:solidFill>
              </a:rPr>
              <a:t>o</a:t>
            </a:r>
            <a:r>
              <a:rPr lang="en-BE" sz="4800" dirty="0">
                <a:solidFill>
                  <a:srgbClr val="FFFFFF"/>
                </a:solidFill>
              </a:rPr>
              <a:t>j</a:t>
            </a:r>
            <a:r>
              <a:rPr lang="nl-BE" sz="4800" dirty="0">
                <a:solidFill>
                  <a:srgbClr val="FFFFFF"/>
                </a:solidFill>
              </a:rPr>
              <a:t>e</a:t>
            </a:r>
            <a:r>
              <a:rPr lang="en-BE" sz="4800" dirty="0">
                <a:solidFill>
                  <a:srgbClr val="FFFFFF"/>
                </a:solidFill>
              </a:rPr>
              <a:t>c</a:t>
            </a:r>
            <a:r>
              <a:rPr lang="nl-BE" sz="4800" dirty="0">
                <a:solidFill>
                  <a:srgbClr val="FFFFFF"/>
                </a:solidFill>
              </a:rPr>
              <a:t>t</a:t>
            </a:r>
            <a:r>
              <a:rPr lang="en-US" sz="4800" dirty="0">
                <a:solidFill>
                  <a:srgbClr val="FFFFFF"/>
                </a:solidFill>
              </a:rPr>
              <a:t>”</a:t>
            </a:r>
            <a:endParaRPr lang="nl-BE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F8B1D-0761-411A-AB39-DD4F4667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806" y="4466143"/>
            <a:ext cx="4209653" cy="682079"/>
          </a:xfrm>
        </p:spPr>
        <p:txBody>
          <a:bodyPr>
            <a:norm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</a:rPr>
              <a:t>An </a:t>
            </a:r>
            <a:r>
              <a:rPr lang="en-BE" sz="1600" i="1" dirty="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nl-BE" sz="1600" i="1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BE" sz="1600" i="1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</a:rPr>
              <a:t>-based </a:t>
            </a:r>
            <a:r>
              <a:rPr lang="en-BE" sz="1600" i="1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nl-BE" sz="1600" i="1" dirty="0">
                <a:solidFill>
                  <a:schemeClr val="bg1">
                    <a:lumMod val="85000"/>
                  </a:schemeClr>
                </a:solidFill>
              </a:rPr>
              <a:t>u</a:t>
            </a:r>
            <a:r>
              <a:rPr lang="en-BE" sz="1600" i="1" dirty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nl-BE" sz="1600" i="1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BE" sz="1600" i="1" dirty="0">
                <a:solidFill>
                  <a:schemeClr val="bg1">
                    <a:lumMod val="85000"/>
                  </a:schemeClr>
                </a:solidFill>
              </a:rPr>
              <a:t>sing game </a:t>
            </a:r>
            <a:r>
              <a:rPr lang="nl-BE" sz="1600" i="1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BE" sz="1600" i="1" dirty="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nl-BE" sz="1600" i="1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BE" sz="1600" i="1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nl-BE" sz="1600" i="1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BE" sz="1600" i="1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nl-BE" sz="1600" i="1" dirty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en-BE" sz="1600" i="1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nl-BE" sz="1600" i="1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BE" sz="1600" i="1" dirty="0">
                <a:solidFill>
                  <a:schemeClr val="bg1">
                    <a:lumMod val="85000"/>
                  </a:schemeClr>
                </a:solidFill>
              </a:rPr>
              <a:t>y the game Taboo and the Taboo challenge</a:t>
            </a:r>
            <a:endParaRPr lang="nl-BE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99FEEEF-B897-4DED-9A73-769822D3297C}"/>
              </a:ext>
            </a:extLst>
          </p:cNvPr>
          <p:cNvSpPr txBox="1">
            <a:spLocks/>
          </p:cNvSpPr>
          <p:nvPr/>
        </p:nvSpPr>
        <p:spPr>
          <a:xfrm>
            <a:off x="6086806" y="4547118"/>
            <a:ext cx="6105194" cy="2016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Presented by: </a:t>
            </a:r>
            <a:endParaRPr kumimoji="0" lang="en-BE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B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>
              <a:defRPr/>
            </a:pP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B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</a:t>
            </a: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endParaRPr kumimoji="0" lang="en-BE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nl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Charlotte </a:t>
            </a:r>
            <a:r>
              <a:rPr lang="nl-B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Waltregny</a:t>
            </a:r>
            <a:r>
              <a:rPr lang="en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</a:rPr>
              <a:t>16/06/2020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1349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D5B30-4B8D-430A-AB00-DD37AFB5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>
                <a:solidFill>
                  <a:srgbClr val="FFFFFF"/>
                </a:solidFill>
                <a:latin typeface="+mn-lt"/>
                <a:cs typeface="Calibri"/>
              </a:rPr>
              <a:t>Solution Architecture</a:t>
            </a:r>
            <a:br>
              <a:rPr lang="en-US" sz="2700">
                <a:solidFill>
                  <a:srgbClr val="FFFFFF"/>
                </a:solidFill>
                <a:latin typeface="+mn-lt"/>
                <a:cs typeface="Calibri"/>
              </a:rPr>
            </a:br>
            <a:r>
              <a:rPr lang="en-US" sz="2700" b="1">
                <a:solidFill>
                  <a:srgbClr val="4472C4"/>
                </a:solidFill>
                <a:latin typeface="+mn-lt"/>
                <a:cs typeface="Calibri"/>
              </a:rPr>
              <a:t>A</a:t>
            </a:r>
            <a:r>
              <a:rPr lang="en-BE" sz="2700" b="1">
                <a:solidFill>
                  <a:srgbClr val="4472C4"/>
                </a:solidFill>
                <a:latin typeface="+mn-lt"/>
                <a:cs typeface="Calibri"/>
              </a:rPr>
              <a:t>c</a:t>
            </a:r>
            <a:r>
              <a:rPr lang="nl-BE" sz="2700" b="1">
                <a:solidFill>
                  <a:srgbClr val="4472C4"/>
                </a:solidFill>
                <a:latin typeface="+mn-lt"/>
                <a:cs typeface="Calibri"/>
              </a:rPr>
              <a:t>t</a:t>
            </a:r>
            <a:r>
              <a:rPr lang="en-BE" sz="2700" b="1">
                <a:solidFill>
                  <a:srgbClr val="4472C4"/>
                </a:solidFill>
                <a:latin typeface="+mn-lt"/>
                <a:cs typeface="Calibri"/>
              </a:rPr>
              <a:t>o</a:t>
            </a:r>
            <a:r>
              <a:rPr lang="nl-BE" sz="2700" b="1">
                <a:solidFill>
                  <a:srgbClr val="4472C4"/>
                </a:solidFill>
                <a:latin typeface="+mn-lt"/>
                <a:cs typeface="Calibri"/>
              </a:rPr>
              <a:t>r</a:t>
            </a:r>
            <a:r>
              <a:rPr lang="en-BE" sz="2700" b="1">
                <a:solidFill>
                  <a:srgbClr val="4472C4"/>
                </a:solidFill>
                <a:latin typeface="+mn-lt"/>
                <a:cs typeface="Calibri"/>
              </a:rPr>
              <a:t> </a:t>
            </a:r>
            <a:r>
              <a:rPr lang="nl-BE" sz="2700" b="1">
                <a:solidFill>
                  <a:srgbClr val="4472C4"/>
                </a:solidFill>
                <a:latin typeface="+mn-lt"/>
                <a:cs typeface="Calibri"/>
              </a:rPr>
              <a:t>M</a:t>
            </a:r>
            <a:r>
              <a:rPr lang="en-BE" sz="2700" b="1">
                <a:solidFill>
                  <a:srgbClr val="4472C4"/>
                </a:solidFill>
                <a:latin typeface="+mn-lt"/>
                <a:cs typeface="Calibri"/>
              </a:rPr>
              <a:t>o</a:t>
            </a:r>
            <a:r>
              <a:rPr lang="nl-BE" sz="2700" b="1">
                <a:solidFill>
                  <a:srgbClr val="4472C4"/>
                </a:solidFill>
                <a:latin typeface="+mn-lt"/>
                <a:cs typeface="Calibri"/>
              </a:rPr>
              <a:t>d</a:t>
            </a:r>
            <a:r>
              <a:rPr lang="en-BE" sz="2700" b="1">
                <a:solidFill>
                  <a:srgbClr val="4472C4"/>
                </a:solidFill>
                <a:latin typeface="+mn-lt"/>
                <a:cs typeface="Calibri"/>
              </a:rPr>
              <a:t>e</a:t>
            </a:r>
            <a:r>
              <a:rPr lang="nl-BE" sz="2700" b="1">
                <a:solidFill>
                  <a:srgbClr val="4472C4"/>
                </a:solidFill>
                <a:latin typeface="+mn-lt"/>
                <a:cs typeface="Calibri"/>
              </a:rPr>
              <a:t>l</a:t>
            </a:r>
            <a:endParaRPr lang="en-US" sz="2700" b="1" kern="1200">
              <a:latin typeface="+mn-lt"/>
              <a:ea typeface="+mn-lt"/>
              <a:cs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A6CD2C7-D57A-491E-BD37-F39BFDCA776A}"/>
              </a:ext>
            </a:extLst>
          </p:cNvPr>
          <p:cNvSpPr/>
          <p:nvPr/>
        </p:nvSpPr>
        <p:spPr bwMode="auto">
          <a:xfrm>
            <a:off x="4039677" y="203557"/>
            <a:ext cx="7767749" cy="6450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Project Scope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 </a:t>
            </a:r>
          </a:p>
        </p:txBody>
      </p:sp>
      <p:sp>
        <p:nvSpPr>
          <p:cNvPr id="62" name="Rechteck 9">
            <a:extLst>
              <a:ext uri="{FF2B5EF4-FFF2-40B4-BE49-F238E27FC236}">
                <a16:creationId xmlns:a16="http://schemas.microsoft.com/office/drawing/2014/main" id="{27797F34-0A76-4104-B231-CCFA06CFDA8D}"/>
              </a:ext>
            </a:extLst>
          </p:cNvPr>
          <p:cNvSpPr/>
          <p:nvPr/>
        </p:nvSpPr>
        <p:spPr bwMode="auto">
          <a:xfrm>
            <a:off x="6207414" y="2642911"/>
            <a:ext cx="5498496" cy="38302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Web Server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 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7AC1CC3-0D11-4B89-B21A-822D542E564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5285834" y="3429007"/>
            <a:ext cx="2583663" cy="237217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179288-06EF-4F73-BBF4-63D23430DEBD}"/>
              </a:ext>
            </a:extLst>
          </p:cNvPr>
          <p:cNvSpPr/>
          <p:nvPr/>
        </p:nvSpPr>
        <p:spPr>
          <a:xfrm>
            <a:off x="6105899" y="234892"/>
            <a:ext cx="5701527" cy="6450885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F4A310-EC27-411F-9B98-C6025A46D2CF}"/>
              </a:ext>
            </a:extLst>
          </p:cNvPr>
          <p:cNvSpPr/>
          <p:nvPr/>
        </p:nvSpPr>
        <p:spPr>
          <a:xfrm>
            <a:off x="4039677" y="234892"/>
            <a:ext cx="1771493" cy="6450885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hteck 63">
            <a:hlinkClick r:id="rId2"/>
            <a:extLst>
              <a:ext uri="{FF2B5EF4-FFF2-40B4-BE49-F238E27FC236}">
                <a16:creationId xmlns:a16="http://schemas.microsoft.com/office/drawing/2014/main" id="{49F8F4A5-4752-4792-9100-913CD71F94E8}"/>
              </a:ext>
            </a:extLst>
          </p:cNvPr>
          <p:cNvSpPr/>
          <p:nvPr/>
        </p:nvSpPr>
        <p:spPr>
          <a:xfrm>
            <a:off x="7833890" y="3305724"/>
            <a:ext cx="2245545" cy="976681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Entity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000000"/>
                </a:solidFill>
                <a:latin typeface="Calibri" panose="020F0502020204030204"/>
              </a:rPr>
              <a:t>Actor that can process AI analysis requests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BCD3D7B-2A03-4C6D-A20C-C954BA2696E2}"/>
              </a:ext>
            </a:extLst>
          </p:cNvPr>
          <p:cNvSpPr/>
          <p:nvPr/>
        </p:nvSpPr>
        <p:spPr>
          <a:xfrm>
            <a:off x="7384033" y="1110529"/>
            <a:ext cx="3132557" cy="1200918"/>
          </a:xfrm>
          <a:prstGeom prst="can">
            <a:avLst>
              <a:gd name="adj" fmla="val 17184"/>
            </a:avLst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4472C4">
                    <a:lumMod val="75000"/>
                  </a:srgbClr>
                </a:solidFill>
              </a:rPr>
              <a:t>PDD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</a:rPr>
              <a:t>Plant Deficiency Dataset</a:t>
            </a:r>
            <a:r>
              <a:rPr lang="en-US" sz="2000">
                <a:solidFill>
                  <a:srgbClr val="00000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</a:rPr>
              <a:t>Used for training of the AI Engine</a:t>
            </a:r>
            <a:endParaRPr lang="en-US" sz="1600">
              <a:solidFill>
                <a:srgbClr val="000000"/>
              </a:solidFill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D3F293-5C28-4885-A011-3DE54D1E65EB}"/>
              </a:ext>
            </a:extLst>
          </p:cNvPr>
          <p:cNvCxnSpPr>
            <a:cxnSpLocks/>
            <a:stCxn id="28" idx="0"/>
            <a:endCxn id="31" idx="3"/>
          </p:cNvCxnSpPr>
          <p:nvPr/>
        </p:nvCxnSpPr>
        <p:spPr>
          <a:xfrm flipH="1" flipV="1">
            <a:off x="8950312" y="2311447"/>
            <a:ext cx="6351" cy="99427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41957AA-FFC9-4496-AA93-5AB57C1C1122}"/>
              </a:ext>
            </a:extLst>
          </p:cNvPr>
          <p:cNvCxnSpPr>
            <a:cxnSpLocks/>
            <a:stCxn id="39" idx="0"/>
            <a:endCxn id="28" idx="2"/>
          </p:cNvCxnSpPr>
          <p:nvPr/>
        </p:nvCxnSpPr>
        <p:spPr>
          <a:xfrm rot="5400000" flipH="1" flipV="1">
            <a:off x="8441447" y="4797621"/>
            <a:ext cx="1030431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F203DE08-1F42-413D-8B4E-0AF940FE8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768" y="291279"/>
            <a:ext cx="535722" cy="5357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44A86-40D6-4D99-9AE9-216E4B5EAA8C}"/>
              </a:ext>
            </a:extLst>
          </p:cNvPr>
          <p:cNvSpPr txBox="1"/>
          <p:nvPr/>
        </p:nvSpPr>
        <p:spPr>
          <a:xfrm>
            <a:off x="8316399" y="2952402"/>
            <a:ext cx="614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</a:lstStyle>
          <a:p>
            <a:r>
              <a:rPr lang="en-US" sz="1600" b="1"/>
              <a:t>USES</a:t>
            </a:r>
            <a:endParaRPr lang="nl-BE" b="1"/>
          </a:p>
        </p:txBody>
      </p:sp>
      <p:sp>
        <p:nvSpPr>
          <p:cNvPr id="39" name="Rechteck 63">
            <a:extLst>
              <a:ext uri="{FF2B5EF4-FFF2-40B4-BE49-F238E27FC236}">
                <a16:creationId xmlns:a16="http://schemas.microsoft.com/office/drawing/2014/main" id="{B5903E30-7D9C-42F8-8E64-958D40E09B74}"/>
              </a:ext>
            </a:extLst>
          </p:cNvPr>
          <p:cNvSpPr/>
          <p:nvPr/>
        </p:nvSpPr>
        <p:spPr>
          <a:xfrm>
            <a:off x="7869496" y="5312836"/>
            <a:ext cx="2174332" cy="976682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Calibri" panose="020F0502020204030204"/>
              </a:rPr>
              <a:t>Manager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Manages Task distribution and Actor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443A5B-9452-4395-B5EA-EB979BE42D7B}"/>
              </a:ext>
            </a:extLst>
          </p:cNvPr>
          <p:cNvSpPr txBox="1"/>
          <p:nvPr/>
        </p:nvSpPr>
        <p:spPr>
          <a:xfrm>
            <a:off x="6577663" y="4445084"/>
            <a:ext cx="1056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REQUESTS</a:t>
            </a:r>
            <a:r>
              <a:rPr lang="en-US" sz="1600"/>
              <a:t> </a:t>
            </a:r>
            <a:endParaRPr lang="nl-BE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FCC100-9C0E-4E47-AD3A-6B395ADA5549}"/>
              </a:ext>
            </a:extLst>
          </p:cNvPr>
          <p:cNvSpPr txBox="1"/>
          <p:nvPr/>
        </p:nvSpPr>
        <p:spPr>
          <a:xfrm>
            <a:off x="10191425" y="4235019"/>
            <a:ext cx="15338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/>
              <a:t>ACTOR</a:t>
            </a:r>
            <a:r>
              <a:rPr lang="en-US" b="1"/>
              <a:t> MODEL</a:t>
            </a:r>
            <a:endParaRPr lang="nl-BE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A7B84-6C7D-4E23-8096-CC740E7BB96C}"/>
              </a:ext>
            </a:extLst>
          </p:cNvPr>
          <p:cNvSpPr txBox="1"/>
          <p:nvPr/>
        </p:nvSpPr>
        <p:spPr>
          <a:xfrm>
            <a:off x="10108780" y="4655401"/>
            <a:ext cx="1698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b="1">
                <a:solidFill>
                  <a:schemeClr val="bg1"/>
                </a:solidFill>
              </a:rPr>
              <a:t>A</a:t>
            </a:r>
            <a:r>
              <a:rPr lang="en-BE" sz="1400" b="1">
                <a:solidFill>
                  <a:schemeClr val="bg1"/>
                </a:solidFill>
              </a:rPr>
              <a:t>SYN</a:t>
            </a:r>
            <a:r>
              <a:rPr lang="nl-BE" sz="1400" b="1">
                <a:solidFill>
                  <a:schemeClr val="bg1"/>
                </a:solidFill>
              </a:rPr>
              <a:t>C</a:t>
            </a:r>
            <a:endParaRPr lang="nl-BE" sz="2400" b="1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400" b="1">
                <a:solidFill>
                  <a:schemeClr val="bg1"/>
                </a:solidFill>
              </a:rPr>
              <a:t>C</a:t>
            </a:r>
            <a:r>
              <a:rPr lang="en-BE" sz="1400" b="1">
                <a:solidFill>
                  <a:schemeClr val="bg1"/>
                </a:solidFill>
              </a:rPr>
              <a:t>ONCURENT</a:t>
            </a:r>
            <a:endParaRPr lang="en-US" sz="1400" b="1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400" b="1">
                <a:solidFill>
                  <a:schemeClr val="bg1"/>
                </a:solidFill>
              </a:rPr>
              <a:t>S</a:t>
            </a:r>
            <a:r>
              <a:rPr lang="en-BE" sz="1400" b="1">
                <a:solidFill>
                  <a:schemeClr val="bg1"/>
                </a:solidFill>
              </a:rPr>
              <a:t>C</a:t>
            </a:r>
            <a:r>
              <a:rPr lang="nl-BE" sz="1400" b="1">
                <a:solidFill>
                  <a:schemeClr val="bg1"/>
                </a:solidFill>
              </a:rPr>
              <a:t>A</a:t>
            </a:r>
            <a:r>
              <a:rPr lang="en-BE" sz="1400" b="1">
                <a:solidFill>
                  <a:schemeClr val="bg1"/>
                </a:solidFill>
              </a:rPr>
              <a:t>L</a:t>
            </a:r>
            <a:r>
              <a:rPr lang="nl-BE" sz="1400" b="1">
                <a:solidFill>
                  <a:schemeClr val="bg1"/>
                </a:solidFill>
              </a:rPr>
              <a:t>A</a:t>
            </a:r>
            <a:r>
              <a:rPr lang="en-BE" sz="1400" b="1">
                <a:solidFill>
                  <a:schemeClr val="bg1"/>
                </a:solidFill>
              </a:rPr>
              <a:t>B</a:t>
            </a:r>
            <a:r>
              <a:rPr lang="nl-BE" sz="1400" b="1">
                <a:solidFill>
                  <a:schemeClr val="bg1"/>
                </a:solidFill>
              </a:rPr>
              <a:t>A</a:t>
            </a:r>
            <a:r>
              <a:rPr lang="en-BE" sz="1400" b="1">
                <a:solidFill>
                  <a:schemeClr val="bg1"/>
                </a:solidFill>
              </a:rPr>
              <a:t>L</a:t>
            </a:r>
            <a:r>
              <a:rPr lang="nl-BE" sz="1400" b="1">
                <a:solidFill>
                  <a:schemeClr val="bg1"/>
                </a:solidFill>
              </a:rPr>
              <a:t>E</a:t>
            </a:r>
            <a:endParaRPr lang="en-US" sz="1400" b="1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400" b="1">
                <a:solidFill>
                  <a:schemeClr val="bg1"/>
                </a:solidFill>
              </a:rPr>
              <a:t>F</a:t>
            </a:r>
            <a:r>
              <a:rPr lang="en-BE" sz="1400" b="1">
                <a:solidFill>
                  <a:schemeClr val="bg1"/>
                </a:solidFill>
              </a:rPr>
              <a:t>A</a:t>
            </a:r>
            <a:r>
              <a:rPr lang="nl-BE" sz="1400" b="1">
                <a:solidFill>
                  <a:schemeClr val="bg1"/>
                </a:solidFill>
              </a:rPr>
              <a:t>U</a:t>
            </a:r>
            <a:r>
              <a:rPr lang="en-BE" sz="1400" b="1">
                <a:solidFill>
                  <a:schemeClr val="bg1"/>
                </a:solidFill>
              </a:rPr>
              <a:t>L</a:t>
            </a:r>
            <a:r>
              <a:rPr lang="nl-BE" sz="1400" b="1">
                <a:solidFill>
                  <a:schemeClr val="bg1"/>
                </a:solidFill>
              </a:rPr>
              <a:t>T</a:t>
            </a:r>
            <a:r>
              <a:rPr lang="en-BE" sz="1400" b="1">
                <a:solidFill>
                  <a:schemeClr val="bg1"/>
                </a:solidFill>
              </a:rPr>
              <a:t> </a:t>
            </a:r>
            <a:r>
              <a:rPr lang="nl-BE" sz="1400" b="1">
                <a:solidFill>
                  <a:schemeClr val="bg1"/>
                </a:solidFill>
              </a:rPr>
              <a:t>T</a:t>
            </a:r>
            <a:r>
              <a:rPr lang="en-BE" sz="1400" b="1">
                <a:solidFill>
                  <a:schemeClr val="bg1"/>
                </a:solidFill>
              </a:rPr>
              <a:t>O</a:t>
            </a:r>
            <a:r>
              <a:rPr lang="nl-BE" sz="1400" b="1">
                <a:solidFill>
                  <a:schemeClr val="bg1"/>
                </a:solidFill>
              </a:rPr>
              <a:t>L</a:t>
            </a:r>
            <a:r>
              <a:rPr lang="en-BE" sz="1400" b="1">
                <a:solidFill>
                  <a:schemeClr val="bg1"/>
                </a:solidFill>
              </a:rPr>
              <a:t>L</a:t>
            </a:r>
            <a:r>
              <a:rPr lang="nl-BE" sz="1400" b="1">
                <a:solidFill>
                  <a:schemeClr val="bg1"/>
                </a:solidFill>
              </a:rPr>
              <a:t>E</a:t>
            </a:r>
            <a:r>
              <a:rPr lang="en-BE" sz="1400" b="1">
                <a:solidFill>
                  <a:schemeClr val="bg1"/>
                </a:solidFill>
              </a:rPr>
              <a:t>R</a:t>
            </a:r>
            <a:r>
              <a:rPr lang="nl-BE" sz="1400" b="1">
                <a:solidFill>
                  <a:schemeClr val="bg1"/>
                </a:solidFill>
              </a:rPr>
              <a:t>E</a:t>
            </a:r>
            <a:r>
              <a:rPr lang="en-BE" sz="1400" b="1">
                <a:solidFill>
                  <a:schemeClr val="bg1"/>
                </a:solidFill>
              </a:rPr>
              <a:t>N</a:t>
            </a:r>
            <a:r>
              <a:rPr lang="nl-BE" sz="1400" b="1">
                <a:solidFill>
                  <a:schemeClr val="bg1"/>
                </a:solidFill>
              </a:rPr>
              <a:t>T</a:t>
            </a:r>
            <a:endParaRPr lang="en-US" sz="1400" b="1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8D962F-3310-4866-B6E8-D4D9DC3E1423}"/>
              </a:ext>
            </a:extLst>
          </p:cNvPr>
          <p:cNvGrpSpPr/>
          <p:nvPr/>
        </p:nvGrpSpPr>
        <p:grpSpPr>
          <a:xfrm>
            <a:off x="4110545" y="2908382"/>
            <a:ext cx="1679886" cy="994125"/>
            <a:chOff x="4213655" y="1933806"/>
            <a:chExt cx="1679886" cy="994125"/>
          </a:xfrm>
        </p:grpSpPr>
        <p:pic>
          <p:nvPicPr>
            <p:cNvPr id="30" name="Picture 2" descr="Server">
              <a:extLst>
                <a:ext uri="{FF2B5EF4-FFF2-40B4-BE49-F238E27FC236}">
                  <a16:creationId xmlns:a16="http://schemas.microsoft.com/office/drawing/2014/main" id="{FF10F6AD-06C4-487E-9840-42A6F9073B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 bwMode="auto">
            <a:xfrm flipH="1">
              <a:off x="4762106" y="1933806"/>
              <a:ext cx="594015" cy="594015"/>
            </a:xfrm>
            <a:prstGeom prst="rect">
              <a:avLst/>
            </a:prstGeom>
            <a:noFill/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BFB715-D5AE-40CE-BFDF-66135C5B081B}"/>
                </a:ext>
              </a:extLst>
            </p:cNvPr>
            <p:cNvSpPr txBox="1"/>
            <p:nvPr/>
          </p:nvSpPr>
          <p:spPr>
            <a:xfrm>
              <a:off x="4213655" y="2527821"/>
              <a:ext cx="1679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Database</a:t>
              </a:r>
            </a:p>
          </p:txBody>
        </p:sp>
      </p:grpSp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66E8741A-0808-44BE-9331-24C677C39D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4404" y="4092301"/>
            <a:ext cx="389536" cy="3895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1B29E-BE59-473A-9DEB-BFF8CC6E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9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27405D27-1C13-4A11-B193-A9DC32FC7C6D}"/>
              </a:ext>
            </a:extLst>
          </p:cNvPr>
          <p:cNvSpPr/>
          <p:nvPr/>
        </p:nvSpPr>
        <p:spPr bwMode="auto">
          <a:xfrm>
            <a:off x="3996000" y="2480543"/>
            <a:ext cx="7811426" cy="39733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Project Scope     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D5B30-4B8D-430A-AB00-DD37AFB5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>
                <a:solidFill>
                  <a:srgbClr val="FFFFFF"/>
                </a:solidFill>
                <a:latin typeface="+mn-lt"/>
                <a:cs typeface="Calibri"/>
              </a:rPr>
              <a:t>Solution Architecture</a:t>
            </a:r>
            <a:br>
              <a:rPr lang="en-US" sz="2700">
                <a:solidFill>
                  <a:srgbClr val="FFFFFF"/>
                </a:solidFill>
                <a:latin typeface="+mn-lt"/>
                <a:cs typeface="Calibri"/>
              </a:rPr>
            </a:br>
            <a:r>
              <a:rPr lang="en-BE" sz="2700" b="1">
                <a:solidFill>
                  <a:srgbClr val="4472C4"/>
                </a:solidFill>
                <a:latin typeface="Calibri"/>
                <a:cs typeface="Calibri"/>
              </a:rPr>
              <a:t>Mobile</a:t>
            </a:r>
            <a:endParaRPr lang="en-US" sz="2700" b="1">
              <a:latin typeface="Calibri"/>
              <a:cs typeface="Calibri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8A3B73-B0E6-429D-A29B-A8269046B1D9}"/>
              </a:ext>
            </a:extLst>
          </p:cNvPr>
          <p:cNvGrpSpPr/>
          <p:nvPr/>
        </p:nvGrpSpPr>
        <p:grpSpPr>
          <a:xfrm>
            <a:off x="4065804" y="1126406"/>
            <a:ext cx="1679886" cy="1161344"/>
            <a:chOff x="4213655" y="2074363"/>
            <a:chExt cx="1679886" cy="1161344"/>
          </a:xfrm>
        </p:grpSpPr>
        <p:pic>
          <p:nvPicPr>
            <p:cNvPr id="11" name="Picture 2" descr="Multy User icons">
              <a:extLst>
                <a:ext uri="{FF2B5EF4-FFF2-40B4-BE49-F238E27FC236}">
                  <a16:creationId xmlns:a16="http://schemas.microsoft.com/office/drawing/2014/main" id="{2F8A8DA9-9D4F-4916-8A73-3B3A7328D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81064" y="2074363"/>
              <a:ext cx="453458" cy="453458"/>
            </a:xfrm>
            <a:prstGeom prst="rect">
              <a:avLst/>
            </a:prstGeom>
            <a:noFill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8CC6E4-C1C3-467C-A24B-DD8D10B44A7A}"/>
                </a:ext>
              </a:extLst>
            </p:cNvPr>
            <p:cNvSpPr txBox="1"/>
            <p:nvPr/>
          </p:nvSpPr>
          <p:spPr>
            <a:xfrm>
              <a:off x="4213655" y="2527821"/>
              <a:ext cx="16798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Knowledge Provider</a:t>
              </a:r>
            </a:p>
          </p:txBody>
        </p:sp>
      </p:grpSp>
      <p:sp>
        <p:nvSpPr>
          <p:cNvPr id="15" name="Rechteck 63">
            <a:extLst>
              <a:ext uri="{FF2B5EF4-FFF2-40B4-BE49-F238E27FC236}">
                <a16:creationId xmlns:a16="http://schemas.microsoft.com/office/drawing/2014/main" id="{359735BB-3003-47CC-AD68-1315D1150C8E}"/>
              </a:ext>
            </a:extLst>
          </p:cNvPr>
          <p:cNvSpPr/>
          <p:nvPr/>
        </p:nvSpPr>
        <p:spPr>
          <a:xfrm>
            <a:off x="6502531" y="4843339"/>
            <a:ext cx="1877212" cy="1374385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for caring for domestic plants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F633126-E695-4D1F-9FF2-647C3E4C3C69}"/>
              </a:ext>
            </a:extLst>
          </p:cNvPr>
          <p:cNvSpPr/>
          <p:nvPr/>
        </p:nvSpPr>
        <p:spPr>
          <a:xfrm>
            <a:off x="9371249" y="4787953"/>
            <a:ext cx="2091451" cy="1338112"/>
          </a:xfrm>
          <a:prstGeom prst="can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PlantCare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storage of </a:t>
            </a:r>
            <a:r>
              <a:rPr kumimoji="0" lang="en-B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nl-B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B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179288-06EF-4F73-BBF4-63D23430DEBD}"/>
              </a:ext>
            </a:extLst>
          </p:cNvPr>
          <p:cNvSpPr/>
          <p:nvPr/>
        </p:nvSpPr>
        <p:spPr>
          <a:xfrm>
            <a:off x="6105899" y="234892"/>
            <a:ext cx="5701527" cy="6450885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F4A310-EC27-411F-9B98-C6025A46D2CF}"/>
              </a:ext>
            </a:extLst>
          </p:cNvPr>
          <p:cNvSpPr/>
          <p:nvPr/>
        </p:nvSpPr>
        <p:spPr>
          <a:xfrm>
            <a:off x="3974196" y="234892"/>
            <a:ext cx="1771493" cy="6363799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hteck 63">
            <a:extLst>
              <a:ext uri="{FF2B5EF4-FFF2-40B4-BE49-F238E27FC236}">
                <a16:creationId xmlns:a16="http://schemas.microsoft.com/office/drawing/2014/main" id="{49F8F4A5-4752-4792-9100-913CD71F94E8}"/>
              </a:ext>
            </a:extLst>
          </p:cNvPr>
          <p:cNvSpPr/>
          <p:nvPr/>
        </p:nvSpPr>
        <p:spPr>
          <a:xfrm>
            <a:off x="6945783" y="3073977"/>
            <a:ext cx="3591324" cy="10264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AIDE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Engine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AI-based Disease Diagnosis engine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8FA82A-B347-4ADB-9FD7-099ED3E48EEA}"/>
              </a:ext>
            </a:extLst>
          </p:cNvPr>
          <p:cNvCxnSpPr>
            <a:cxnSpLocks/>
          </p:cNvCxnSpPr>
          <p:nvPr/>
        </p:nvCxnSpPr>
        <p:spPr>
          <a:xfrm>
            <a:off x="8379743" y="5652655"/>
            <a:ext cx="98692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Multy User icons">
            <a:extLst>
              <a:ext uri="{FF2B5EF4-FFF2-40B4-BE49-F238E27FC236}">
                <a16:creationId xmlns:a16="http://schemas.microsoft.com/office/drawing/2014/main" id="{667A3685-89F7-4BA6-B433-0D1225EFF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26941" y="4043565"/>
            <a:ext cx="453458" cy="453458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D921A4D-BAEB-4B0F-BC43-F98D61F575C7}"/>
              </a:ext>
            </a:extLst>
          </p:cNvPr>
          <p:cNvSpPr txBox="1"/>
          <p:nvPr/>
        </p:nvSpPr>
        <p:spPr>
          <a:xfrm>
            <a:off x="4024629" y="4487251"/>
            <a:ext cx="167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User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4413C85-1931-407D-9034-DF52AC70C31E}"/>
              </a:ext>
            </a:extLst>
          </p:cNvPr>
          <p:cNvCxnSpPr>
            <a:cxnSpLocks/>
          </p:cNvCxnSpPr>
          <p:nvPr/>
        </p:nvCxnSpPr>
        <p:spPr>
          <a:xfrm rot="10800000">
            <a:off x="5180479" y="4276278"/>
            <a:ext cx="1322052" cy="1254257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FCD979A-4E24-4968-BA4C-8D16FF557D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97591" y="4520318"/>
            <a:ext cx="834883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F41D-8A87-4EE8-9600-9719091C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8AFE4A-E587-4512-B848-38243378C3AE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B112A6-7F50-45BD-9E70-6F2623F98F4F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741445" y="2257968"/>
            <a:ext cx="1141" cy="81600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78C407A-78F0-4AD1-B02D-8D73709183DD}"/>
              </a:ext>
            </a:extLst>
          </p:cNvPr>
          <p:cNvCxnSpPr>
            <a:cxnSpLocks/>
          </p:cNvCxnSpPr>
          <p:nvPr/>
        </p:nvCxnSpPr>
        <p:spPr>
          <a:xfrm rot="10800000">
            <a:off x="5180483" y="1408516"/>
            <a:ext cx="144152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5AA48681-B3A2-432D-9FAF-A39B4FFE9608}"/>
              </a:ext>
            </a:extLst>
          </p:cNvPr>
          <p:cNvSpPr/>
          <p:nvPr/>
        </p:nvSpPr>
        <p:spPr>
          <a:xfrm>
            <a:off x="6622007" y="847476"/>
            <a:ext cx="4241158" cy="1410492"/>
          </a:xfrm>
          <a:prstGeom prst="can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Knowledge Base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knowledge table for Plant Deficiency  </a:t>
            </a:r>
            <a:endParaRPr kumimoji="0" lang="en-BE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Remedy)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676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9">
            <a:extLst>
              <a:ext uri="{FF2B5EF4-FFF2-40B4-BE49-F238E27FC236}">
                <a16:creationId xmlns:a16="http://schemas.microsoft.com/office/drawing/2014/main" id="{3C74E070-9710-4541-B4E0-A6A749A1518C}"/>
              </a:ext>
            </a:extLst>
          </p:cNvPr>
          <p:cNvSpPr/>
          <p:nvPr/>
        </p:nvSpPr>
        <p:spPr bwMode="auto">
          <a:xfrm>
            <a:off x="3996000" y="2480543"/>
            <a:ext cx="7811426" cy="39733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Project Scope     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D5B30-4B8D-430A-AB00-DD37AFB5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>
                <a:solidFill>
                  <a:srgbClr val="FFFFFF"/>
                </a:solidFill>
                <a:latin typeface="+mn-lt"/>
                <a:cs typeface="Calibri"/>
              </a:rPr>
              <a:t>Solution Architecture</a:t>
            </a:r>
            <a:br>
              <a:rPr lang="en-US" sz="2700">
                <a:solidFill>
                  <a:srgbClr val="FFFFFF"/>
                </a:solidFill>
                <a:latin typeface="+mn-lt"/>
                <a:cs typeface="Calibri"/>
              </a:rPr>
            </a:br>
            <a:r>
              <a:rPr lang="en-US" sz="2700" b="1">
                <a:solidFill>
                  <a:srgbClr val="4472C4"/>
                </a:solidFill>
                <a:latin typeface="+mn-lt"/>
                <a:cs typeface="Calibri"/>
              </a:rPr>
              <a:t>Database</a:t>
            </a:r>
            <a:endParaRPr lang="en-US" sz="2700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15" name="Rechteck 63">
            <a:extLst>
              <a:ext uri="{FF2B5EF4-FFF2-40B4-BE49-F238E27FC236}">
                <a16:creationId xmlns:a16="http://schemas.microsoft.com/office/drawing/2014/main" id="{359735BB-3003-47CC-AD68-1315D1150C8E}"/>
              </a:ext>
            </a:extLst>
          </p:cNvPr>
          <p:cNvSpPr/>
          <p:nvPr/>
        </p:nvSpPr>
        <p:spPr>
          <a:xfrm>
            <a:off x="6502531" y="4843339"/>
            <a:ext cx="1877212" cy="137438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for caring for domestic plants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F633126-E695-4D1F-9FF2-647C3E4C3C69}"/>
              </a:ext>
            </a:extLst>
          </p:cNvPr>
          <p:cNvSpPr/>
          <p:nvPr/>
        </p:nvSpPr>
        <p:spPr>
          <a:xfrm>
            <a:off x="9371249" y="4787953"/>
            <a:ext cx="2091451" cy="1338112"/>
          </a:xfrm>
          <a:prstGeom prst="can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storage of </a:t>
            </a:r>
            <a:r>
              <a:rPr kumimoji="0" lang="en-BE" sz="1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nl-BE" sz="1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BE" sz="1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  <a:endParaRPr lang="en-US" sz="1600" i="0" u="none" strike="noStrike" kern="1200" cap="none" spc="0" baseline="0" noProof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179288-06EF-4F73-BBF4-63D23430DEBD}"/>
              </a:ext>
            </a:extLst>
          </p:cNvPr>
          <p:cNvSpPr/>
          <p:nvPr/>
        </p:nvSpPr>
        <p:spPr>
          <a:xfrm>
            <a:off x="6105899" y="234892"/>
            <a:ext cx="5701527" cy="6450885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F4A310-EC27-411F-9B98-C6025A46D2CF}"/>
              </a:ext>
            </a:extLst>
          </p:cNvPr>
          <p:cNvSpPr/>
          <p:nvPr/>
        </p:nvSpPr>
        <p:spPr>
          <a:xfrm>
            <a:off x="3974196" y="234892"/>
            <a:ext cx="1771493" cy="6363799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hteck 63">
            <a:extLst>
              <a:ext uri="{FF2B5EF4-FFF2-40B4-BE49-F238E27FC236}">
                <a16:creationId xmlns:a16="http://schemas.microsoft.com/office/drawing/2014/main" id="{49F8F4A5-4752-4792-9100-913CD71F94E8}"/>
              </a:ext>
            </a:extLst>
          </p:cNvPr>
          <p:cNvSpPr/>
          <p:nvPr/>
        </p:nvSpPr>
        <p:spPr>
          <a:xfrm>
            <a:off x="6945783" y="3073977"/>
            <a:ext cx="3591324" cy="10264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AIDE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Engine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AI-based Disease Diagnosis engine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8FA82A-B347-4ADB-9FD7-099ED3E48EEA}"/>
              </a:ext>
            </a:extLst>
          </p:cNvPr>
          <p:cNvCxnSpPr>
            <a:cxnSpLocks/>
          </p:cNvCxnSpPr>
          <p:nvPr/>
        </p:nvCxnSpPr>
        <p:spPr>
          <a:xfrm>
            <a:off x="8379743" y="5652655"/>
            <a:ext cx="98692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578B525-391A-4978-BD90-C35BF5A33191}"/>
              </a:ext>
            </a:extLst>
          </p:cNvPr>
          <p:cNvCxnSpPr>
            <a:cxnSpLocks/>
          </p:cNvCxnSpPr>
          <p:nvPr/>
        </p:nvCxnSpPr>
        <p:spPr>
          <a:xfrm rot="10800000">
            <a:off x="5180479" y="4276278"/>
            <a:ext cx="1322052" cy="1254257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19699B8-6093-4607-95C5-80F1424280B2}"/>
              </a:ext>
            </a:extLst>
          </p:cNvPr>
          <p:cNvGrpSpPr/>
          <p:nvPr/>
        </p:nvGrpSpPr>
        <p:grpSpPr>
          <a:xfrm>
            <a:off x="4065804" y="1126406"/>
            <a:ext cx="1679886" cy="1161344"/>
            <a:chOff x="4213655" y="2074363"/>
            <a:chExt cx="1679886" cy="1161344"/>
          </a:xfrm>
        </p:grpSpPr>
        <p:pic>
          <p:nvPicPr>
            <p:cNvPr id="53" name="Picture 2" descr="Multy User icons">
              <a:extLst>
                <a:ext uri="{FF2B5EF4-FFF2-40B4-BE49-F238E27FC236}">
                  <a16:creationId xmlns:a16="http://schemas.microsoft.com/office/drawing/2014/main" id="{5681FBA6-D52A-45F1-8C4F-6BB21B862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81064" y="2074363"/>
              <a:ext cx="453458" cy="453458"/>
            </a:xfrm>
            <a:prstGeom prst="rect">
              <a:avLst/>
            </a:prstGeom>
            <a:noFill/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F64ED9-B524-4ADC-B751-8ACA1E6F7DBB}"/>
                </a:ext>
              </a:extLst>
            </p:cNvPr>
            <p:cNvSpPr txBox="1"/>
            <p:nvPr/>
          </p:nvSpPr>
          <p:spPr>
            <a:xfrm>
              <a:off x="4213655" y="2527821"/>
              <a:ext cx="16798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Knowledge Provider</a:t>
              </a:r>
            </a:p>
          </p:txBody>
        </p:sp>
      </p:grpSp>
      <p:pic>
        <p:nvPicPr>
          <p:cNvPr id="55" name="Picture 2" descr="Multy User icons">
            <a:extLst>
              <a:ext uri="{FF2B5EF4-FFF2-40B4-BE49-F238E27FC236}">
                <a16:creationId xmlns:a16="http://schemas.microsoft.com/office/drawing/2014/main" id="{15F36B67-938E-4706-97E5-7A8CFC3B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26941" y="4043565"/>
            <a:ext cx="453458" cy="453458"/>
          </a:xfrm>
          <a:prstGeom prst="rect">
            <a:avLst/>
          </a:prstGeom>
          <a:noFill/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201E715-90D4-4BFA-902E-9AE458D88422}"/>
              </a:ext>
            </a:extLst>
          </p:cNvPr>
          <p:cNvSpPr txBox="1"/>
          <p:nvPr/>
        </p:nvSpPr>
        <p:spPr>
          <a:xfrm>
            <a:off x="4024629" y="4487251"/>
            <a:ext cx="167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User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92797A2A-FFA7-462D-9166-DB4C2D5503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97591" y="4520318"/>
            <a:ext cx="834883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08BB9-F0A8-4C40-AF25-7FCECCDE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12</a:t>
            </a:fld>
            <a:endParaRPr lang="nl-BE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13AE46-9166-49CD-BEC6-0B6CFDC87894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8741445" y="2257968"/>
            <a:ext cx="1141" cy="8160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1FC0B12-3527-4E66-8A36-CF0F18EBE20A}"/>
              </a:ext>
            </a:extLst>
          </p:cNvPr>
          <p:cNvCxnSpPr>
            <a:cxnSpLocks/>
          </p:cNvCxnSpPr>
          <p:nvPr/>
        </p:nvCxnSpPr>
        <p:spPr>
          <a:xfrm rot="10800000">
            <a:off x="5180483" y="1408516"/>
            <a:ext cx="144152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ylinder 30">
            <a:extLst>
              <a:ext uri="{FF2B5EF4-FFF2-40B4-BE49-F238E27FC236}">
                <a16:creationId xmlns:a16="http://schemas.microsoft.com/office/drawing/2014/main" id="{51F1AD4C-C548-4FF1-8CA3-EADCE127DA6E}"/>
              </a:ext>
            </a:extLst>
          </p:cNvPr>
          <p:cNvSpPr/>
          <p:nvPr/>
        </p:nvSpPr>
        <p:spPr>
          <a:xfrm>
            <a:off x="6622007" y="847476"/>
            <a:ext cx="4241158" cy="1410492"/>
          </a:xfrm>
          <a:prstGeom prst="can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Knowledge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ase</a:t>
            </a:r>
            <a:endParaRPr lang="en-US" b="0" i="0" u="none" strike="noStrike" kern="1200" cap="none" spc="0" baseline="0" noProof="0">
              <a:latin typeface="Calibri" panose="020F0502020204030204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knowledge table for Plant Deficiency  </a:t>
            </a:r>
            <a:endParaRPr kumimoji="0" lang="en-BE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Remedy)</a:t>
            </a:r>
            <a:endParaRPr lang="en-US" sz="1600" b="0" i="0" u="none" strike="noStrike" kern="1200" cap="none" spc="0" baseline="0" noProof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EA14BF7-EF9A-4BD2-98B6-9879C5F8D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09" y="4737472"/>
            <a:ext cx="1638500" cy="4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0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9">
            <a:extLst>
              <a:ext uri="{FF2B5EF4-FFF2-40B4-BE49-F238E27FC236}">
                <a16:creationId xmlns:a16="http://schemas.microsoft.com/office/drawing/2014/main" id="{3C74E070-9710-4541-B4E0-A6A749A1518C}"/>
              </a:ext>
            </a:extLst>
          </p:cNvPr>
          <p:cNvSpPr/>
          <p:nvPr/>
        </p:nvSpPr>
        <p:spPr bwMode="auto">
          <a:xfrm>
            <a:off x="3996000" y="199382"/>
            <a:ext cx="7811426" cy="6450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Project Scope     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D5B30-4B8D-430A-AB00-DD37AFB5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BE" sz="3200">
                <a:solidFill>
                  <a:srgbClr val="FFFFFF"/>
                </a:solidFill>
                <a:latin typeface="+mn-lt"/>
                <a:cs typeface="Calibri"/>
              </a:rPr>
              <a:t>W</a:t>
            </a:r>
            <a:r>
              <a:rPr lang="nl-BE" sz="3200">
                <a:solidFill>
                  <a:srgbClr val="FFFFFF"/>
                </a:solidFill>
                <a:latin typeface="+mn-lt"/>
                <a:cs typeface="Calibri"/>
              </a:rPr>
              <a:t>h</a:t>
            </a:r>
            <a:r>
              <a:rPr lang="en-BE" sz="3200">
                <a:solidFill>
                  <a:srgbClr val="FFFFFF"/>
                </a:solidFill>
                <a:latin typeface="+mn-lt"/>
                <a:cs typeface="Calibri"/>
              </a:rPr>
              <a:t>y </a:t>
            </a:r>
            <a:r>
              <a:rPr lang="nl-BE" sz="3200">
                <a:solidFill>
                  <a:schemeClr val="bg1"/>
                </a:solidFill>
                <a:latin typeface="+mn-lt"/>
                <a:cs typeface="Calibri"/>
              </a:rPr>
              <a:t>F</a:t>
            </a:r>
            <a:r>
              <a:rPr lang="en-BE" sz="3200">
                <a:solidFill>
                  <a:schemeClr val="bg1"/>
                </a:solidFill>
                <a:latin typeface="+mn-lt"/>
                <a:cs typeface="Calibri"/>
              </a:rPr>
              <a:t>i</a:t>
            </a:r>
            <a:r>
              <a:rPr lang="nl-BE" sz="3200">
                <a:solidFill>
                  <a:schemeClr val="bg1"/>
                </a:solidFill>
                <a:latin typeface="+mn-lt"/>
                <a:cs typeface="Calibri"/>
              </a:rPr>
              <a:t>r</a:t>
            </a:r>
            <a:r>
              <a:rPr lang="en-BE" sz="3200">
                <a:solidFill>
                  <a:schemeClr val="bg1"/>
                </a:solidFill>
                <a:latin typeface="+mn-lt"/>
                <a:cs typeface="Calibri"/>
              </a:rPr>
              <a:t>e</a:t>
            </a:r>
            <a:r>
              <a:rPr lang="nl-BE" sz="3200">
                <a:solidFill>
                  <a:srgbClr val="FFFFFF"/>
                </a:solidFill>
                <a:latin typeface="+mn-lt"/>
                <a:cs typeface="Calibri"/>
              </a:rPr>
              <a:t>b</a:t>
            </a:r>
            <a:r>
              <a:rPr lang="en-BE" sz="3200">
                <a:solidFill>
                  <a:srgbClr val="FFFFFF"/>
                </a:solidFill>
                <a:latin typeface="+mn-lt"/>
                <a:cs typeface="Calibri"/>
              </a:rPr>
              <a:t>a</a:t>
            </a:r>
            <a:r>
              <a:rPr lang="nl-BE" sz="3200">
                <a:solidFill>
                  <a:srgbClr val="FFFFFF"/>
                </a:solidFill>
                <a:latin typeface="+mn-lt"/>
                <a:cs typeface="Calibri"/>
              </a:rPr>
              <a:t>s</a:t>
            </a:r>
            <a:r>
              <a:rPr lang="en-BE" sz="3200">
                <a:solidFill>
                  <a:srgbClr val="FFFFFF"/>
                </a:solidFill>
                <a:latin typeface="+mn-lt"/>
                <a:cs typeface="Calibri"/>
              </a:rPr>
              <a:t>e?</a:t>
            </a:r>
            <a:endParaRPr lang="en-US" sz="3200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15" name="Rechteck 63">
            <a:extLst>
              <a:ext uri="{FF2B5EF4-FFF2-40B4-BE49-F238E27FC236}">
                <a16:creationId xmlns:a16="http://schemas.microsoft.com/office/drawing/2014/main" id="{359735BB-3003-47CC-AD68-1315D1150C8E}"/>
              </a:ext>
            </a:extLst>
          </p:cNvPr>
          <p:cNvSpPr/>
          <p:nvPr/>
        </p:nvSpPr>
        <p:spPr>
          <a:xfrm>
            <a:off x="4603505" y="4161889"/>
            <a:ext cx="2627260" cy="22503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BE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nl-BE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BE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</a:t>
            </a:r>
            <a:r>
              <a:rPr kumimoji="0" lang="nl-BE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BE" sz="2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nl-BE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BE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BE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nl-BE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BE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nl-BE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BE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A</a:t>
            </a:r>
            <a:r>
              <a:rPr kumimoji="0" lang="nl-BE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BE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p, </a:t>
            </a:r>
            <a:r>
              <a:rPr lang="en-BE">
                <a:solidFill>
                  <a:srgbClr val="000000"/>
                </a:solidFill>
                <a:latin typeface="Calibri" panose="020F0502020204030204"/>
              </a:rPr>
              <a:t>Web </a:t>
            </a:r>
            <a:r>
              <a:rPr lang="nl-BE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en-BE">
                <a:solidFill>
                  <a:srgbClr val="000000"/>
                </a:solidFill>
                <a:latin typeface="Calibri" panose="020F0502020204030204"/>
              </a:rPr>
              <a:t>p</a:t>
            </a:r>
            <a:r>
              <a:rPr lang="nl-BE">
                <a:solidFill>
                  <a:srgbClr val="000000"/>
                </a:solidFill>
                <a:latin typeface="Calibri" panose="020F0502020204030204"/>
              </a:rPr>
              <a:t>p</a:t>
            </a:r>
            <a:r>
              <a:rPr lang="en-BE">
                <a:solidFill>
                  <a:srgbClr val="000000"/>
                </a:solidFill>
                <a:latin typeface="Calibri" panose="020F0502020204030204"/>
              </a:rPr>
              <a:t>, Desktop App, </a:t>
            </a:r>
            <a:r>
              <a:rPr lang="nl-BE">
                <a:solidFill>
                  <a:srgbClr val="000000"/>
                </a:solidFill>
                <a:latin typeface="Calibri" panose="020F0502020204030204"/>
              </a:rPr>
              <a:t>.</a:t>
            </a:r>
            <a:r>
              <a:rPr lang="en-BE">
                <a:solidFill>
                  <a:srgbClr val="000000"/>
                </a:solidFill>
                <a:latin typeface="Calibri" panose="020F0502020204030204"/>
              </a:rPr>
              <a:t>..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BE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F633126-E695-4D1F-9FF2-647C3E4C3C69}"/>
              </a:ext>
            </a:extLst>
          </p:cNvPr>
          <p:cNvSpPr/>
          <p:nvPr/>
        </p:nvSpPr>
        <p:spPr>
          <a:xfrm>
            <a:off x="8872151" y="4279640"/>
            <a:ext cx="2429503" cy="2026460"/>
          </a:xfrm>
          <a:prstGeom prst="can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179288-06EF-4F73-BBF4-63D23430DEBD}"/>
              </a:ext>
            </a:extLst>
          </p:cNvPr>
          <p:cNvSpPr/>
          <p:nvPr/>
        </p:nvSpPr>
        <p:spPr>
          <a:xfrm>
            <a:off x="3996001" y="234892"/>
            <a:ext cx="7811426" cy="6450885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hteck 63">
            <a:extLst>
              <a:ext uri="{FF2B5EF4-FFF2-40B4-BE49-F238E27FC236}">
                <a16:creationId xmlns:a16="http://schemas.microsoft.com/office/drawing/2014/main" id="{49F8F4A5-4752-4792-9100-913CD71F94E8}"/>
              </a:ext>
            </a:extLst>
          </p:cNvPr>
          <p:cNvSpPr/>
          <p:nvPr/>
        </p:nvSpPr>
        <p:spPr>
          <a:xfrm>
            <a:off x="6961040" y="986715"/>
            <a:ext cx="1881346" cy="129140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</a:t>
            </a:r>
            <a:r>
              <a:rPr lang="en-BE" sz="2800" b="1">
                <a:solidFill>
                  <a:srgbClr val="000000"/>
                </a:solidFill>
                <a:latin typeface="Calibri" panose="020F0502020204030204"/>
              </a:rPr>
              <a:t>e</a:t>
            </a:r>
            <a:endParaRPr kumimoji="0" lang="en-BE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8FA82A-B347-4ADB-9FD7-099ED3E48EEA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>
          <a:xfrm>
            <a:off x="7230765" y="5287087"/>
            <a:ext cx="1641386" cy="578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0DA42D8-D4B2-4466-8C63-31D8986B5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24" y="4969703"/>
            <a:ext cx="2255356" cy="634769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EE9043B-3DED-4696-9344-4A98C0C77E67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8842386" y="1632419"/>
            <a:ext cx="1244517" cy="2647221"/>
          </a:xfrm>
          <a:prstGeom prst="bentConnector2">
            <a:avLst/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Repeat">
            <a:extLst>
              <a:ext uri="{FF2B5EF4-FFF2-40B4-BE49-F238E27FC236}">
                <a16:creationId xmlns:a16="http://schemas.microsoft.com/office/drawing/2014/main" id="{90B7E494-6D06-4F00-B75E-9E92ACEDF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424" y="2856850"/>
            <a:ext cx="771193" cy="771193"/>
          </a:xfrm>
          <a:prstGeom prst="rect">
            <a:avLst/>
          </a:prstGeom>
        </p:spPr>
      </p:pic>
      <p:pic>
        <p:nvPicPr>
          <p:cNvPr id="21" name="Graphic 20" descr="Lock">
            <a:extLst>
              <a:ext uri="{FF2B5EF4-FFF2-40B4-BE49-F238E27FC236}">
                <a16:creationId xmlns:a16="http://schemas.microsoft.com/office/drawing/2014/main" id="{A806453C-DC87-45C8-A9AD-426314ACC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0122" y="2846772"/>
            <a:ext cx="771193" cy="771193"/>
          </a:xfrm>
          <a:prstGeom prst="rect">
            <a:avLst/>
          </a:prstGeom>
        </p:spPr>
      </p:pic>
      <p:pic>
        <p:nvPicPr>
          <p:cNvPr id="4" name="Graphic 3" descr="Cloud Computing">
            <a:extLst>
              <a:ext uri="{FF2B5EF4-FFF2-40B4-BE49-F238E27FC236}">
                <a16:creationId xmlns:a16="http://schemas.microsoft.com/office/drawing/2014/main" id="{4283D275-01DB-423B-91E4-54BFACF53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1995" y="2845883"/>
            <a:ext cx="771193" cy="771193"/>
          </a:xfrm>
          <a:prstGeom prst="rect">
            <a:avLst/>
          </a:prstGeom>
        </p:spPr>
      </p:pic>
      <p:pic>
        <p:nvPicPr>
          <p:cNvPr id="14" name="Graphic 13" descr="Download from cloud">
            <a:extLst>
              <a:ext uri="{FF2B5EF4-FFF2-40B4-BE49-F238E27FC236}">
                <a16:creationId xmlns:a16="http://schemas.microsoft.com/office/drawing/2014/main" id="{F3D4547B-10D6-4266-86A1-A1018F19C5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9846" y="2856850"/>
            <a:ext cx="771192" cy="771192"/>
          </a:xfrm>
          <a:prstGeom prst="rect">
            <a:avLst/>
          </a:prstGeom>
        </p:spPr>
      </p:pic>
      <p:sp>
        <p:nvSpPr>
          <p:cNvPr id="17" name="Double Brace 16">
            <a:extLst>
              <a:ext uri="{FF2B5EF4-FFF2-40B4-BE49-F238E27FC236}">
                <a16:creationId xmlns:a16="http://schemas.microsoft.com/office/drawing/2014/main" id="{7790E4F1-2A15-414B-8EA5-0BE6AC295BBC}"/>
              </a:ext>
            </a:extLst>
          </p:cNvPr>
          <p:cNvSpPr/>
          <p:nvPr/>
        </p:nvSpPr>
        <p:spPr>
          <a:xfrm>
            <a:off x="10417081" y="2542444"/>
            <a:ext cx="1060166" cy="606878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500"/>
              </a:lnSpc>
            </a:pPr>
            <a:r>
              <a:rPr lang="en-BE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 API</a:t>
            </a:r>
            <a:endParaRPr lang="nl-BE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Graphic 36" descr="Head with Gears">
            <a:extLst>
              <a:ext uri="{FF2B5EF4-FFF2-40B4-BE49-F238E27FC236}">
                <a16:creationId xmlns:a16="http://schemas.microsoft.com/office/drawing/2014/main" id="{24581692-ECA3-433A-B98D-A608B45CF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54939" y="1118757"/>
            <a:ext cx="734112" cy="734112"/>
          </a:xfrm>
          <a:prstGeom prst="rect">
            <a:avLst/>
          </a:prstGeom>
        </p:spPr>
      </p:pic>
      <p:pic>
        <p:nvPicPr>
          <p:cNvPr id="49" name="Graphic 48" descr="Smart Phone">
            <a:extLst>
              <a:ext uri="{FF2B5EF4-FFF2-40B4-BE49-F238E27FC236}">
                <a16:creationId xmlns:a16="http://schemas.microsoft.com/office/drawing/2014/main" id="{F3FE82E7-966B-4C51-9CC3-2D0622FA23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91808" y="4374987"/>
            <a:ext cx="429723" cy="429723"/>
          </a:xfrm>
          <a:prstGeom prst="rect">
            <a:avLst/>
          </a:prstGeom>
        </p:spPr>
      </p:pic>
      <p:pic>
        <p:nvPicPr>
          <p:cNvPr id="51" name="Graphic 50" descr="Laptop">
            <a:extLst>
              <a:ext uri="{FF2B5EF4-FFF2-40B4-BE49-F238E27FC236}">
                <a16:creationId xmlns:a16="http://schemas.microsoft.com/office/drawing/2014/main" id="{FDC5C9E7-F583-4413-BD1A-F2334F183B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57249" y="4271106"/>
            <a:ext cx="712573" cy="646561"/>
          </a:xfrm>
          <a:prstGeom prst="rect">
            <a:avLst/>
          </a:prstGeom>
        </p:spPr>
      </p:pic>
      <p:pic>
        <p:nvPicPr>
          <p:cNvPr id="53" name="Graphic 52" descr="Computer">
            <a:extLst>
              <a:ext uri="{FF2B5EF4-FFF2-40B4-BE49-F238E27FC236}">
                <a16:creationId xmlns:a16="http://schemas.microsoft.com/office/drawing/2014/main" id="{39EBCE17-A0FB-4463-808E-44204D8A3E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62177" y="4241688"/>
            <a:ext cx="705396" cy="705396"/>
          </a:xfrm>
          <a:prstGeom prst="rect">
            <a:avLst/>
          </a:prstGeom>
        </p:spPr>
      </p:pic>
      <p:pic>
        <p:nvPicPr>
          <p:cNvPr id="55" name="Graphic 54" descr="World">
            <a:extLst>
              <a:ext uri="{FF2B5EF4-FFF2-40B4-BE49-F238E27FC236}">
                <a16:creationId xmlns:a16="http://schemas.microsoft.com/office/drawing/2014/main" id="{13F1B7DE-8F77-4F9F-BB9C-B7BDCDDF70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15998" y="4294959"/>
            <a:ext cx="597237" cy="5972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69534-9F9F-4E77-B99D-B01DFCB3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33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C489B32B-C788-4ABC-A939-CF4FE40CB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BE" sz="2000"/>
              <a:t>A</a:t>
            </a:r>
            <a:r>
              <a:rPr lang="en-US" sz="2000"/>
              <a:t>I </a:t>
            </a:r>
            <a:r>
              <a:rPr lang="en-BE" sz="2000"/>
              <a:t>C</a:t>
            </a:r>
            <a:r>
              <a:rPr lang="en-US" sz="2000"/>
              <a:t>h</a:t>
            </a:r>
            <a:r>
              <a:rPr lang="en-BE" sz="2000"/>
              <a:t>a</a:t>
            </a:r>
            <a:r>
              <a:rPr lang="en-US" sz="2000"/>
              <a:t>l</a:t>
            </a:r>
            <a:r>
              <a:rPr lang="en-BE" sz="2000"/>
              <a:t>l</a:t>
            </a:r>
            <a:r>
              <a:rPr lang="en-US" sz="2000"/>
              <a:t>e</a:t>
            </a:r>
            <a:r>
              <a:rPr lang="en-BE" sz="2000"/>
              <a:t>n</a:t>
            </a:r>
            <a:r>
              <a:rPr lang="en-US" sz="2000"/>
              <a:t>g</a:t>
            </a:r>
            <a:r>
              <a:rPr lang="en-BE" sz="2000"/>
              <a:t>e</a:t>
            </a:r>
            <a:r>
              <a:rPr lang="en-US" sz="2000"/>
              <a:t>s</a:t>
            </a:r>
            <a:endParaRPr lang="nl-BE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3A585-1607-4EBE-A7CC-9F6AB5FC8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BE" sz="4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br>
              <a:rPr lang="en-US" sz="4000">
                <a:solidFill>
                  <a:schemeClr val="bg2"/>
                </a:solidFill>
              </a:rPr>
            </a:br>
            <a:r>
              <a:rPr lang="en-BE" sz="4400">
                <a:solidFill>
                  <a:schemeClr val="bg2"/>
                </a:solidFill>
              </a:rPr>
              <a:t>A</a:t>
            </a:r>
            <a:r>
              <a:rPr lang="en-US" sz="4400">
                <a:solidFill>
                  <a:schemeClr val="bg2"/>
                </a:solidFill>
              </a:rPr>
              <a:t>I</a:t>
            </a:r>
            <a:r>
              <a:rPr lang="en-BE" sz="4400">
                <a:solidFill>
                  <a:schemeClr val="bg2"/>
                </a:solidFill>
              </a:rPr>
              <a:t> ASPECTS</a:t>
            </a:r>
            <a:endParaRPr lang="nl-BE" sz="4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73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92793-2F89-4243-8236-64811F41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BE">
                <a:solidFill>
                  <a:srgbClr val="FFFFFF"/>
                </a:solidFill>
              </a:rPr>
              <a:t>A</a:t>
            </a:r>
            <a:r>
              <a:rPr lang="en-US">
                <a:solidFill>
                  <a:srgbClr val="FFFFFF"/>
                </a:solidFill>
              </a:rPr>
              <a:t>I</a:t>
            </a:r>
            <a:r>
              <a:rPr lang="en-BE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C</a:t>
            </a:r>
            <a:r>
              <a:rPr lang="en-BE">
                <a:solidFill>
                  <a:srgbClr val="FFFFFF"/>
                </a:solidFill>
              </a:rPr>
              <a:t>h</a:t>
            </a:r>
            <a:r>
              <a:rPr lang="en-US">
                <a:solidFill>
                  <a:srgbClr val="FFFFFF"/>
                </a:solidFill>
              </a:rPr>
              <a:t>a</a:t>
            </a:r>
            <a:r>
              <a:rPr lang="en-BE">
                <a:solidFill>
                  <a:srgbClr val="FFFFFF"/>
                </a:solidFill>
              </a:rPr>
              <a:t>l</a:t>
            </a:r>
            <a:r>
              <a:rPr lang="en-US">
                <a:solidFill>
                  <a:srgbClr val="FFFFFF"/>
                </a:solidFill>
              </a:rPr>
              <a:t>l</a:t>
            </a:r>
            <a:r>
              <a:rPr lang="en-BE">
                <a:solidFill>
                  <a:srgbClr val="FFFFFF"/>
                </a:solidFill>
              </a:rPr>
              <a:t>e</a:t>
            </a:r>
            <a:r>
              <a:rPr lang="en-US">
                <a:solidFill>
                  <a:srgbClr val="FFFFFF"/>
                </a:solidFill>
              </a:rPr>
              <a:t>n</a:t>
            </a:r>
            <a:r>
              <a:rPr lang="en-BE">
                <a:solidFill>
                  <a:srgbClr val="FFFFFF"/>
                </a:solidFill>
              </a:rPr>
              <a:t>g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en-BE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A5350-F87D-4370-B989-F283624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8AFE4A-E587-4512-B848-38243378C3A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E95346A-7CB8-4CE9-BA06-188B89C34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537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696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5C252-4A64-4529-A886-A4CC5A77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755" y="2556163"/>
            <a:ext cx="2335806" cy="2986221"/>
          </a:xfrm>
        </p:spPr>
        <p:txBody>
          <a:bodyPr>
            <a:norm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A</a:t>
            </a:r>
            <a:r>
              <a:rPr lang="en-BE" dirty="0">
                <a:solidFill>
                  <a:schemeClr val="accent1"/>
                </a:solidFill>
              </a:rPr>
              <a:t>n</a:t>
            </a:r>
            <a:r>
              <a:rPr lang="nl-BE" dirty="0">
                <a:solidFill>
                  <a:schemeClr val="accent1"/>
                </a:solidFill>
              </a:rPr>
              <a:t>a</a:t>
            </a:r>
            <a:r>
              <a:rPr lang="en-BE" dirty="0">
                <a:solidFill>
                  <a:schemeClr val="accent1"/>
                </a:solidFill>
              </a:rPr>
              <a:t>l</a:t>
            </a:r>
            <a:r>
              <a:rPr lang="nl-BE" dirty="0">
                <a:solidFill>
                  <a:schemeClr val="accent1"/>
                </a:solidFill>
              </a:rPr>
              <a:t>y</a:t>
            </a:r>
            <a:r>
              <a:rPr lang="en-BE" dirty="0">
                <a:solidFill>
                  <a:schemeClr val="accent1"/>
                </a:solidFill>
              </a:rPr>
              <a:t>s</a:t>
            </a:r>
            <a:r>
              <a:rPr lang="nl-BE" dirty="0">
                <a:solidFill>
                  <a:schemeClr val="accent1"/>
                </a:solidFill>
              </a:rPr>
              <a:t>i</a:t>
            </a:r>
            <a:r>
              <a:rPr lang="en-BE" dirty="0">
                <a:solidFill>
                  <a:schemeClr val="accent1"/>
                </a:solidFill>
              </a:rPr>
              <a:t>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3008-EA96-4BD6-B8DE-6EA74812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492898"/>
            <a:ext cx="6377769" cy="383177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</a:t>
            </a:r>
            <a:r>
              <a:rPr lang="en-BE" sz="2400" dirty="0"/>
              <a:t>o</a:t>
            </a:r>
            <a:r>
              <a:rPr lang="nl-BE" sz="2400" dirty="0"/>
              <a:t>o</a:t>
            </a:r>
            <a:r>
              <a:rPr lang="en-BE" sz="2400" dirty="0"/>
              <a:t>g</a:t>
            </a:r>
            <a:r>
              <a:rPr lang="nl-BE" sz="2400" dirty="0"/>
              <a:t>l</a:t>
            </a:r>
            <a:r>
              <a:rPr lang="en-BE" sz="2400" dirty="0"/>
              <a:t>e Speech to Text</a:t>
            </a:r>
          </a:p>
          <a:p>
            <a:pPr marL="0" indent="0">
              <a:buNone/>
            </a:pPr>
            <a:r>
              <a:rPr lang="en-BE" dirty="0">
                <a:sym typeface="Wingdings" panose="05000000000000000000" pitchFamily="2" charset="2"/>
              </a:rPr>
              <a:t>	</a:t>
            </a:r>
            <a:r>
              <a:rPr lang="en-BE" sz="2400" dirty="0">
                <a:sym typeface="Wingdings" panose="05000000000000000000" pitchFamily="2" charset="2"/>
              </a:rPr>
              <a:t></a:t>
            </a:r>
            <a:r>
              <a:rPr lang="en-BE" sz="2400" dirty="0"/>
              <a:t> </a:t>
            </a:r>
            <a:r>
              <a:rPr lang="en-US" sz="2400" dirty="0"/>
              <a:t>F</a:t>
            </a:r>
            <a:r>
              <a:rPr lang="en-BE" sz="2400" dirty="0"/>
              <a:t>o</a:t>
            </a:r>
            <a:r>
              <a:rPr lang="nl-BE" sz="2400" dirty="0"/>
              <a:t>r</a:t>
            </a:r>
            <a:r>
              <a:rPr lang="en-BE" sz="2400" dirty="0"/>
              <a:t> input of description</a:t>
            </a:r>
          </a:p>
          <a:p>
            <a:pPr marL="0" indent="0">
              <a:buNone/>
            </a:pPr>
            <a:endParaRPr lang="en-BE" sz="2400" dirty="0"/>
          </a:p>
          <a:p>
            <a:r>
              <a:rPr lang="en-BE" sz="2400" dirty="0"/>
              <a:t>O</a:t>
            </a:r>
            <a:r>
              <a:rPr lang="nl-BE" sz="2400" dirty="0"/>
              <a:t>w</a:t>
            </a:r>
            <a:r>
              <a:rPr lang="en-BE" sz="2400" dirty="0"/>
              <a:t>n </a:t>
            </a:r>
            <a:r>
              <a:rPr lang="nl-BE" sz="2400" dirty="0"/>
              <a:t>N</a:t>
            </a:r>
            <a:r>
              <a:rPr lang="en-BE" sz="2400" dirty="0"/>
              <a:t>L</a:t>
            </a:r>
            <a:r>
              <a:rPr lang="nl-BE" sz="2400" dirty="0"/>
              <a:t>P</a:t>
            </a:r>
            <a:r>
              <a:rPr lang="en-BE" sz="2400" dirty="0"/>
              <a:t> Model</a:t>
            </a:r>
          </a:p>
          <a:p>
            <a:pPr marL="0" indent="0">
              <a:buNone/>
            </a:pPr>
            <a:r>
              <a:rPr lang="en-BE" dirty="0">
                <a:sym typeface="Wingdings" panose="05000000000000000000" pitchFamily="2" charset="2"/>
              </a:rPr>
              <a:t>	</a:t>
            </a:r>
            <a:r>
              <a:rPr lang="en-BE" sz="2400" dirty="0">
                <a:sym typeface="Wingdings" panose="05000000000000000000" pitchFamily="2" charset="2"/>
              </a:rPr>
              <a:t></a:t>
            </a:r>
            <a:r>
              <a:rPr lang="en-BE" sz="2400" dirty="0"/>
              <a:t> </a:t>
            </a:r>
            <a:r>
              <a:rPr lang="en-US" sz="2400" dirty="0"/>
              <a:t>F</a:t>
            </a:r>
            <a:r>
              <a:rPr lang="en-BE" sz="2400" dirty="0"/>
              <a:t>o</a:t>
            </a:r>
            <a:r>
              <a:rPr lang="nl-BE" sz="2400" dirty="0"/>
              <a:t>r</a:t>
            </a:r>
            <a:r>
              <a:rPr lang="en-BE" sz="2400" dirty="0"/>
              <a:t> text </a:t>
            </a:r>
            <a:r>
              <a:rPr lang="nl-BE" sz="2400" dirty="0"/>
              <a:t>c</a:t>
            </a:r>
            <a:r>
              <a:rPr lang="en-BE" sz="2400" dirty="0"/>
              <a:t>l</a:t>
            </a:r>
            <a:r>
              <a:rPr lang="nl-BE" sz="2400" dirty="0"/>
              <a:t>a</a:t>
            </a:r>
            <a:r>
              <a:rPr lang="en-BE" sz="2400" dirty="0"/>
              <a:t>s</a:t>
            </a:r>
            <a:r>
              <a:rPr lang="nl-BE" sz="2400" dirty="0"/>
              <a:t>s</a:t>
            </a:r>
            <a:r>
              <a:rPr lang="en-BE" sz="2400" dirty="0" err="1"/>
              <a:t>i</a:t>
            </a:r>
            <a:r>
              <a:rPr lang="nl-BE" sz="2400" dirty="0"/>
              <a:t>f</a:t>
            </a:r>
            <a:r>
              <a:rPr lang="en-BE" sz="2400" dirty="0" err="1"/>
              <a:t>i</a:t>
            </a:r>
            <a:r>
              <a:rPr lang="nl-BE" sz="2400" dirty="0"/>
              <a:t>c</a:t>
            </a:r>
            <a:r>
              <a:rPr lang="en-BE" sz="2400" dirty="0"/>
              <a:t>a</a:t>
            </a:r>
            <a:r>
              <a:rPr lang="nl-BE" sz="2400" dirty="0"/>
              <a:t>t</a:t>
            </a:r>
            <a:r>
              <a:rPr lang="en-BE" sz="2400" dirty="0" err="1"/>
              <a:t>i</a:t>
            </a:r>
            <a:r>
              <a:rPr lang="nl-BE" sz="2400" dirty="0"/>
              <a:t>o</a:t>
            </a:r>
            <a:r>
              <a:rPr lang="en-BE" sz="2400" dirty="0"/>
              <a:t>n</a:t>
            </a:r>
          </a:p>
          <a:p>
            <a:pPr marL="0" indent="0">
              <a:buNone/>
            </a:pPr>
            <a:endParaRPr lang="en-BE" sz="2400" dirty="0"/>
          </a:p>
          <a:p>
            <a:r>
              <a:rPr lang="en-US" sz="2400" dirty="0"/>
              <a:t>T</a:t>
            </a:r>
            <a:r>
              <a:rPr lang="en-BE" sz="2400" dirty="0"/>
              <a:t>r</a:t>
            </a:r>
            <a:r>
              <a:rPr lang="en-US" sz="2400" dirty="0"/>
              <a:t>a</a:t>
            </a:r>
            <a:r>
              <a:rPr lang="en-BE" sz="2400" dirty="0" err="1"/>
              <a:t>i</a:t>
            </a:r>
            <a:r>
              <a:rPr lang="en-US" sz="2400" dirty="0"/>
              <a:t>n</a:t>
            </a:r>
            <a:r>
              <a:rPr lang="en-BE" sz="2400" dirty="0" err="1"/>
              <a:t>i</a:t>
            </a:r>
            <a:r>
              <a:rPr lang="en-US" sz="2400" dirty="0"/>
              <a:t>n</a:t>
            </a:r>
            <a:r>
              <a:rPr lang="en-BE" sz="2400" dirty="0"/>
              <a:t>g Data </a:t>
            </a:r>
          </a:p>
          <a:p>
            <a:pPr marL="0" indent="0">
              <a:buNone/>
            </a:pPr>
            <a:r>
              <a:rPr lang="en-BE" sz="2400" dirty="0">
                <a:sym typeface="Wingdings" panose="05000000000000000000" pitchFamily="2" charset="2"/>
              </a:rPr>
              <a:t>	</a:t>
            </a:r>
            <a:r>
              <a:rPr lang="en-BE" sz="2400" dirty="0"/>
              <a:t> </a:t>
            </a:r>
            <a:r>
              <a:rPr lang="en-US" sz="2400" dirty="0"/>
              <a:t>Z</a:t>
            </a:r>
            <a:r>
              <a:rPr lang="en-BE" sz="2400" dirty="0"/>
              <a:t>o</a:t>
            </a:r>
            <a:r>
              <a:rPr lang="nl-BE" sz="2400" dirty="0"/>
              <a:t>o</a:t>
            </a:r>
            <a:r>
              <a:rPr lang="en-BE" sz="2400" dirty="0"/>
              <a:t> </a:t>
            </a:r>
            <a:r>
              <a:rPr lang="nl-BE" sz="2400" dirty="0"/>
              <a:t>d</a:t>
            </a:r>
            <a:r>
              <a:rPr lang="en-BE" sz="2400" dirty="0"/>
              <a:t>a</a:t>
            </a:r>
            <a:r>
              <a:rPr lang="nl-BE" sz="2400" dirty="0"/>
              <a:t>t</a:t>
            </a:r>
            <a:r>
              <a:rPr lang="en-BE" sz="2400" dirty="0"/>
              <a:t>a</a:t>
            </a:r>
            <a:r>
              <a:rPr lang="nl-BE" sz="2400" dirty="0"/>
              <a:t>s</a:t>
            </a:r>
            <a:r>
              <a:rPr lang="en-BE" sz="2400" dirty="0"/>
              <a:t>e</a:t>
            </a:r>
            <a:r>
              <a:rPr lang="nl-BE" sz="2400" dirty="0"/>
              <a:t>t</a:t>
            </a:r>
            <a:r>
              <a:rPr lang="en-BE" sz="2400" dirty="0"/>
              <a:t> &amp; </a:t>
            </a:r>
            <a:r>
              <a:rPr lang="nl-BE" sz="2400" dirty="0"/>
              <a:t>w</a:t>
            </a:r>
            <a:r>
              <a:rPr lang="en-BE" sz="2400" dirty="0" err="1"/>
              <a:t>i</a:t>
            </a:r>
            <a:r>
              <a:rPr lang="nl-BE" sz="2400" dirty="0"/>
              <a:t>k</a:t>
            </a:r>
            <a:r>
              <a:rPr lang="en-BE" sz="2400" dirty="0" err="1"/>
              <a:t>i</a:t>
            </a:r>
            <a:r>
              <a:rPr lang="en-BE" sz="2400" dirty="0"/>
              <a:t> </a:t>
            </a:r>
            <a:r>
              <a:rPr lang="nl-BE" sz="2400" dirty="0"/>
              <a:t>d</a:t>
            </a:r>
            <a:r>
              <a:rPr lang="en-BE" sz="2400" dirty="0"/>
              <a:t>a</a:t>
            </a:r>
            <a:r>
              <a:rPr lang="nl-BE" sz="2400" dirty="0"/>
              <a:t>t</a:t>
            </a:r>
            <a:r>
              <a:rPr lang="en-BE" sz="2400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00FC9-9056-4382-8C14-517F1C67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8AFE4A-E587-4512-B848-38243378C3AE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Graphic 5" descr="Chat">
            <a:extLst>
              <a:ext uri="{FF2B5EF4-FFF2-40B4-BE49-F238E27FC236}">
                <a16:creationId xmlns:a16="http://schemas.microsoft.com/office/drawing/2014/main" id="{A4D5D54D-3C34-424F-AF65-4DFF844C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116" y="2556163"/>
            <a:ext cx="914400" cy="914400"/>
          </a:xfrm>
          <a:prstGeom prst="rect">
            <a:avLst/>
          </a:prstGeom>
        </p:spPr>
      </p:pic>
      <p:pic>
        <p:nvPicPr>
          <p:cNvPr id="8" name="Graphic 7" descr="Podcast">
            <a:extLst>
              <a:ext uri="{FF2B5EF4-FFF2-40B4-BE49-F238E27FC236}">
                <a16:creationId xmlns:a16="http://schemas.microsoft.com/office/drawing/2014/main" id="{794C92AE-6401-4CB8-AADD-5DFDE43D3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6838" y="25561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0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CAAAB-3A54-4B6B-BC77-89062352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790" y="3150923"/>
            <a:ext cx="2264771" cy="187827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BE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BE" dirty="0">
                <a:solidFill>
                  <a:schemeClr val="accent1"/>
                </a:solidFill>
              </a:rPr>
              <a:t>u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BE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BE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6A45-855D-4009-AA38-BE42150B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</a:t>
            </a:r>
            <a:r>
              <a:rPr lang="en-BE" sz="3200" dirty="0"/>
              <a:t>e</a:t>
            </a:r>
            <a:r>
              <a:rPr lang="en-US" sz="3200" dirty="0"/>
              <a:t>l</a:t>
            </a:r>
            <a:r>
              <a:rPr lang="en-BE" sz="3200" dirty="0"/>
              <a:t>a</a:t>
            </a:r>
            <a:r>
              <a:rPr lang="en-US" sz="3200" dirty="0"/>
              <a:t>t</a:t>
            </a:r>
            <a:r>
              <a:rPr lang="en-BE" sz="3200" dirty="0" err="1"/>
              <a:t>ive</a:t>
            </a:r>
            <a:r>
              <a:rPr lang="en-BE" sz="3200" dirty="0"/>
              <a:t> </a:t>
            </a:r>
            <a:r>
              <a:rPr lang="en-US" sz="3200" dirty="0"/>
              <a:t>t</a:t>
            </a:r>
            <a:r>
              <a:rPr lang="en-BE" sz="3200" dirty="0"/>
              <a:t>o</a:t>
            </a:r>
            <a:r>
              <a:rPr lang="en-US" sz="3200" dirty="0"/>
              <a:t>p</a:t>
            </a:r>
            <a:r>
              <a:rPr lang="en-BE" sz="3200" dirty="0"/>
              <a:t>-1 </a:t>
            </a:r>
            <a:r>
              <a:rPr lang="en-BE" sz="3200" dirty="0" err="1"/>
              <a:t>accurac</a:t>
            </a:r>
            <a:r>
              <a:rPr lang="en-US" sz="3200" dirty="0"/>
              <a:t>y</a:t>
            </a:r>
            <a:r>
              <a:rPr lang="en-BE" sz="3200" dirty="0"/>
              <a:t> </a:t>
            </a:r>
            <a:r>
              <a:rPr lang="en-US" sz="3200" dirty="0"/>
              <a:t>o</a:t>
            </a:r>
            <a:r>
              <a:rPr lang="en-BE" sz="3200" dirty="0"/>
              <a:t>f </a:t>
            </a:r>
            <a:r>
              <a:rPr lang="nl-BE" sz="3200" dirty="0"/>
              <a:t>X</a:t>
            </a:r>
            <a:r>
              <a:rPr lang="en-BE" sz="3200" dirty="0"/>
              <a:t>X%</a:t>
            </a:r>
          </a:p>
          <a:p>
            <a:pPr marL="0" indent="0">
              <a:buNone/>
            </a:pPr>
            <a:r>
              <a:rPr lang="en-BE" sz="3200" dirty="0"/>
              <a:t>	</a:t>
            </a:r>
            <a:r>
              <a:rPr lang="en-BE" sz="3200" dirty="0">
                <a:sym typeface="Wingdings" panose="05000000000000000000" pitchFamily="2" charset="2"/>
              </a:rPr>
              <a:t> </a:t>
            </a:r>
            <a:r>
              <a:rPr lang="nl-BE" dirty="0"/>
              <a:t>C</a:t>
            </a:r>
            <a:r>
              <a:rPr lang="en-BE" dirty="0"/>
              <a:t>o</a:t>
            </a:r>
            <a:r>
              <a:rPr lang="nl-BE" dirty="0"/>
              <a:t>n</a:t>
            </a:r>
            <a:r>
              <a:rPr lang="en-BE" dirty="0"/>
              <a:t>t</a:t>
            </a:r>
            <a:r>
              <a:rPr lang="nl-BE" dirty="0"/>
              <a:t>i</a:t>
            </a:r>
            <a:r>
              <a:rPr lang="en-BE" dirty="0"/>
              <a:t>n</a:t>
            </a:r>
            <a:r>
              <a:rPr lang="nl-BE" dirty="0"/>
              <a:t>u</a:t>
            </a:r>
            <a:r>
              <a:rPr lang="en-BE" dirty="0"/>
              <a:t>e</a:t>
            </a:r>
            <a:r>
              <a:rPr lang="nl-BE" dirty="0"/>
              <a:t>s</a:t>
            </a:r>
            <a:r>
              <a:rPr lang="en-BE" dirty="0"/>
              <a:t>l</a:t>
            </a:r>
            <a:r>
              <a:rPr lang="nl-BE" dirty="0"/>
              <a:t>y</a:t>
            </a:r>
            <a:r>
              <a:rPr lang="en-BE" dirty="0"/>
              <a:t> </a:t>
            </a:r>
            <a:r>
              <a:rPr lang="nl-BE" dirty="0"/>
              <a:t>i</a:t>
            </a:r>
            <a:r>
              <a:rPr lang="en-BE" dirty="0"/>
              <a:t>m</a:t>
            </a:r>
            <a:r>
              <a:rPr lang="nl-BE" dirty="0"/>
              <a:t>p</a:t>
            </a:r>
            <a:r>
              <a:rPr lang="en-BE" dirty="0"/>
              <a:t>r</a:t>
            </a:r>
            <a:r>
              <a:rPr lang="nl-BE" dirty="0"/>
              <a:t>o</a:t>
            </a:r>
            <a:r>
              <a:rPr lang="en-BE" dirty="0"/>
              <a:t>v</a:t>
            </a:r>
            <a:r>
              <a:rPr lang="nl-BE" dirty="0"/>
              <a:t>i</a:t>
            </a:r>
            <a:r>
              <a:rPr lang="en-BE" dirty="0"/>
              <a:t>n</a:t>
            </a:r>
            <a:r>
              <a:rPr lang="nl-BE" dirty="0"/>
              <a:t>g</a:t>
            </a:r>
            <a:r>
              <a:rPr lang="en-BE" dirty="0"/>
              <a:t> </a:t>
            </a:r>
            <a:r>
              <a:rPr lang="nl-BE" dirty="0"/>
              <a:t>s</a:t>
            </a:r>
            <a:r>
              <a:rPr lang="en-BE" dirty="0" err="1"/>
              <a:t>ystem</a:t>
            </a:r>
            <a:endParaRPr lang="en-BE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D8C75-5CAB-4E5B-AA2B-00421DC3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8AFE4A-E587-4512-B848-38243378C3AE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Rectangle 7" descr="Bullseye">
            <a:extLst>
              <a:ext uri="{FF2B5EF4-FFF2-40B4-BE49-F238E27FC236}">
                <a16:creationId xmlns:a16="http://schemas.microsoft.com/office/drawing/2014/main" id="{0633E6A1-FDC6-4524-8B74-B0EECCBC1DC7}"/>
              </a:ext>
            </a:extLst>
          </p:cNvPr>
          <p:cNvSpPr/>
          <p:nvPr/>
        </p:nvSpPr>
        <p:spPr>
          <a:xfrm>
            <a:off x="2626943" y="2634413"/>
            <a:ext cx="1146464" cy="103301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265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5B591-3A46-4E49-AEFB-7B8A109A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08" y="3150922"/>
            <a:ext cx="2171253" cy="1847105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U</a:t>
            </a:r>
            <a:r>
              <a:rPr lang="en-BE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BE">
                <a:solidFill>
                  <a:schemeClr val="accent1"/>
                </a:solidFill>
              </a:rPr>
              <a:t>b</a:t>
            </a:r>
            <a:r>
              <a:rPr lang="en-US" err="1">
                <a:solidFill>
                  <a:schemeClr val="accent1"/>
                </a:solidFill>
              </a:rPr>
              <a:t>i</a:t>
            </a:r>
            <a:r>
              <a:rPr lang="en-BE">
                <a:solidFill>
                  <a:schemeClr val="accent1"/>
                </a:solidFill>
              </a:rPr>
              <a:t>l</a:t>
            </a:r>
            <a:r>
              <a:rPr lang="en-US" err="1">
                <a:solidFill>
                  <a:schemeClr val="accent1"/>
                </a:solidFill>
              </a:rPr>
              <a:t>i</a:t>
            </a:r>
            <a:r>
              <a:rPr lang="en-BE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accent1"/>
                </a:solidFill>
              </a:rPr>
              <a:t>y</a:t>
            </a:r>
            <a:endParaRPr lang="en-BE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DB96-8AB0-4754-AEB0-258EE86C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</a:t>
            </a:r>
            <a:r>
              <a:rPr lang="en-BE" sz="3200" dirty="0"/>
              <a:t>n</a:t>
            </a:r>
            <a:r>
              <a:rPr lang="en-US" sz="3200" dirty="0"/>
              <a:t>t</a:t>
            </a:r>
            <a:r>
              <a:rPr lang="en-BE" sz="3200" dirty="0"/>
              <a:t>u</a:t>
            </a:r>
            <a:r>
              <a:rPr lang="en-US" sz="3200" dirty="0" err="1"/>
              <a:t>i</a:t>
            </a:r>
            <a:r>
              <a:rPr lang="en-BE" sz="3200" dirty="0"/>
              <a:t>t</a:t>
            </a:r>
            <a:r>
              <a:rPr lang="en-US" sz="3200" dirty="0" err="1"/>
              <a:t>i</a:t>
            </a:r>
            <a:r>
              <a:rPr lang="en-BE" sz="3200" dirty="0"/>
              <a:t>v</a:t>
            </a:r>
            <a:r>
              <a:rPr lang="en-US" sz="3200" dirty="0"/>
              <a:t>e</a:t>
            </a:r>
            <a:r>
              <a:rPr lang="en-BE" sz="3200" dirty="0"/>
              <a:t> </a:t>
            </a:r>
            <a:r>
              <a:rPr lang="en-US" sz="3200" dirty="0"/>
              <a:t>I</a:t>
            </a:r>
            <a:r>
              <a:rPr lang="en-BE" sz="3200" dirty="0"/>
              <a:t>n</a:t>
            </a:r>
            <a:r>
              <a:rPr lang="en-US" sz="3200" dirty="0"/>
              <a:t>t</a:t>
            </a:r>
            <a:r>
              <a:rPr lang="en-BE" sz="3200" dirty="0"/>
              <a:t>e</a:t>
            </a:r>
            <a:r>
              <a:rPr lang="en-US" sz="3200" dirty="0"/>
              <a:t>g</a:t>
            </a:r>
            <a:r>
              <a:rPr lang="en-BE" sz="3200" dirty="0"/>
              <a:t>r</a:t>
            </a:r>
            <a:r>
              <a:rPr lang="en-US" sz="3200" dirty="0"/>
              <a:t>a</a:t>
            </a:r>
            <a:r>
              <a:rPr lang="en-BE" sz="3200" dirty="0"/>
              <a:t>t</a:t>
            </a:r>
            <a:r>
              <a:rPr lang="en-US" sz="3200" dirty="0" err="1"/>
              <a:t>i</a:t>
            </a:r>
            <a:r>
              <a:rPr lang="en-BE" sz="3200" dirty="0"/>
              <a:t>o</a:t>
            </a:r>
            <a:r>
              <a:rPr lang="en-US" sz="3200" dirty="0"/>
              <a:t>n</a:t>
            </a:r>
            <a:r>
              <a:rPr lang="en-BE" sz="3200" dirty="0"/>
              <a:t> </a:t>
            </a:r>
          </a:p>
          <a:p>
            <a:pPr marL="0" indent="0">
              <a:buNone/>
            </a:pPr>
            <a:r>
              <a:rPr lang="en-BE" sz="3200" dirty="0"/>
              <a:t>	</a:t>
            </a:r>
            <a:r>
              <a:rPr lang="en-BE" sz="3200" dirty="0">
                <a:sym typeface="Wingdings" panose="05000000000000000000" pitchFamily="2" charset="2"/>
              </a:rPr>
              <a:t> Desktop app</a:t>
            </a:r>
            <a:endParaRPr lang="en-BE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91ADA-F60C-4798-A6E3-E986511E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8AFE4A-E587-4512-B848-38243378C3AE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Rectangle 7" descr="Thumbs Up Sign">
            <a:extLst>
              <a:ext uri="{FF2B5EF4-FFF2-40B4-BE49-F238E27FC236}">
                <a16:creationId xmlns:a16="http://schemas.microsoft.com/office/drawing/2014/main" id="{01BEC9D1-810C-4B23-B4B0-10522F9E8430}"/>
              </a:ext>
            </a:extLst>
          </p:cNvPr>
          <p:cNvSpPr/>
          <p:nvPr/>
        </p:nvSpPr>
        <p:spPr>
          <a:xfrm>
            <a:off x="2699679" y="2438989"/>
            <a:ext cx="1094509" cy="112509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60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D5B30-4B8D-430A-AB00-DD37AFB5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l-BE" sz="3200">
                <a:solidFill>
                  <a:srgbClr val="FFFFFF"/>
                </a:solidFill>
                <a:latin typeface="+mn-lt"/>
                <a:cs typeface="Calibri"/>
              </a:rPr>
              <a:t>F</a:t>
            </a:r>
            <a:r>
              <a:rPr lang="en-BE" sz="3200">
                <a:solidFill>
                  <a:srgbClr val="FFFFFF"/>
                </a:solidFill>
                <a:latin typeface="+mn-lt"/>
                <a:cs typeface="Calibri"/>
              </a:rPr>
              <a:t>u</a:t>
            </a:r>
            <a:r>
              <a:rPr lang="nl-BE" sz="3200">
                <a:solidFill>
                  <a:srgbClr val="FFFFFF"/>
                </a:solidFill>
                <a:latin typeface="+mn-lt"/>
                <a:cs typeface="Calibri"/>
              </a:rPr>
              <a:t>n</a:t>
            </a:r>
            <a:r>
              <a:rPr lang="en-BE" sz="3200">
                <a:solidFill>
                  <a:srgbClr val="FFFFFF"/>
                </a:solidFill>
                <a:latin typeface="+mn-lt"/>
                <a:cs typeface="Calibri"/>
              </a:rPr>
              <a:t>c</a:t>
            </a:r>
            <a:r>
              <a:rPr lang="nl-BE" sz="3200">
                <a:solidFill>
                  <a:srgbClr val="FFFFFF"/>
                </a:solidFill>
                <a:latin typeface="+mn-lt"/>
                <a:cs typeface="Calibri"/>
              </a:rPr>
              <a:t>t</a:t>
            </a:r>
            <a:r>
              <a:rPr lang="en-BE" sz="3200">
                <a:solidFill>
                  <a:srgbClr val="FFFFFF"/>
                </a:solidFill>
                <a:latin typeface="+mn-lt"/>
                <a:cs typeface="Calibri"/>
              </a:rPr>
              <a:t>i</a:t>
            </a:r>
            <a:r>
              <a:rPr lang="nl-BE" sz="3200">
                <a:solidFill>
                  <a:srgbClr val="FFFFFF"/>
                </a:solidFill>
                <a:latin typeface="+mn-lt"/>
                <a:cs typeface="Calibri"/>
              </a:rPr>
              <a:t>o</a:t>
            </a:r>
            <a:r>
              <a:rPr lang="en-BE" sz="3200">
                <a:solidFill>
                  <a:srgbClr val="FFFFFF"/>
                </a:solidFill>
                <a:latin typeface="+mn-lt"/>
                <a:cs typeface="Calibri"/>
              </a:rPr>
              <a:t>n</a:t>
            </a:r>
            <a:r>
              <a:rPr lang="nl-BE" sz="3200">
                <a:solidFill>
                  <a:srgbClr val="FFFFFF"/>
                </a:solidFill>
                <a:latin typeface="+mn-lt"/>
                <a:cs typeface="Calibri"/>
              </a:rPr>
              <a:t>a</a:t>
            </a:r>
            <a:r>
              <a:rPr lang="en-BE" sz="3200">
                <a:solidFill>
                  <a:srgbClr val="FFFFFF"/>
                </a:solidFill>
                <a:latin typeface="+mn-lt"/>
                <a:cs typeface="Calibri"/>
              </a:rPr>
              <a:t>l Scalability</a:t>
            </a:r>
            <a:endParaRPr lang="en-BE" sz="3200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D3381B76-A383-4C5B-B6FF-79707FAD3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420997"/>
              </p:ext>
            </p:extLst>
          </p:nvPr>
        </p:nvGraphicFramePr>
        <p:xfrm>
          <a:off x="2013557" y="0"/>
          <a:ext cx="1017844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DC914-925D-44BB-A38D-35D6F086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8AFE4A-E587-4512-B848-38243378C3AE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34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C489B32B-C788-4ABC-A939-CF4FE40CB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BE" sz="2000"/>
              <a:t>The idea</a:t>
            </a:r>
            <a:endParaRPr lang="nl-BE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3A585-1607-4EBE-A7CC-9F6AB5FC8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BE" sz="4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br>
              <a:rPr lang="en-BE" sz="4000">
                <a:solidFill>
                  <a:schemeClr val="bg2"/>
                </a:solidFill>
              </a:rPr>
            </a:br>
            <a:r>
              <a:rPr lang="nl-BE" sz="4400">
                <a:solidFill>
                  <a:schemeClr val="bg2"/>
                </a:solidFill>
              </a:rPr>
              <a:t>INCEPTION</a:t>
            </a:r>
            <a:endParaRPr lang="nl-BE" sz="4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7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B33BC-F536-4943-B9C8-439FBE609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067" y="4525347"/>
            <a:ext cx="6667453" cy="1737360"/>
          </a:xfrm>
        </p:spPr>
        <p:txBody>
          <a:bodyPr anchor="ctr">
            <a:normAutofit/>
          </a:bodyPr>
          <a:lstStyle/>
          <a:p>
            <a:pPr algn="r"/>
            <a:r>
              <a:rPr lang="en-BE"/>
              <a:t>T</a:t>
            </a:r>
            <a:r>
              <a:rPr lang="nl-BE"/>
              <a:t>h</a:t>
            </a:r>
            <a:r>
              <a:rPr lang="en-BE" err="1"/>
              <a:t>ank</a:t>
            </a:r>
            <a:r>
              <a:rPr lang="de-CH"/>
              <a:t> </a:t>
            </a:r>
            <a:r>
              <a:rPr lang="nl-BE" err="1"/>
              <a:t>you</a:t>
            </a:r>
            <a:r>
              <a:rPr lang="en-BE"/>
              <a:t> for listening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F8B1D-0761-411A-AB39-DD4F4667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5"/>
            <a:ext cx="3258675" cy="1737361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nl-BE" sz="1800" i="1" dirty="0"/>
              <a:t>I</a:t>
            </a:r>
            <a:r>
              <a:rPr lang="en-BE" sz="1800" i="1" dirty="0"/>
              <a:t>n</a:t>
            </a:r>
            <a:r>
              <a:rPr lang="nl-BE" sz="1800" i="1" dirty="0"/>
              <a:t>t</a:t>
            </a:r>
            <a:r>
              <a:rPr lang="en-BE" sz="1800" i="1" dirty="0"/>
              <a:t>e</a:t>
            </a:r>
            <a:r>
              <a:rPr lang="nl-BE" sz="1800" i="1" dirty="0"/>
              <a:t>l</a:t>
            </a:r>
            <a:r>
              <a:rPr lang="en-BE" sz="1800" i="1" dirty="0"/>
              <a:t>l</a:t>
            </a:r>
            <a:r>
              <a:rPr lang="nl-BE" sz="1800" i="1" dirty="0"/>
              <a:t>i</a:t>
            </a:r>
            <a:r>
              <a:rPr lang="en-BE" sz="1800" i="1" dirty="0"/>
              <a:t>g</a:t>
            </a:r>
            <a:r>
              <a:rPr lang="nl-BE" sz="1800" i="1" dirty="0"/>
              <a:t>e</a:t>
            </a:r>
            <a:r>
              <a:rPr lang="en-BE" sz="1800" i="1" dirty="0"/>
              <a:t>n</a:t>
            </a:r>
            <a:r>
              <a:rPr lang="nl-BE" sz="1800" i="1" dirty="0"/>
              <a:t>t</a:t>
            </a:r>
            <a:r>
              <a:rPr lang="en-BE" sz="1800" i="1" dirty="0"/>
              <a:t> </a:t>
            </a:r>
            <a:r>
              <a:rPr lang="nl-BE" sz="1800" i="1" dirty="0"/>
              <a:t>I</a:t>
            </a:r>
            <a:r>
              <a:rPr lang="en-BE" sz="1800" i="1" dirty="0"/>
              <a:t>n</a:t>
            </a:r>
            <a:r>
              <a:rPr lang="nl-BE" sz="1800" i="1" dirty="0"/>
              <a:t>t</a:t>
            </a:r>
            <a:r>
              <a:rPr lang="en-BE" sz="1800" i="1" dirty="0"/>
              <a:t>e</a:t>
            </a:r>
            <a:r>
              <a:rPr lang="nl-BE" sz="1800" i="1" dirty="0"/>
              <a:t>r</a:t>
            </a:r>
            <a:r>
              <a:rPr lang="en-BE" sz="1800" i="1" dirty="0"/>
              <a:t>f</a:t>
            </a:r>
            <a:r>
              <a:rPr lang="nl-BE" sz="1800" i="1" dirty="0"/>
              <a:t>a</a:t>
            </a:r>
            <a:r>
              <a:rPr lang="en-BE" sz="1800" i="1" dirty="0"/>
              <a:t>c</a:t>
            </a:r>
            <a:r>
              <a:rPr lang="nl-BE" sz="1800" i="1" dirty="0"/>
              <a:t>e</a:t>
            </a:r>
            <a:r>
              <a:rPr lang="en-BE" sz="1800" i="1" dirty="0"/>
              <a:t>s</a:t>
            </a:r>
          </a:p>
          <a:p>
            <a:pPr algn="l"/>
            <a:r>
              <a:rPr lang="en-BE" sz="1800" i="1" dirty="0" err="1"/>
              <a:t>Wouter</a:t>
            </a:r>
            <a:r>
              <a:rPr lang="en-BE" sz="1800" i="1" dirty="0"/>
              <a:t> Parys</a:t>
            </a:r>
          </a:p>
          <a:p>
            <a:pPr algn="l"/>
            <a:r>
              <a:rPr lang="en-BE" sz="1800" i="1" dirty="0"/>
              <a:t>W</a:t>
            </a:r>
            <a:r>
              <a:rPr lang="nl-BE" sz="1800" i="1" dirty="0"/>
              <a:t>i</a:t>
            </a:r>
            <a:r>
              <a:rPr lang="en-BE" sz="1800" i="1" dirty="0"/>
              <a:t>s</a:t>
            </a:r>
            <a:r>
              <a:rPr lang="nl-BE" sz="1800" i="1" dirty="0"/>
              <a:t>s</a:t>
            </a:r>
            <a:r>
              <a:rPr lang="en-BE" sz="1800" i="1" dirty="0"/>
              <a:t>a</a:t>
            </a:r>
            <a:r>
              <a:rPr lang="nl-BE" sz="1800" i="1" dirty="0"/>
              <a:t>m</a:t>
            </a:r>
            <a:r>
              <a:rPr lang="en-BE" sz="1800" i="1" dirty="0"/>
              <a:t> </a:t>
            </a:r>
            <a:r>
              <a:rPr lang="nl-BE" sz="1800" i="1" dirty="0"/>
              <a:t>N</a:t>
            </a:r>
            <a:r>
              <a:rPr lang="en-BE" sz="1800" i="1" dirty="0"/>
              <a:t>a</a:t>
            </a:r>
            <a:r>
              <a:rPr lang="nl-BE" sz="1800" i="1" dirty="0"/>
              <a:t>s</a:t>
            </a:r>
            <a:r>
              <a:rPr lang="en-BE" sz="1800" i="1" dirty="0"/>
              <a:t>s</a:t>
            </a:r>
            <a:r>
              <a:rPr lang="nl-BE" sz="1800" i="1" dirty="0"/>
              <a:t>e</a:t>
            </a:r>
            <a:r>
              <a:rPr lang="en-BE" sz="1800" i="1" dirty="0"/>
              <a:t>r</a:t>
            </a:r>
          </a:p>
          <a:p>
            <a:pPr algn="l"/>
            <a:r>
              <a:rPr lang="en-BE" sz="1800" i="1" dirty="0"/>
              <a:t>Charlotte </a:t>
            </a:r>
            <a:r>
              <a:rPr lang="nl-B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Waltregny</a:t>
            </a:r>
            <a:endParaRPr lang="en-BE" sz="1800" i="1" dirty="0"/>
          </a:p>
          <a:p>
            <a:pPr algn="l"/>
            <a:r>
              <a:rPr lang="en-BE" sz="1800" i="1" dirty="0"/>
              <a:t>2019-2020</a:t>
            </a:r>
            <a:endParaRPr lang="nl-BE" sz="1800" i="1" dirty="0"/>
          </a:p>
        </p:txBody>
      </p:sp>
      <p:sp>
        <p:nvSpPr>
          <p:cNvPr id="46" name="Oval 3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6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1858A-8531-4747-9A63-43B9F644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Project </a:t>
            </a:r>
            <a:br>
              <a:rPr lang="en-US" sz="4800">
                <a:solidFill>
                  <a:schemeClr val="accent1"/>
                </a:solidFill>
              </a:rPr>
            </a:br>
            <a:r>
              <a:rPr lang="en-US" sz="4800">
                <a:solidFill>
                  <a:schemeClr val="accent1"/>
                </a:solidFill>
              </a:rPr>
              <a:t>Idea</a:t>
            </a:r>
            <a:endParaRPr lang="nl-BE" sz="4800">
              <a:solidFill>
                <a:schemeClr val="accent1"/>
              </a:solidFill>
            </a:endParaRP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E653-E28E-4A27-B5F0-7C53A984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“</a:t>
            </a:r>
            <a:r>
              <a:rPr lang="en-GB" sz="2400"/>
              <a:t>Is it possible to use current AI technology for the identification of plant-based diseases? Furthermore, can we go beyond the diagnosis and aide in the plant care and remediation task?</a:t>
            </a:r>
            <a:r>
              <a:rPr lang="en-BE" sz="240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35D3-582B-4F7E-804C-A979063B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7B3E6-377B-4ED6-8725-B27DD38B9D86}"/>
              </a:ext>
            </a:extLst>
          </p:cNvPr>
          <p:cNvSpPr txBox="1"/>
          <p:nvPr/>
        </p:nvSpPr>
        <p:spPr>
          <a:xfrm>
            <a:off x="1155440" y="457196"/>
            <a:ext cx="366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6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</a:t>
            </a:r>
            <a:r>
              <a:rPr lang="nl-BE" sz="36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</a:t>
            </a:r>
            <a:r>
              <a:rPr lang="en-BE" sz="36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</a:t>
            </a:r>
            <a:r>
              <a:rPr lang="nl-BE" sz="36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</a:t>
            </a:r>
            <a:r>
              <a:rPr lang="en-BE" sz="36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</a:t>
            </a:r>
            <a:r>
              <a:rPr lang="nl-BE" sz="36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</a:t>
            </a:r>
            <a:r>
              <a:rPr lang="en-BE" sz="36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</a:t>
            </a:r>
            <a:r>
              <a:rPr lang="nl-BE" sz="36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</a:t>
            </a:r>
            <a:r>
              <a:rPr lang="en-BE" sz="36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</a:t>
            </a:r>
            <a:endParaRPr lang="nl-BE" sz="360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24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80C39-83E8-4580-9AA0-27F2F059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96" y="1866900"/>
            <a:ext cx="3234875" cy="27432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</a:t>
            </a:r>
            <a:r>
              <a:rPr lang="en-BE" sz="4000">
                <a:solidFill>
                  <a:srgbClr val="FFFFFF"/>
                </a:solidFill>
              </a:rPr>
              <a:t>e</a:t>
            </a:r>
            <a:r>
              <a:rPr lang="en-US" sz="4000">
                <a:solidFill>
                  <a:srgbClr val="FFFFFF"/>
                </a:solidFill>
              </a:rPr>
              <a:t>q</a:t>
            </a:r>
            <a:r>
              <a:rPr lang="en-BE" sz="4000">
                <a:solidFill>
                  <a:srgbClr val="FFFFFF"/>
                </a:solidFill>
              </a:rPr>
              <a:t>u</a:t>
            </a:r>
            <a:r>
              <a:rPr lang="en-US" sz="4000" err="1">
                <a:solidFill>
                  <a:srgbClr val="FFFFFF"/>
                </a:solidFill>
              </a:rPr>
              <a:t>i</a:t>
            </a:r>
            <a:r>
              <a:rPr lang="en-BE" sz="4000">
                <a:solidFill>
                  <a:srgbClr val="FFFFFF"/>
                </a:solidFill>
              </a:rPr>
              <a:t>r</a:t>
            </a:r>
            <a:r>
              <a:rPr lang="en-US" sz="4000">
                <a:solidFill>
                  <a:srgbClr val="FFFFFF"/>
                </a:solidFill>
              </a:rPr>
              <a:t>e</a:t>
            </a:r>
            <a:r>
              <a:rPr lang="en-BE" sz="4000">
                <a:solidFill>
                  <a:srgbClr val="FFFFFF"/>
                </a:solidFill>
              </a:rPr>
              <a:t>m</a:t>
            </a:r>
            <a:r>
              <a:rPr lang="en-US" sz="4000">
                <a:solidFill>
                  <a:srgbClr val="FFFFFF"/>
                </a:solidFill>
              </a:rPr>
              <a:t>e</a:t>
            </a:r>
            <a:r>
              <a:rPr lang="en-BE" sz="4000">
                <a:solidFill>
                  <a:srgbClr val="FFFFFF"/>
                </a:solidFill>
              </a:rPr>
              <a:t>n</a:t>
            </a:r>
            <a:r>
              <a:rPr lang="en-US" sz="4000">
                <a:solidFill>
                  <a:srgbClr val="FFFFFF"/>
                </a:solidFill>
              </a:rPr>
              <a:t>t</a:t>
            </a:r>
            <a:r>
              <a:rPr lang="en-BE" sz="40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D4DD4-7D62-4E60-A0CF-762A276A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8AFE4A-E587-4512-B848-38243378C3A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CA3BFCE-2C7F-4B56-971F-08F259F62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53538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093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C489B32B-C788-4ABC-A939-CF4FE40CB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2000"/>
              <a:t>Architectural </a:t>
            </a:r>
            <a:r>
              <a:rPr lang="en-BE" sz="2000"/>
              <a:t>C</a:t>
            </a:r>
            <a:r>
              <a:rPr lang="en-US" sz="2000"/>
              <a:t>h</a:t>
            </a:r>
            <a:r>
              <a:rPr lang="en-BE" sz="2000"/>
              <a:t>a</a:t>
            </a:r>
            <a:r>
              <a:rPr lang="en-US" sz="2000"/>
              <a:t>l</a:t>
            </a:r>
            <a:r>
              <a:rPr lang="en-BE" sz="2000"/>
              <a:t>l</a:t>
            </a:r>
            <a:r>
              <a:rPr lang="en-US" sz="2000"/>
              <a:t>e</a:t>
            </a:r>
            <a:r>
              <a:rPr lang="en-BE" sz="2000"/>
              <a:t>n</a:t>
            </a:r>
            <a:r>
              <a:rPr lang="en-US" sz="2000"/>
              <a:t>g</a:t>
            </a:r>
            <a:r>
              <a:rPr lang="en-BE" sz="2000"/>
              <a:t>e</a:t>
            </a:r>
            <a:r>
              <a:rPr lang="en-US" sz="2000"/>
              <a:t>s</a:t>
            </a:r>
            <a:endParaRPr lang="nl-BE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3A585-1607-4EBE-A7CC-9F6AB5FC8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BE" sz="4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br>
              <a:rPr lang="en-US" sz="4000">
                <a:solidFill>
                  <a:schemeClr val="bg2"/>
                </a:solidFill>
              </a:rPr>
            </a:br>
            <a:r>
              <a:rPr lang="nl-BE" sz="4400">
                <a:solidFill>
                  <a:schemeClr val="bg2"/>
                </a:solidFill>
              </a:rPr>
              <a:t>SOLUTION ARCHITECTURE</a:t>
            </a:r>
            <a:endParaRPr lang="nl-BE" sz="4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7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27405D27-1C13-4A11-B193-A9DC32FC7C6D}"/>
              </a:ext>
            </a:extLst>
          </p:cNvPr>
          <p:cNvSpPr/>
          <p:nvPr/>
        </p:nvSpPr>
        <p:spPr bwMode="auto">
          <a:xfrm>
            <a:off x="3996000" y="2480543"/>
            <a:ext cx="7811426" cy="39733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Project Scope     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D5B30-4B8D-430A-AB00-DD37AFB5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>
                <a:solidFill>
                  <a:srgbClr val="FFFFFF"/>
                </a:solidFill>
                <a:latin typeface="+mn-lt"/>
                <a:cs typeface="Calibri"/>
              </a:rPr>
              <a:t>Solution Architecture</a:t>
            </a:r>
            <a:br>
              <a:rPr lang="en-US" sz="2700">
                <a:solidFill>
                  <a:srgbClr val="FFFFFF"/>
                </a:solidFill>
                <a:latin typeface="+mn-lt"/>
                <a:cs typeface="Calibri"/>
              </a:rPr>
            </a:br>
            <a:r>
              <a:rPr lang="en-BE" sz="2700" b="1">
                <a:solidFill>
                  <a:srgbClr val="4472C4"/>
                </a:solidFill>
                <a:latin typeface="Calibri"/>
                <a:cs typeface="Calibri"/>
              </a:rPr>
              <a:t>Final</a:t>
            </a:r>
            <a:endParaRPr lang="en-US" sz="2700" b="1">
              <a:latin typeface="Calibri"/>
              <a:cs typeface="Calibri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8A3B73-B0E6-429D-A29B-A8269046B1D9}"/>
              </a:ext>
            </a:extLst>
          </p:cNvPr>
          <p:cNvGrpSpPr/>
          <p:nvPr/>
        </p:nvGrpSpPr>
        <p:grpSpPr>
          <a:xfrm>
            <a:off x="4065804" y="1126406"/>
            <a:ext cx="1679886" cy="1161344"/>
            <a:chOff x="4213655" y="2074363"/>
            <a:chExt cx="1679886" cy="1161344"/>
          </a:xfrm>
        </p:grpSpPr>
        <p:pic>
          <p:nvPicPr>
            <p:cNvPr id="11" name="Picture 2" descr="Multy User icons">
              <a:extLst>
                <a:ext uri="{FF2B5EF4-FFF2-40B4-BE49-F238E27FC236}">
                  <a16:creationId xmlns:a16="http://schemas.microsoft.com/office/drawing/2014/main" id="{2F8A8DA9-9D4F-4916-8A73-3B3A7328D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81064" y="2074363"/>
              <a:ext cx="453458" cy="453458"/>
            </a:xfrm>
            <a:prstGeom prst="rect">
              <a:avLst/>
            </a:prstGeom>
            <a:noFill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8CC6E4-C1C3-467C-A24B-DD8D10B44A7A}"/>
                </a:ext>
              </a:extLst>
            </p:cNvPr>
            <p:cNvSpPr txBox="1"/>
            <p:nvPr/>
          </p:nvSpPr>
          <p:spPr>
            <a:xfrm>
              <a:off x="4213655" y="2527821"/>
              <a:ext cx="16798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Knowledge Provider</a:t>
              </a:r>
            </a:p>
          </p:txBody>
        </p:sp>
      </p:grpSp>
      <p:sp>
        <p:nvSpPr>
          <p:cNvPr id="15" name="Rechteck 63">
            <a:extLst>
              <a:ext uri="{FF2B5EF4-FFF2-40B4-BE49-F238E27FC236}">
                <a16:creationId xmlns:a16="http://schemas.microsoft.com/office/drawing/2014/main" id="{359735BB-3003-47CC-AD68-1315D1150C8E}"/>
              </a:ext>
            </a:extLst>
          </p:cNvPr>
          <p:cNvSpPr/>
          <p:nvPr/>
        </p:nvSpPr>
        <p:spPr>
          <a:xfrm>
            <a:off x="6502531" y="4843339"/>
            <a:ext cx="1877212" cy="137438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PlantCare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for caring for domestic plants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F633126-E695-4D1F-9FF2-647C3E4C3C69}"/>
              </a:ext>
            </a:extLst>
          </p:cNvPr>
          <p:cNvSpPr/>
          <p:nvPr/>
        </p:nvSpPr>
        <p:spPr>
          <a:xfrm>
            <a:off x="9371249" y="4787953"/>
            <a:ext cx="2091451" cy="1338112"/>
          </a:xfrm>
          <a:prstGeom prst="can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PlantCare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 Database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storage of </a:t>
            </a:r>
            <a:r>
              <a:rPr lang="en-BE" sz="1600">
                <a:solidFill>
                  <a:srgbClr val="000000"/>
                </a:solidFill>
              </a:rPr>
              <a:t>a</a:t>
            </a:r>
            <a:r>
              <a:rPr lang="nl-BE" sz="1600">
                <a:solidFill>
                  <a:srgbClr val="000000"/>
                </a:solidFill>
              </a:rPr>
              <a:t>p</a:t>
            </a:r>
            <a:r>
              <a:rPr lang="en-BE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179288-06EF-4F73-BBF4-63D23430DEBD}"/>
              </a:ext>
            </a:extLst>
          </p:cNvPr>
          <p:cNvSpPr/>
          <p:nvPr/>
        </p:nvSpPr>
        <p:spPr>
          <a:xfrm>
            <a:off x="6105899" y="234892"/>
            <a:ext cx="5701527" cy="6450885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F4A310-EC27-411F-9B98-C6025A46D2CF}"/>
              </a:ext>
            </a:extLst>
          </p:cNvPr>
          <p:cNvSpPr/>
          <p:nvPr/>
        </p:nvSpPr>
        <p:spPr>
          <a:xfrm>
            <a:off x="3974196" y="234892"/>
            <a:ext cx="1771493" cy="6363799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hteck 63">
            <a:extLst>
              <a:ext uri="{FF2B5EF4-FFF2-40B4-BE49-F238E27FC236}">
                <a16:creationId xmlns:a16="http://schemas.microsoft.com/office/drawing/2014/main" id="{49F8F4A5-4752-4792-9100-913CD71F94E8}"/>
              </a:ext>
            </a:extLst>
          </p:cNvPr>
          <p:cNvSpPr/>
          <p:nvPr/>
        </p:nvSpPr>
        <p:spPr>
          <a:xfrm>
            <a:off x="6945783" y="3073977"/>
            <a:ext cx="3591324" cy="10264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AIDE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</a:t>
            </a:r>
            <a:r>
              <a:rPr kumimoji="0" lang="en-BE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BE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BE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lang="en-BE" b="1" dirty="0">
                <a:solidFill>
                  <a:srgbClr val="000000"/>
                </a:solidFill>
                <a:latin typeface="Calibri" panose="020F0502020204030204"/>
              </a:rPr>
              <a:t>sis </a:t>
            </a: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AI-based Disease Diagnosis engine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8FA82A-B347-4ADB-9FD7-099ED3E48EEA}"/>
              </a:ext>
            </a:extLst>
          </p:cNvPr>
          <p:cNvCxnSpPr>
            <a:cxnSpLocks/>
          </p:cNvCxnSpPr>
          <p:nvPr/>
        </p:nvCxnSpPr>
        <p:spPr>
          <a:xfrm>
            <a:off x="8379743" y="5652655"/>
            <a:ext cx="98692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Multy User icons">
            <a:extLst>
              <a:ext uri="{FF2B5EF4-FFF2-40B4-BE49-F238E27FC236}">
                <a16:creationId xmlns:a16="http://schemas.microsoft.com/office/drawing/2014/main" id="{667A3685-89F7-4BA6-B433-0D1225EFF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26941" y="4043565"/>
            <a:ext cx="453458" cy="453458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D921A4D-BAEB-4B0F-BC43-F98D61F575C7}"/>
              </a:ext>
            </a:extLst>
          </p:cNvPr>
          <p:cNvSpPr txBox="1"/>
          <p:nvPr/>
        </p:nvSpPr>
        <p:spPr>
          <a:xfrm>
            <a:off x="4024629" y="4487251"/>
            <a:ext cx="167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User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4413C85-1931-407D-9034-DF52AC70C31E}"/>
              </a:ext>
            </a:extLst>
          </p:cNvPr>
          <p:cNvCxnSpPr>
            <a:cxnSpLocks/>
          </p:cNvCxnSpPr>
          <p:nvPr/>
        </p:nvCxnSpPr>
        <p:spPr>
          <a:xfrm rot="10800000">
            <a:off x="5180479" y="4276278"/>
            <a:ext cx="1322052" cy="1254257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FCD979A-4E24-4968-BA4C-8D16FF557D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97591" y="4520318"/>
            <a:ext cx="834883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F41D-8A87-4EE8-9600-9719091C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6</a:t>
            </a:fld>
            <a:endParaRPr lang="nl-B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B112A6-7F50-45BD-9E70-6F2623F98F4F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741445" y="2257968"/>
            <a:ext cx="1141" cy="81600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78C407A-78F0-4AD1-B02D-8D73709183DD}"/>
              </a:ext>
            </a:extLst>
          </p:cNvPr>
          <p:cNvCxnSpPr>
            <a:cxnSpLocks/>
          </p:cNvCxnSpPr>
          <p:nvPr/>
        </p:nvCxnSpPr>
        <p:spPr>
          <a:xfrm rot="10800000">
            <a:off x="5180483" y="1408516"/>
            <a:ext cx="144152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5AA48681-B3A2-432D-9FAF-A39B4FFE9608}"/>
              </a:ext>
            </a:extLst>
          </p:cNvPr>
          <p:cNvSpPr/>
          <p:nvPr/>
        </p:nvSpPr>
        <p:spPr>
          <a:xfrm>
            <a:off x="6622007" y="847476"/>
            <a:ext cx="4241158" cy="1410492"/>
          </a:xfrm>
          <a:prstGeom prst="can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Knowledge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ase</a:t>
            </a:r>
            <a:endParaRPr lang="en-US" b="0" i="0" u="none" strike="noStrike" kern="1200" cap="none" spc="0" baseline="0" noProof="0">
              <a:latin typeface="Calibri" panose="020F0502020204030204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knowledge table for Plant Deficiency  </a:t>
            </a:r>
            <a:endParaRPr kumimoji="0" lang="en-BE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Remedy)</a:t>
            </a:r>
            <a:endParaRPr lang="en-US" sz="1600" b="0" i="0" u="none" strike="noStrike" kern="1200" cap="none" spc="0" baseline="0" noProof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188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D5B30-4B8D-430A-AB00-DD37AFB5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>
                <a:solidFill>
                  <a:srgbClr val="FFFFFF"/>
                </a:solidFill>
                <a:latin typeface="+mn-lt"/>
                <a:cs typeface="Calibri"/>
              </a:rPr>
              <a:t>Solution Architecture</a:t>
            </a:r>
            <a:br>
              <a:rPr lang="en-US" sz="2700">
                <a:solidFill>
                  <a:srgbClr val="FFFFFF"/>
                </a:solidFill>
                <a:latin typeface="+mn-lt"/>
                <a:cs typeface="Calibri"/>
              </a:rPr>
            </a:br>
            <a:r>
              <a:rPr lang="en-US" sz="2700" b="1">
                <a:solidFill>
                  <a:schemeClr val="accent1"/>
                </a:solidFill>
                <a:latin typeface="+mn-lt"/>
                <a:cs typeface="Calibri"/>
              </a:rPr>
              <a:t>Knowledge Base</a:t>
            </a:r>
            <a:endParaRPr lang="en-US" sz="2700" kern="1200">
              <a:solidFill>
                <a:schemeClr val="accent1"/>
              </a:solidFill>
              <a:latin typeface="+mn-lt"/>
              <a:cs typeface="Calibri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1EB7BED-50F8-4D59-9B3E-4FB23A24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84" y="295276"/>
            <a:ext cx="5156840" cy="42005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D5BD95C-1A18-4F82-ADD4-FD29789AC322}"/>
              </a:ext>
            </a:extLst>
          </p:cNvPr>
          <p:cNvSpPr txBox="1"/>
          <p:nvPr/>
        </p:nvSpPr>
        <p:spPr>
          <a:xfrm>
            <a:off x="3133821" y="4913208"/>
            <a:ext cx="717232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nl-BE" sz="3200" b="1">
                <a:cs typeface="Calibri"/>
              </a:rPr>
              <a:t>R</a:t>
            </a:r>
            <a:r>
              <a:rPr lang="en-BE" sz="3200" b="1">
                <a:cs typeface="Calibri"/>
              </a:rPr>
              <a:t>e</a:t>
            </a:r>
            <a:r>
              <a:rPr lang="nl-BE" sz="3200" b="1">
                <a:cs typeface="Calibri"/>
              </a:rPr>
              <a:t>m</a:t>
            </a:r>
            <a:r>
              <a:rPr lang="en-BE" sz="3200" b="1">
                <a:cs typeface="Calibri"/>
              </a:rPr>
              <a:t>e</a:t>
            </a:r>
            <a:r>
              <a:rPr lang="nl-BE" sz="3200" b="1">
                <a:cs typeface="Calibri"/>
              </a:rPr>
              <a:t>d</a:t>
            </a:r>
            <a:r>
              <a:rPr lang="en-BE" sz="3200" b="1">
                <a:cs typeface="Calibri"/>
              </a:rPr>
              <a:t>y &amp; </a:t>
            </a:r>
            <a:r>
              <a:rPr lang="nl-BE" sz="3200" b="1">
                <a:cs typeface="Calibri"/>
              </a:rPr>
              <a:t>D</a:t>
            </a:r>
            <a:r>
              <a:rPr lang="en-BE" sz="3200" b="1" err="1">
                <a:cs typeface="Calibri"/>
              </a:rPr>
              <a:t>i</a:t>
            </a:r>
            <a:r>
              <a:rPr lang="nl-BE" sz="3200" b="1">
                <a:cs typeface="Calibri"/>
              </a:rPr>
              <a:t>s</a:t>
            </a:r>
            <a:r>
              <a:rPr lang="en-BE" sz="3200" b="1">
                <a:cs typeface="Calibri"/>
              </a:rPr>
              <a:t>e</a:t>
            </a:r>
            <a:r>
              <a:rPr lang="nl-BE" sz="3200" b="1">
                <a:cs typeface="Calibri"/>
              </a:rPr>
              <a:t>a</a:t>
            </a:r>
            <a:r>
              <a:rPr lang="en-BE" sz="3200" b="1">
                <a:cs typeface="Calibri"/>
              </a:rPr>
              <a:t>s</a:t>
            </a:r>
            <a:r>
              <a:rPr lang="nl-BE" sz="3200" b="1">
                <a:cs typeface="Calibri"/>
              </a:rPr>
              <a:t>e</a:t>
            </a:r>
            <a:r>
              <a:rPr lang="en-BE" sz="3200" b="1">
                <a:cs typeface="Calibri"/>
              </a:rPr>
              <a:t> </a:t>
            </a:r>
            <a:r>
              <a:rPr lang="nl-BE" sz="3200" b="1">
                <a:cs typeface="Calibri"/>
              </a:rPr>
              <a:t>D</a:t>
            </a:r>
            <a:r>
              <a:rPr lang="en-BE" sz="3200" b="1">
                <a:cs typeface="Calibri"/>
              </a:rPr>
              <a:t>a</a:t>
            </a:r>
            <a:r>
              <a:rPr lang="nl-BE" sz="3200" b="1">
                <a:cs typeface="Calibri"/>
              </a:rPr>
              <a:t>t</a:t>
            </a:r>
            <a:r>
              <a:rPr lang="en-BE" sz="3200" b="1">
                <a:cs typeface="Calibri"/>
              </a:rPr>
              <a:t>a</a:t>
            </a:r>
          </a:p>
          <a:p>
            <a:pPr marL="457200" indent="-457200">
              <a:buFont typeface="Arial"/>
              <a:buChar char="•"/>
            </a:pPr>
            <a:r>
              <a:rPr lang="de-CH" sz="3200" b="1">
                <a:cs typeface="Calibri"/>
              </a:rPr>
              <a:t>Out of </a:t>
            </a:r>
            <a:r>
              <a:rPr lang="de-CH" sz="3200" b="1" err="1">
                <a:cs typeface="Calibri"/>
              </a:rPr>
              <a:t>scope</a:t>
            </a:r>
            <a:endParaRPr lang="en-BE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7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D5B30-4B8D-430A-AB00-DD37AFB5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>
                <a:solidFill>
                  <a:srgbClr val="FFFFFF"/>
                </a:solidFill>
                <a:latin typeface="+mn-lt"/>
                <a:cs typeface="Calibri"/>
              </a:rPr>
              <a:t>Solution Architecture</a:t>
            </a:r>
            <a:br>
              <a:rPr lang="en-US" sz="2700">
                <a:solidFill>
                  <a:srgbClr val="FFFFFF"/>
                </a:solidFill>
                <a:latin typeface="+mn-lt"/>
                <a:cs typeface="Calibri"/>
              </a:rPr>
            </a:br>
            <a:r>
              <a:rPr lang="en-BE" sz="2700" b="1">
                <a:solidFill>
                  <a:srgbClr val="4472C4"/>
                </a:solidFill>
                <a:latin typeface="+mn-lt"/>
                <a:cs typeface="Calibri"/>
              </a:rPr>
              <a:t>AI</a:t>
            </a:r>
            <a:r>
              <a:rPr lang="de-CH" sz="2700" b="1">
                <a:solidFill>
                  <a:srgbClr val="4472C4"/>
                </a:solidFill>
                <a:latin typeface="+mn-lt"/>
                <a:cs typeface="Calibri"/>
              </a:rPr>
              <a:t>DE</a:t>
            </a:r>
            <a:br>
              <a:rPr lang="de-CH" sz="2700" b="1">
                <a:solidFill>
                  <a:srgbClr val="4472C4"/>
                </a:solidFill>
                <a:latin typeface="+mn-lt"/>
                <a:cs typeface="Calibri"/>
              </a:rPr>
            </a:br>
            <a:r>
              <a:rPr lang="de-CH" sz="2700" b="1">
                <a:solidFill>
                  <a:srgbClr val="4472C4"/>
                </a:solidFill>
                <a:latin typeface="+mn-lt"/>
                <a:cs typeface="Calibri"/>
              </a:rPr>
              <a:t>AI</a:t>
            </a:r>
            <a:r>
              <a:rPr lang="en-BE" sz="2700" b="1">
                <a:solidFill>
                  <a:srgbClr val="4472C4"/>
                </a:solidFill>
                <a:latin typeface="+mn-lt"/>
                <a:cs typeface="Calibri"/>
              </a:rPr>
              <a:t> Engine</a:t>
            </a:r>
            <a:endParaRPr lang="en-US" sz="2700" b="1">
              <a:solidFill>
                <a:srgbClr val="4472C4"/>
              </a:solidFill>
              <a:latin typeface="+mn-lt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A1FEB-4043-47E7-8F4F-2A3DF33C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371" y="294800"/>
            <a:ext cx="3430161" cy="28305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177C8-EE4A-47CE-9193-D2555359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561" y="1160916"/>
            <a:ext cx="5984277" cy="49699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40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D5B30-4B8D-430A-AB00-DD37AFB5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>
                <a:solidFill>
                  <a:srgbClr val="FFFFFF"/>
                </a:solidFill>
                <a:latin typeface="+mn-lt"/>
                <a:cs typeface="Calibri"/>
              </a:rPr>
              <a:t>Solution Architecture</a:t>
            </a:r>
            <a:br>
              <a:rPr lang="en-US" sz="2700">
                <a:solidFill>
                  <a:srgbClr val="FFFFFF"/>
                </a:solidFill>
                <a:latin typeface="+mn-lt"/>
                <a:cs typeface="Calibri"/>
              </a:rPr>
            </a:b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P</a:t>
            </a:r>
            <a:r>
              <a:rPr lang="en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l</a:t>
            </a: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a</a:t>
            </a:r>
            <a:r>
              <a:rPr lang="en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n</a:t>
            </a: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t</a:t>
            </a:r>
            <a:r>
              <a:rPr lang="en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 </a:t>
            </a: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D</a:t>
            </a:r>
            <a:r>
              <a:rPr lang="en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e</a:t>
            </a: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f</a:t>
            </a:r>
            <a:r>
              <a:rPr lang="en-BE" sz="2700" b="1" err="1">
                <a:solidFill>
                  <a:srgbClr val="4472C4"/>
                </a:solidFill>
                <a:latin typeface="Calibri" panose="020F0502020204030204"/>
                <a:cs typeface="Calibri"/>
              </a:rPr>
              <a:t>i</a:t>
            </a: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c</a:t>
            </a:r>
            <a:r>
              <a:rPr lang="en-BE" sz="2700" b="1" err="1">
                <a:solidFill>
                  <a:srgbClr val="4472C4"/>
                </a:solidFill>
                <a:latin typeface="Calibri" panose="020F0502020204030204"/>
                <a:cs typeface="Calibri"/>
              </a:rPr>
              <a:t>i</a:t>
            </a: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e</a:t>
            </a:r>
            <a:r>
              <a:rPr lang="en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n</a:t>
            </a: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c</a:t>
            </a:r>
            <a:r>
              <a:rPr lang="en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y </a:t>
            </a: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D</a:t>
            </a:r>
            <a:r>
              <a:rPr lang="en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a</a:t>
            </a: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t</a:t>
            </a:r>
            <a:r>
              <a:rPr lang="en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a</a:t>
            </a: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s</a:t>
            </a:r>
            <a:r>
              <a:rPr lang="en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e</a:t>
            </a:r>
            <a:r>
              <a:rPr lang="nl-BE" sz="2700" b="1">
                <a:solidFill>
                  <a:srgbClr val="4472C4"/>
                </a:solidFill>
                <a:latin typeface="Calibri" panose="020F0502020204030204"/>
                <a:cs typeface="Calibri"/>
              </a:rPr>
              <a:t>t</a:t>
            </a:r>
            <a:endParaRPr lang="en-US" sz="2700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A6CD2C7-D57A-491E-BD37-F39BFDCA776A}"/>
              </a:ext>
            </a:extLst>
          </p:cNvPr>
          <p:cNvSpPr/>
          <p:nvPr/>
        </p:nvSpPr>
        <p:spPr bwMode="auto">
          <a:xfrm>
            <a:off x="4039677" y="203557"/>
            <a:ext cx="7767749" cy="6450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Project Scope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 </a:t>
            </a:r>
          </a:p>
        </p:txBody>
      </p:sp>
      <p:sp>
        <p:nvSpPr>
          <p:cNvPr id="62" name="Rechteck 9">
            <a:extLst>
              <a:ext uri="{FF2B5EF4-FFF2-40B4-BE49-F238E27FC236}">
                <a16:creationId xmlns:a16="http://schemas.microsoft.com/office/drawing/2014/main" id="{27797F34-0A76-4104-B231-CCFA06CFDA8D}"/>
              </a:ext>
            </a:extLst>
          </p:cNvPr>
          <p:cNvSpPr/>
          <p:nvPr/>
        </p:nvSpPr>
        <p:spPr bwMode="auto">
          <a:xfrm>
            <a:off x="6207414" y="2642911"/>
            <a:ext cx="5498496" cy="38302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Web Server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 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7AC1CC3-0D11-4B89-B21A-822D542E564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5285834" y="3429007"/>
            <a:ext cx="2583663" cy="237217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179288-06EF-4F73-BBF4-63D23430DEBD}"/>
              </a:ext>
            </a:extLst>
          </p:cNvPr>
          <p:cNvSpPr/>
          <p:nvPr/>
        </p:nvSpPr>
        <p:spPr>
          <a:xfrm>
            <a:off x="6105899" y="234892"/>
            <a:ext cx="5701527" cy="6450885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F4A310-EC27-411F-9B98-C6025A46D2CF}"/>
              </a:ext>
            </a:extLst>
          </p:cNvPr>
          <p:cNvSpPr/>
          <p:nvPr/>
        </p:nvSpPr>
        <p:spPr>
          <a:xfrm>
            <a:off x="4039677" y="234892"/>
            <a:ext cx="1771493" cy="6450885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hteck 63">
            <a:extLst>
              <a:ext uri="{FF2B5EF4-FFF2-40B4-BE49-F238E27FC236}">
                <a16:creationId xmlns:a16="http://schemas.microsoft.com/office/drawing/2014/main" id="{49F8F4A5-4752-4792-9100-913CD71F94E8}"/>
              </a:ext>
            </a:extLst>
          </p:cNvPr>
          <p:cNvSpPr/>
          <p:nvPr/>
        </p:nvSpPr>
        <p:spPr>
          <a:xfrm>
            <a:off x="7833890" y="3305724"/>
            <a:ext cx="2245545" cy="9766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Entity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000000"/>
                </a:solidFill>
                <a:latin typeface="Calibri" panose="020F0502020204030204"/>
              </a:rPr>
              <a:t>Actor that can process AI analysis requests</a:t>
            </a:r>
          </a:p>
        </p:txBody>
      </p:sp>
      <p:sp>
        <p:nvSpPr>
          <p:cNvPr id="31" name="Cylinder 30">
            <a:hlinkClick r:id="rId2"/>
            <a:extLst>
              <a:ext uri="{FF2B5EF4-FFF2-40B4-BE49-F238E27FC236}">
                <a16:creationId xmlns:a16="http://schemas.microsoft.com/office/drawing/2014/main" id="{9BCD3D7B-2A03-4C6D-A20C-C954BA2696E2}"/>
              </a:ext>
            </a:extLst>
          </p:cNvPr>
          <p:cNvSpPr/>
          <p:nvPr/>
        </p:nvSpPr>
        <p:spPr>
          <a:xfrm>
            <a:off x="7384033" y="1110529"/>
            <a:ext cx="3132557" cy="1200918"/>
          </a:xfrm>
          <a:prstGeom prst="can">
            <a:avLst>
              <a:gd name="adj" fmla="val 17184"/>
            </a:avLst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chemeClr val="bg1"/>
                </a:solidFill>
              </a:rPr>
              <a:t>PDD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</a:rPr>
              <a:t>Plant Deficiency Dataset</a:t>
            </a:r>
            <a:r>
              <a:rPr lang="en-US" sz="2000">
                <a:solidFill>
                  <a:srgbClr val="00000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</a:rPr>
              <a:t>Used for training of the AI Engine</a:t>
            </a:r>
            <a:endParaRPr lang="en-US" sz="1600">
              <a:solidFill>
                <a:srgbClr val="000000"/>
              </a:solidFill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D3F293-5C28-4885-A011-3DE54D1E65EB}"/>
              </a:ext>
            </a:extLst>
          </p:cNvPr>
          <p:cNvCxnSpPr>
            <a:cxnSpLocks/>
            <a:stCxn id="28" idx="0"/>
            <a:endCxn id="31" idx="3"/>
          </p:cNvCxnSpPr>
          <p:nvPr/>
        </p:nvCxnSpPr>
        <p:spPr>
          <a:xfrm flipH="1" flipV="1">
            <a:off x="8950312" y="2311447"/>
            <a:ext cx="6351" cy="99427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41957AA-FFC9-4496-AA93-5AB57C1C1122}"/>
              </a:ext>
            </a:extLst>
          </p:cNvPr>
          <p:cNvCxnSpPr>
            <a:cxnSpLocks/>
            <a:stCxn id="39" idx="0"/>
            <a:endCxn id="28" idx="2"/>
          </p:cNvCxnSpPr>
          <p:nvPr/>
        </p:nvCxnSpPr>
        <p:spPr>
          <a:xfrm rot="5400000" flipH="1" flipV="1">
            <a:off x="8441447" y="4797621"/>
            <a:ext cx="1030431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63">
            <a:extLst>
              <a:ext uri="{FF2B5EF4-FFF2-40B4-BE49-F238E27FC236}">
                <a16:creationId xmlns:a16="http://schemas.microsoft.com/office/drawing/2014/main" id="{B5903E30-7D9C-42F8-8E64-958D40E09B74}"/>
              </a:ext>
            </a:extLst>
          </p:cNvPr>
          <p:cNvSpPr/>
          <p:nvPr/>
        </p:nvSpPr>
        <p:spPr>
          <a:xfrm>
            <a:off x="7869496" y="5312836"/>
            <a:ext cx="2174332" cy="97668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0" bIns="0" rtlCol="0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rgbClr val="000000"/>
                </a:solidFill>
                <a:latin typeface="Calibri" panose="020F0502020204030204"/>
              </a:rPr>
              <a:t>Manager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Manages Task distribution and Actor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290AF0-F2EB-4862-88DE-E72DF6C26137}"/>
              </a:ext>
            </a:extLst>
          </p:cNvPr>
          <p:cNvGrpSpPr/>
          <p:nvPr/>
        </p:nvGrpSpPr>
        <p:grpSpPr>
          <a:xfrm>
            <a:off x="4110545" y="2908382"/>
            <a:ext cx="1679886" cy="994125"/>
            <a:chOff x="4213655" y="1933806"/>
            <a:chExt cx="1679886" cy="994125"/>
          </a:xfrm>
        </p:grpSpPr>
        <p:pic>
          <p:nvPicPr>
            <p:cNvPr id="25" name="Picture 2" descr="Server">
              <a:extLst>
                <a:ext uri="{FF2B5EF4-FFF2-40B4-BE49-F238E27FC236}">
                  <a16:creationId xmlns:a16="http://schemas.microsoft.com/office/drawing/2014/main" id="{23739D92-174E-4453-A756-C67F1F633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 bwMode="auto">
            <a:xfrm flipH="1">
              <a:off x="4762106" y="1933806"/>
              <a:ext cx="594015" cy="594015"/>
            </a:xfrm>
            <a:prstGeom prst="rect">
              <a:avLst/>
            </a:prstGeom>
            <a:noFill/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7FC7C5-0E0D-4541-8FA6-51FE280CBD7A}"/>
                </a:ext>
              </a:extLst>
            </p:cNvPr>
            <p:cNvSpPr txBox="1"/>
            <p:nvPr/>
          </p:nvSpPr>
          <p:spPr>
            <a:xfrm>
              <a:off x="4213655" y="2527821"/>
              <a:ext cx="1679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44016-8330-475B-A082-3C5B8ABF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FE4A-E587-4512-B848-38243378C3AE}" type="slidenum">
              <a:rPr lang="nl-BE" smtClean="0"/>
              <a:t>9</a:t>
            </a:fld>
            <a:endParaRPr lang="nl-BE"/>
          </a:p>
        </p:txBody>
      </p:sp>
      <p:pic>
        <p:nvPicPr>
          <p:cNvPr id="33" name="Graphic 32" descr="Envelope">
            <a:extLst>
              <a:ext uri="{FF2B5EF4-FFF2-40B4-BE49-F238E27FC236}">
                <a16:creationId xmlns:a16="http://schemas.microsoft.com/office/drawing/2014/main" id="{835ACC44-7EF2-4699-9BA6-E17CBD62B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4404" y="4092301"/>
            <a:ext cx="389536" cy="38953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943D5A-2F81-4846-B748-50469DDF5020}"/>
              </a:ext>
            </a:extLst>
          </p:cNvPr>
          <p:cNvSpPr txBox="1"/>
          <p:nvPr/>
        </p:nvSpPr>
        <p:spPr>
          <a:xfrm>
            <a:off x="8316399" y="2952402"/>
            <a:ext cx="614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</a:lstStyle>
          <a:p>
            <a:r>
              <a:rPr lang="en-US" sz="1600" b="1"/>
              <a:t>USES</a:t>
            </a:r>
            <a:endParaRPr lang="nl-BE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36947-4F01-4610-9A42-19D48A17F22E}"/>
              </a:ext>
            </a:extLst>
          </p:cNvPr>
          <p:cNvSpPr txBox="1"/>
          <p:nvPr/>
        </p:nvSpPr>
        <p:spPr>
          <a:xfrm>
            <a:off x="6577663" y="4445084"/>
            <a:ext cx="1056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REQUESTS</a:t>
            </a:r>
            <a:r>
              <a:rPr lang="en-US" sz="1600"/>
              <a:t> </a:t>
            </a:r>
            <a:endParaRPr lang="nl-BE" sz="1600"/>
          </a:p>
        </p:txBody>
      </p:sp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7A789444-7E20-41F9-BA28-5424D12A5E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9768" y="291279"/>
            <a:ext cx="535722" cy="5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6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EF8DBB2EBEF44B709C7ED30E761E4" ma:contentTypeVersion="2" ma:contentTypeDescription="Een nieuw document maken." ma:contentTypeScope="" ma:versionID="3041f16885077ca7681fa055e8a53caa">
  <xsd:schema xmlns:xsd="http://www.w3.org/2001/XMLSchema" xmlns:xs="http://www.w3.org/2001/XMLSchema" xmlns:p="http://schemas.microsoft.com/office/2006/metadata/properties" xmlns:ns2="79dc3aba-10c9-4d9c-8bad-96679166ac69" targetNamespace="http://schemas.microsoft.com/office/2006/metadata/properties" ma:root="true" ma:fieldsID="a57910fe44564e9700d9d523ee32558e" ns2:_="">
    <xsd:import namespace="79dc3aba-10c9-4d9c-8bad-96679166ac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c3aba-10c9-4d9c-8bad-96679166ac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27903B-B2C6-4E89-8A85-A495DDE9EA6D}">
  <ds:schemaRefs>
    <ds:schemaRef ds:uri="79dc3aba-10c9-4d9c-8bad-96679166ac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A2079F-5FD7-48DC-B69C-02B4FD454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FCE3EC-1397-4DC7-A0EF-D68E1FCC3632}">
  <ds:schemaRefs>
    <ds:schemaRef ds:uri="79dc3aba-10c9-4d9c-8bad-96679166ac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Widescreen</PresentationFormat>
  <Paragraphs>410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Intelligent Interfaces “Taboo Project”</vt:lpstr>
      <vt:lpstr>1 INCEPTION</vt:lpstr>
      <vt:lpstr>Project  Idea</vt:lpstr>
      <vt:lpstr>Requirements</vt:lpstr>
      <vt:lpstr>2 SOLUTION ARCHITECTURE</vt:lpstr>
      <vt:lpstr>Solution Architecture Final</vt:lpstr>
      <vt:lpstr>Solution Architecture Knowledge Base</vt:lpstr>
      <vt:lpstr>Solution Architecture AIDE AI Engine</vt:lpstr>
      <vt:lpstr>Solution Architecture Plant Deficiency Dataset</vt:lpstr>
      <vt:lpstr>Solution Architecture Actor Model</vt:lpstr>
      <vt:lpstr>Solution Architecture Mobile</vt:lpstr>
      <vt:lpstr>Solution Architecture Database</vt:lpstr>
      <vt:lpstr>Why Firebase?</vt:lpstr>
      <vt:lpstr>3 AI ASPECTS</vt:lpstr>
      <vt:lpstr>AI Challenges</vt:lpstr>
      <vt:lpstr>Analysis</vt:lpstr>
      <vt:lpstr>Accuracy</vt:lpstr>
      <vt:lpstr>Usability</vt:lpstr>
      <vt:lpstr>Functional Scalability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Work “PlantCare”</dc:title>
  <dc:creator>W. Nasser</dc:creator>
  <cp:lastModifiedBy>W. Nasser</cp:lastModifiedBy>
  <cp:revision>1</cp:revision>
  <cp:lastPrinted>2019-06-18T08:39:19Z</cp:lastPrinted>
  <dcterms:created xsi:type="dcterms:W3CDTF">2019-06-16T20:48:42Z</dcterms:created>
  <dcterms:modified xsi:type="dcterms:W3CDTF">2020-05-31T14:07:17Z</dcterms:modified>
</cp:coreProperties>
</file>