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Book"/>
        <a:ea typeface="Avenir Book"/>
        <a:cs typeface="Avenir Book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Book"/>
        <a:ea typeface="Avenir Book"/>
        <a:cs typeface="Avenir Book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Book"/>
        <a:ea typeface="Avenir Book"/>
        <a:cs typeface="Avenir Book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Book"/>
        <a:ea typeface="Avenir Book"/>
        <a:cs typeface="Avenir Book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Book"/>
        <a:ea typeface="Avenir Book"/>
        <a:cs typeface="Avenir Book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Book"/>
        <a:ea typeface="Avenir Book"/>
        <a:cs typeface="Avenir Book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Book"/>
        <a:ea typeface="Avenir Book"/>
        <a:cs typeface="Avenir Book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Book"/>
        <a:ea typeface="Avenir Book"/>
        <a:cs typeface="Avenir Book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Book"/>
        <a:ea typeface="Avenir Book"/>
        <a:cs typeface="Avenir Book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394"/>
            <a:ext cx="9144000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 du titre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Texte du titre</a:t>
            </a:r>
          </a:p>
        </p:txBody>
      </p:sp>
      <p:sp>
        <p:nvSpPr>
          <p:cNvPr id="92" name="Texte niveau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3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e du titre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Texte du titre</a:t>
            </a:r>
          </a:p>
        </p:txBody>
      </p:sp>
      <p:sp>
        <p:nvSpPr>
          <p:cNvPr id="101" name="Texte niveau 1…"/>
          <p:cNvSpPr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2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e du titre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Texte du titre</a:t>
            </a:r>
          </a:p>
        </p:txBody>
      </p:sp>
      <p:sp>
        <p:nvSpPr>
          <p:cNvPr id="110" name="Texte niveau 1…"/>
          <p:cNvSpPr>
            <a:spLocks noGrp="1"/>
          </p:cNvSpPr>
          <p:nvPr>
            <p:ph type="body" sz="half" idx="1"/>
          </p:nvPr>
        </p:nvSpPr>
        <p:spPr>
          <a:xfrm>
            <a:off x="457200" y="900112"/>
            <a:ext cx="4038600" cy="25455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1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 du titre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Texte du titre</a:t>
            </a:r>
          </a:p>
        </p:txBody>
      </p:sp>
      <p:sp>
        <p:nvSpPr>
          <p:cNvPr id="119" name="Texte niveau 1…"/>
          <p:cNvSpPr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0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21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e du titre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Texte du titre</a:t>
            </a:r>
          </a:p>
        </p:txBody>
      </p:sp>
      <p:sp>
        <p:nvSpPr>
          <p:cNvPr id="129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e du titre"/>
          <p:cNvSpPr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Texte du titre</a:t>
            </a:r>
          </a:p>
        </p:txBody>
      </p:sp>
      <p:sp>
        <p:nvSpPr>
          <p:cNvPr id="144" name="Texte niveau 1…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5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46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e du titre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Texte du titre</a:t>
            </a:r>
          </a:p>
        </p:txBody>
      </p:sp>
      <p:sp>
        <p:nvSpPr>
          <p:cNvPr id="154" name="Espace réservé pour une image 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/>
          <a:lstStyle/>
          <a:p>
            <a:endParaRPr dirty="0"/>
          </a:p>
        </p:txBody>
      </p:sp>
      <p:sp>
        <p:nvSpPr>
          <p:cNvPr id="155" name="Texte niveau 1…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6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e du titre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Texte du titre</a:t>
            </a:r>
          </a:p>
        </p:txBody>
      </p:sp>
      <p:sp>
        <p:nvSpPr>
          <p:cNvPr id="164" name="Texte niveau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5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868" y="3388515"/>
            <a:ext cx="3873894" cy="177989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e du titre"/>
          <p:cNvSpPr>
            <a:spLocks noGrp="1"/>
          </p:cNvSpPr>
          <p:nvPr>
            <p:ph type="title"/>
          </p:nvPr>
        </p:nvSpPr>
        <p:spPr>
          <a:xfrm>
            <a:off x="6629400" y="154780"/>
            <a:ext cx="2057400" cy="329088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Texte du titre</a:t>
            </a:r>
          </a:p>
        </p:txBody>
      </p:sp>
      <p:sp>
        <p:nvSpPr>
          <p:cNvPr id="173" name="Texte niveau 1…"/>
          <p:cNvSpPr>
            <a:spLocks noGrp="1"/>
          </p:cNvSpPr>
          <p:nvPr>
            <p:ph type="body" idx="1"/>
          </p:nvPr>
        </p:nvSpPr>
        <p:spPr>
          <a:xfrm>
            <a:off x="457200" y="154780"/>
            <a:ext cx="6019800" cy="32908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4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852"/>
            <a:ext cx="9144000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852"/>
            <a:ext cx="9144000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852"/>
            <a:ext cx="9144000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852"/>
            <a:ext cx="9144000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852"/>
            <a:ext cx="9144000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852"/>
            <a:ext cx="9144000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852"/>
            <a:ext cx="9144000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4530852"/>
            <a:ext cx="9144000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e du titre"/>
          <p:cNvSpPr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Texte du titre</a:t>
            </a:r>
          </a:p>
        </p:txBody>
      </p:sp>
      <p:sp>
        <p:nvSpPr>
          <p:cNvPr id="4" name="Texte niveau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D22E0A88-DC2C-4FA5-833E-1527761213C1}"/>
              </a:ext>
            </a:extLst>
          </p:cNvPr>
          <p:cNvSpPr/>
          <p:nvPr/>
        </p:nvSpPr>
        <p:spPr>
          <a:xfrm>
            <a:off x="5170394" y="3438507"/>
            <a:ext cx="3973606" cy="170499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8" name="BRAIN ASPECT 2"/>
          <p:cNvSpPr/>
          <p:nvPr/>
        </p:nvSpPr>
        <p:spPr>
          <a:xfrm>
            <a:off x="3043554" y="102047"/>
            <a:ext cx="305689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BRAIN ASPECT 2</a:t>
            </a:r>
          </a:p>
        </p:txBody>
      </p:sp>
      <p:sp>
        <p:nvSpPr>
          <p:cNvPr id="299" name="Natural Language Processing"/>
          <p:cNvSpPr/>
          <p:nvPr/>
        </p:nvSpPr>
        <p:spPr>
          <a:xfrm>
            <a:off x="317611" y="874974"/>
            <a:ext cx="479874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Natural Language Processing</a:t>
            </a:r>
            <a:r>
              <a:rPr lang="nl-BE" dirty="0"/>
              <a:t> - </a:t>
            </a:r>
            <a:r>
              <a:rPr lang="nl-BE" dirty="0" err="1"/>
              <a:t>results</a:t>
            </a:r>
            <a:endParaRPr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494AEA7-5CCF-4514-9CC2-DE7E83E7084D}"/>
              </a:ext>
            </a:extLst>
          </p:cNvPr>
          <p:cNvSpPr txBox="1"/>
          <p:nvPr/>
        </p:nvSpPr>
        <p:spPr>
          <a:xfrm>
            <a:off x="153305" y="1568863"/>
            <a:ext cx="141593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Description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72DC6A0-CC10-4527-8B9B-D34BB813F059}"/>
              </a:ext>
            </a:extLst>
          </p:cNvPr>
          <p:cNvSpPr txBox="1"/>
          <p:nvPr/>
        </p:nvSpPr>
        <p:spPr>
          <a:xfrm>
            <a:off x="354248" y="1969668"/>
            <a:ext cx="268930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/>
              <a:t>['White plumage’]</a:t>
            </a:r>
          </a:p>
          <a:p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r>
              <a:rPr lang="en-US" sz="1200" dirty="0"/>
              <a:t>['White plumage', 'long neck’]</a:t>
            </a:r>
          </a:p>
          <a:p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r>
              <a:rPr lang="en-US" sz="1200" dirty="0"/>
              <a:t>['White plumage', 'long neck', 'Big Bird’</a:t>
            </a:r>
            <a:r>
              <a:rPr lang="nl-BE" sz="1200" dirty="0"/>
              <a:t>]</a:t>
            </a:r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l-BE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l-BE" sz="1200" dirty="0"/>
          </a:p>
          <a:p>
            <a:r>
              <a:rPr lang="en-US" sz="1200" dirty="0"/>
              <a:t>['White plumage', 'long neck', 'Big Bird', 'lives in the water’]</a:t>
            </a:r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l-BE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l-BE" sz="1200" dirty="0"/>
          </a:p>
          <a:p>
            <a:r>
              <a:rPr lang="en-US" sz="1200" dirty="0"/>
              <a:t>['White plumage', 'long neck', 'Big Bird', 'lives in the water', 'Ugly duckling']</a:t>
            </a:r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51E5401-4A40-4A08-A1C0-3BB842203F8D}"/>
              </a:ext>
            </a:extLst>
          </p:cNvPr>
          <p:cNvSpPr txBox="1"/>
          <p:nvPr/>
        </p:nvSpPr>
        <p:spPr>
          <a:xfrm>
            <a:off x="3620934" y="1568863"/>
            <a:ext cx="141593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Elastic Search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CC8A190-2BFE-44C7-9952-514DEED3DF9B}"/>
              </a:ext>
            </a:extLst>
          </p:cNvPr>
          <p:cNvSpPr txBox="1"/>
          <p:nvPr/>
        </p:nvSpPr>
        <p:spPr>
          <a:xfrm>
            <a:off x="6365986" y="1568863"/>
            <a:ext cx="197791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Classifier models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3B4F1BF-14C1-4E10-9C14-8BF5FA4E8C26}"/>
              </a:ext>
            </a:extLst>
          </p:cNvPr>
          <p:cNvSpPr/>
          <p:nvPr/>
        </p:nvSpPr>
        <p:spPr>
          <a:xfrm>
            <a:off x="3102429" y="1907415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’</a:t>
            </a:r>
            <a:r>
              <a:rPr lang="nl-BE" sz="1100" dirty="0" err="1"/>
              <a:t>sparrow</a:t>
            </a:r>
            <a:r>
              <a:rPr lang="nl-BE" sz="1100" dirty="0"/>
              <a:t>': 20.5, '</a:t>
            </a:r>
            <a:r>
              <a:rPr lang="nl-BE" sz="1100" dirty="0" err="1"/>
              <a:t>gull</a:t>
            </a:r>
            <a:r>
              <a:rPr lang="nl-BE" sz="1100" dirty="0"/>
              <a:t>': 20.5, '</a:t>
            </a:r>
            <a:r>
              <a:rPr lang="nl-BE" sz="1100" dirty="0" err="1"/>
              <a:t>penguin</a:t>
            </a:r>
            <a:r>
              <a:rPr lang="nl-BE" sz="1100" dirty="0"/>
              <a:t>': 20.1, </a:t>
            </a:r>
            <a:br>
              <a:rPr lang="nl-BE" sz="1100" dirty="0"/>
            </a:br>
            <a:r>
              <a:rPr lang="nl-BE" sz="1100" dirty="0"/>
              <a:t>'</a:t>
            </a:r>
            <a:r>
              <a:rPr lang="nl-BE" sz="1100" dirty="0" err="1"/>
              <a:t>wren</a:t>
            </a:r>
            <a:r>
              <a:rPr lang="nl-BE" sz="1100" dirty="0"/>
              <a:t>': 20.1, 'dove': 18.7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9FF8085-BAF4-4A52-A685-A82D21B5F4F5}"/>
              </a:ext>
            </a:extLst>
          </p:cNvPr>
          <p:cNvSpPr/>
          <p:nvPr/>
        </p:nvSpPr>
        <p:spPr>
          <a:xfrm>
            <a:off x="6100445" y="1907415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</a:t>
            </a:r>
            <a:r>
              <a:rPr lang="nl-BE" sz="1100" dirty="0" err="1"/>
              <a:t>duck</a:t>
            </a:r>
            <a:r>
              <a:rPr lang="nl-BE" sz="1100" dirty="0"/>
              <a:t>': 32.4, '</a:t>
            </a:r>
            <a:r>
              <a:rPr lang="nl-BE" sz="1100" dirty="0" err="1"/>
              <a:t>skimmer</a:t>
            </a:r>
            <a:r>
              <a:rPr lang="nl-BE" sz="1100" dirty="0"/>
              <a:t>’: 23.0, '</a:t>
            </a:r>
            <a:r>
              <a:rPr lang="nl-BE" sz="1100" dirty="0" err="1"/>
              <a:t>penguin</a:t>
            </a:r>
            <a:r>
              <a:rPr lang="nl-BE" sz="1100" dirty="0"/>
              <a:t>': 15.4, '</a:t>
            </a:r>
            <a:r>
              <a:rPr lang="nl-BE" sz="1100" dirty="0" err="1"/>
              <a:t>wren</a:t>
            </a:r>
            <a:r>
              <a:rPr lang="nl-BE" sz="1100" dirty="0"/>
              <a:t>': 15.1, '</a:t>
            </a:r>
            <a:r>
              <a:rPr lang="nl-BE" sz="1100" dirty="0" err="1"/>
              <a:t>gull</a:t>
            </a:r>
            <a:r>
              <a:rPr lang="nl-BE" sz="1100" dirty="0"/>
              <a:t>': 14.2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79A136B-9137-4A18-82EA-EBCA6F4EF57C}"/>
              </a:ext>
            </a:extLst>
          </p:cNvPr>
          <p:cNvSpPr/>
          <p:nvPr/>
        </p:nvSpPr>
        <p:spPr>
          <a:xfrm>
            <a:off x="3102429" y="2461410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</a:t>
            </a:r>
            <a:r>
              <a:rPr lang="nl-BE" sz="1100" dirty="0" err="1">
                <a:solidFill>
                  <a:srgbClr val="0070C0"/>
                </a:solidFill>
              </a:rPr>
              <a:t>swan</a:t>
            </a:r>
            <a:r>
              <a:rPr lang="nl-BE" sz="1100" dirty="0"/>
              <a:t>': 20.9, '</a:t>
            </a:r>
            <a:r>
              <a:rPr lang="nl-BE" sz="1100" dirty="0" err="1"/>
              <a:t>gull</a:t>
            </a:r>
            <a:r>
              <a:rPr lang="nl-BE" sz="1100" dirty="0"/>
              <a:t>': 20.2, 'dove': 19.7, '</a:t>
            </a:r>
            <a:r>
              <a:rPr lang="nl-BE" sz="1100" dirty="0" err="1"/>
              <a:t>skua</a:t>
            </a:r>
            <a:r>
              <a:rPr lang="nl-BE" sz="1100" dirty="0"/>
              <a:t>': 19.6, '</a:t>
            </a:r>
            <a:r>
              <a:rPr lang="nl-BE" sz="1100" dirty="0" err="1"/>
              <a:t>duck</a:t>
            </a:r>
            <a:r>
              <a:rPr lang="nl-BE" sz="1100" dirty="0"/>
              <a:t>': 19.6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7B97F72-EEE2-4424-9768-AD2C05D495E8}"/>
              </a:ext>
            </a:extLst>
          </p:cNvPr>
          <p:cNvSpPr/>
          <p:nvPr/>
        </p:nvSpPr>
        <p:spPr>
          <a:xfrm>
            <a:off x="6100445" y="2461410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'giraffe': 30.9, '</a:t>
            </a:r>
            <a:r>
              <a:rPr lang="nl-BE" sz="1100" dirty="0" err="1"/>
              <a:t>skua</a:t>
            </a:r>
            <a:r>
              <a:rPr lang="nl-BE" sz="1100" dirty="0"/>
              <a:t>': 19.5, '</a:t>
            </a:r>
            <a:r>
              <a:rPr lang="nl-BE" sz="1100" dirty="0" err="1"/>
              <a:t>rhea</a:t>
            </a:r>
            <a:r>
              <a:rPr lang="nl-BE" sz="1100" dirty="0"/>
              <a:t>': 17.6, '</a:t>
            </a:r>
            <a:r>
              <a:rPr lang="nl-BE" sz="1100" dirty="0" err="1"/>
              <a:t>duck</a:t>
            </a:r>
            <a:r>
              <a:rPr lang="nl-BE" sz="1100" dirty="0"/>
              <a:t>': 17.4, '</a:t>
            </a:r>
            <a:r>
              <a:rPr lang="nl-BE" sz="1100" dirty="0" err="1"/>
              <a:t>skimmer</a:t>
            </a:r>
            <a:r>
              <a:rPr lang="nl-BE" sz="1100" dirty="0"/>
              <a:t>': 14.6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7B5D55D-FF36-4A5E-BF2C-802537CB3FE6}"/>
              </a:ext>
            </a:extLst>
          </p:cNvPr>
          <p:cNvSpPr/>
          <p:nvPr/>
        </p:nvSpPr>
        <p:spPr>
          <a:xfrm>
            <a:off x="3102429" y="3007620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</a:t>
            </a:r>
            <a:r>
              <a:rPr lang="nl-BE" sz="1100" dirty="0" err="1"/>
              <a:t>duck</a:t>
            </a:r>
            <a:r>
              <a:rPr lang="nl-BE" sz="1100" dirty="0"/>
              <a:t>': 21.7, '</a:t>
            </a:r>
            <a:r>
              <a:rPr lang="nl-BE" sz="1100" dirty="0" err="1"/>
              <a:t>rhea</a:t>
            </a:r>
            <a:r>
              <a:rPr lang="nl-BE" sz="1100" dirty="0"/>
              <a:t>': 21.5, 'flamingo': 19.9, '</a:t>
            </a:r>
            <a:r>
              <a:rPr lang="nl-BE" sz="1100" dirty="0" err="1">
                <a:solidFill>
                  <a:srgbClr val="0070C0"/>
                </a:solidFill>
              </a:rPr>
              <a:t>swan</a:t>
            </a:r>
            <a:r>
              <a:rPr lang="nl-BE" sz="1100" dirty="0"/>
              <a:t>': 18.6, '</a:t>
            </a:r>
            <a:r>
              <a:rPr lang="nl-BE" sz="1100" dirty="0" err="1"/>
              <a:t>gull</a:t>
            </a:r>
            <a:r>
              <a:rPr lang="nl-BE" sz="1100" dirty="0"/>
              <a:t>': 18.2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209172CA-EF36-4834-BF07-D8307D38BD85}"/>
              </a:ext>
            </a:extLst>
          </p:cNvPr>
          <p:cNvSpPr/>
          <p:nvPr/>
        </p:nvSpPr>
        <p:spPr>
          <a:xfrm>
            <a:off x="6100445" y="3007620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'giraffe': 26.6, '</a:t>
            </a:r>
            <a:r>
              <a:rPr lang="nl-BE" sz="1100" dirty="0" err="1"/>
              <a:t>skua</a:t>
            </a:r>
            <a:r>
              <a:rPr lang="nl-BE" sz="1100" dirty="0"/>
              <a:t>': 22.6, '</a:t>
            </a:r>
            <a:r>
              <a:rPr lang="nl-BE" sz="1100" dirty="0" err="1"/>
              <a:t>duck</a:t>
            </a:r>
            <a:r>
              <a:rPr lang="nl-BE" sz="1100" dirty="0"/>
              <a:t>': 18.6, '</a:t>
            </a:r>
            <a:r>
              <a:rPr lang="nl-BE" sz="1100" dirty="0" err="1"/>
              <a:t>rhea</a:t>
            </a:r>
            <a:r>
              <a:rPr lang="nl-BE" sz="1100" dirty="0"/>
              <a:t>': 18.0, '</a:t>
            </a:r>
            <a:r>
              <a:rPr lang="nl-BE" sz="1100" dirty="0" err="1"/>
              <a:t>skimmer</a:t>
            </a:r>
            <a:r>
              <a:rPr lang="nl-BE" sz="1100" dirty="0"/>
              <a:t>': 14.1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F19563B-8990-4E28-A42D-4C8420C294DA}"/>
              </a:ext>
            </a:extLst>
          </p:cNvPr>
          <p:cNvSpPr/>
          <p:nvPr/>
        </p:nvSpPr>
        <p:spPr>
          <a:xfrm>
            <a:off x="3102429" y="3630613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‘</a:t>
            </a:r>
            <a:r>
              <a:rPr lang="nl-BE" sz="1100" dirty="0" err="1"/>
              <a:t>duck</a:t>
            </a:r>
            <a:r>
              <a:rPr lang="nl-BE" sz="1100" dirty="0"/>
              <a:t>': 21.6, '</a:t>
            </a:r>
            <a:r>
              <a:rPr lang="nl-BE" sz="1100" dirty="0" err="1"/>
              <a:t>rhea</a:t>
            </a:r>
            <a:r>
              <a:rPr lang="nl-BE" sz="1100" dirty="0"/>
              <a:t>': 21.0, 'flamingo': 20.0, '</a:t>
            </a:r>
            <a:r>
              <a:rPr lang="nl-BE" sz="1100" dirty="0" err="1">
                <a:solidFill>
                  <a:srgbClr val="0070C0"/>
                </a:solidFill>
              </a:rPr>
              <a:t>swan</a:t>
            </a:r>
            <a:r>
              <a:rPr lang="nl-BE" sz="1100" dirty="0"/>
              <a:t>': 18.8, '</a:t>
            </a:r>
            <a:r>
              <a:rPr lang="nl-BE" sz="1100" dirty="0" err="1"/>
              <a:t>gull</a:t>
            </a:r>
            <a:r>
              <a:rPr lang="nl-BE" sz="1100" dirty="0"/>
              <a:t>': 18.5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FC7B579-4483-47EA-BD8E-F387B9983B74}"/>
              </a:ext>
            </a:extLst>
          </p:cNvPr>
          <p:cNvSpPr/>
          <p:nvPr/>
        </p:nvSpPr>
        <p:spPr>
          <a:xfrm>
            <a:off x="6100445" y="3630613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‘</a:t>
            </a:r>
            <a:r>
              <a:rPr lang="nl-BE" sz="1100" dirty="0" err="1"/>
              <a:t>duck</a:t>
            </a:r>
            <a:r>
              <a:rPr lang="nl-BE" sz="1100" dirty="0"/>
              <a:t>': 30.9, '</a:t>
            </a:r>
            <a:r>
              <a:rPr lang="nl-BE" sz="1100" dirty="0" err="1"/>
              <a:t>skua</a:t>
            </a:r>
            <a:r>
              <a:rPr lang="nl-BE" sz="1100" dirty="0"/>
              <a:t>': 20.2, '</a:t>
            </a:r>
            <a:r>
              <a:rPr lang="nl-BE" sz="1100" dirty="0" err="1"/>
              <a:t>penguin</a:t>
            </a:r>
            <a:r>
              <a:rPr lang="nl-BE" sz="1100" dirty="0"/>
              <a:t>': 16.7, '</a:t>
            </a:r>
            <a:r>
              <a:rPr lang="nl-BE" sz="1100" dirty="0" err="1"/>
              <a:t>rhea</a:t>
            </a:r>
            <a:r>
              <a:rPr lang="nl-BE" sz="1100" dirty="0"/>
              <a:t>': 16.3, '</a:t>
            </a:r>
            <a:r>
              <a:rPr lang="nl-BE" sz="1100" dirty="0" err="1"/>
              <a:t>skimmer</a:t>
            </a:r>
            <a:r>
              <a:rPr lang="nl-BE" sz="1100" dirty="0"/>
              <a:t>': 15.9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B16E9AA-2657-44EB-A041-9D8F3C13D32B}"/>
              </a:ext>
            </a:extLst>
          </p:cNvPr>
          <p:cNvSpPr/>
          <p:nvPr/>
        </p:nvSpPr>
        <p:spPr>
          <a:xfrm>
            <a:off x="3130273" y="4323268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</a:t>
            </a:r>
            <a:r>
              <a:rPr lang="nl-BE" sz="1100" dirty="0" err="1">
                <a:solidFill>
                  <a:srgbClr val="0070C0"/>
                </a:solidFill>
              </a:rPr>
              <a:t>swan</a:t>
            </a:r>
            <a:r>
              <a:rPr lang="nl-BE" sz="1100" dirty="0"/>
              <a:t>': 27.7, '</a:t>
            </a:r>
            <a:r>
              <a:rPr lang="nl-BE" sz="1100" dirty="0" err="1"/>
              <a:t>duck</a:t>
            </a:r>
            <a:r>
              <a:rPr lang="nl-BE" sz="1100" dirty="0"/>
              <a:t>': 26.2, '</a:t>
            </a:r>
            <a:r>
              <a:rPr lang="nl-BE" sz="1100" dirty="0" err="1"/>
              <a:t>rhea</a:t>
            </a:r>
            <a:r>
              <a:rPr lang="nl-BE" sz="1100" dirty="0"/>
              <a:t>': 15.9, 'flamingo': 15.2, '</a:t>
            </a:r>
            <a:r>
              <a:rPr lang="nl-BE" sz="1100" dirty="0" err="1"/>
              <a:t>pike</a:t>
            </a:r>
            <a:r>
              <a:rPr lang="nl-BE" sz="1100" dirty="0"/>
              <a:t>': 15.1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8018BBB-8D00-46ED-B2B8-B9DDB1430239}"/>
              </a:ext>
            </a:extLst>
          </p:cNvPr>
          <p:cNvSpPr/>
          <p:nvPr/>
        </p:nvSpPr>
        <p:spPr>
          <a:xfrm>
            <a:off x="6128289" y="4323268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‘</a:t>
            </a:r>
            <a:r>
              <a:rPr lang="nl-BE" sz="1100" dirty="0" err="1">
                <a:solidFill>
                  <a:srgbClr val="0070C0"/>
                </a:solidFill>
              </a:rPr>
              <a:t>swan</a:t>
            </a:r>
            <a:r>
              <a:rPr lang="nl-BE" sz="1100" dirty="0"/>
              <a:t>': 39.3, '</a:t>
            </a:r>
            <a:r>
              <a:rPr lang="nl-BE" sz="1100" dirty="0" err="1"/>
              <a:t>slowworm</a:t>
            </a:r>
            <a:r>
              <a:rPr lang="nl-BE" sz="1100" dirty="0"/>
              <a:t>': 16.4, '</a:t>
            </a:r>
            <a:r>
              <a:rPr lang="nl-BE" sz="1100" dirty="0" err="1"/>
              <a:t>pheasant</a:t>
            </a:r>
            <a:r>
              <a:rPr lang="nl-BE" sz="1100" dirty="0"/>
              <a:t>': 15.0, '</a:t>
            </a:r>
            <a:r>
              <a:rPr lang="nl-BE" sz="1100" dirty="0" err="1"/>
              <a:t>skimmer</a:t>
            </a:r>
            <a:r>
              <a:rPr lang="nl-BE" sz="1100" dirty="0"/>
              <a:t>': 14.8, '</a:t>
            </a:r>
            <a:r>
              <a:rPr lang="nl-BE" sz="1100" dirty="0" err="1"/>
              <a:t>penguin</a:t>
            </a:r>
            <a:r>
              <a:rPr lang="nl-BE" sz="1100" dirty="0"/>
              <a:t>': 14.5</a:t>
            </a:r>
          </a:p>
        </p:txBody>
      </p:sp>
    </p:spTree>
    <p:extLst>
      <p:ext uri="{BB962C8B-B14F-4D97-AF65-F5344CB8AC3E}">
        <p14:creationId xmlns:p14="http://schemas.microsoft.com/office/powerpoint/2010/main" val="23571119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D22E0A88-DC2C-4FA5-833E-1527761213C1}"/>
              </a:ext>
            </a:extLst>
          </p:cNvPr>
          <p:cNvSpPr/>
          <p:nvPr/>
        </p:nvSpPr>
        <p:spPr>
          <a:xfrm>
            <a:off x="5170394" y="3438507"/>
            <a:ext cx="3973606" cy="170499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8" name="BRAIN ASPECT 2"/>
          <p:cNvSpPr/>
          <p:nvPr/>
        </p:nvSpPr>
        <p:spPr>
          <a:xfrm>
            <a:off x="3043554" y="102047"/>
            <a:ext cx="305689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BRAIN ASPECT 2</a:t>
            </a:r>
          </a:p>
        </p:txBody>
      </p:sp>
      <p:sp>
        <p:nvSpPr>
          <p:cNvPr id="299" name="Natural Language Processing"/>
          <p:cNvSpPr/>
          <p:nvPr/>
        </p:nvSpPr>
        <p:spPr>
          <a:xfrm>
            <a:off x="317611" y="874974"/>
            <a:ext cx="479874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Natural Language Processing</a:t>
            </a:r>
            <a:r>
              <a:rPr lang="nl-BE" dirty="0"/>
              <a:t> - </a:t>
            </a:r>
            <a:r>
              <a:rPr lang="nl-BE" dirty="0" err="1"/>
              <a:t>results</a:t>
            </a:r>
            <a:endParaRPr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494AEA7-5CCF-4514-9CC2-DE7E83E7084D}"/>
              </a:ext>
            </a:extLst>
          </p:cNvPr>
          <p:cNvSpPr txBox="1"/>
          <p:nvPr/>
        </p:nvSpPr>
        <p:spPr>
          <a:xfrm>
            <a:off x="153305" y="1568863"/>
            <a:ext cx="141593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Description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72DC6A0-CC10-4527-8B9B-D34BB813F059}"/>
              </a:ext>
            </a:extLst>
          </p:cNvPr>
          <p:cNvSpPr txBox="1"/>
          <p:nvPr/>
        </p:nvSpPr>
        <p:spPr>
          <a:xfrm>
            <a:off x="354248" y="1969668"/>
            <a:ext cx="2689306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/>
              <a:t>['Lives in the north']</a:t>
            </a:r>
          </a:p>
          <a:p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r>
              <a:rPr lang="en-US" sz="1200" dirty="0"/>
              <a:t>['Lives in the north', 'has hooves']</a:t>
            </a:r>
          </a:p>
          <a:p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r>
              <a:rPr lang="en-US" sz="1200" dirty="0"/>
              <a:t>['Lives in the north', 'has hooves', ‘Santa Claus'</a:t>
            </a:r>
            <a:r>
              <a:rPr lang="nl-BE" sz="1200" dirty="0"/>
              <a:t>]</a:t>
            </a:r>
            <a:endParaRPr kumimoji="0" lang="nl-B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51E5401-4A40-4A08-A1C0-3BB842203F8D}"/>
              </a:ext>
            </a:extLst>
          </p:cNvPr>
          <p:cNvSpPr txBox="1"/>
          <p:nvPr/>
        </p:nvSpPr>
        <p:spPr>
          <a:xfrm>
            <a:off x="3620934" y="1568863"/>
            <a:ext cx="141593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Elastic Search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CC8A190-2BFE-44C7-9952-514DEED3DF9B}"/>
              </a:ext>
            </a:extLst>
          </p:cNvPr>
          <p:cNvSpPr txBox="1"/>
          <p:nvPr/>
        </p:nvSpPr>
        <p:spPr>
          <a:xfrm>
            <a:off x="6365986" y="1568863"/>
            <a:ext cx="197791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Classifier models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3B4F1BF-14C1-4E10-9C14-8BF5FA4E8C26}"/>
              </a:ext>
            </a:extLst>
          </p:cNvPr>
          <p:cNvSpPr/>
          <p:nvPr/>
        </p:nvSpPr>
        <p:spPr>
          <a:xfrm>
            <a:off x="3102429" y="1907415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</a:t>
            </a:r>
            <a:r>
              <a:rPr lang="nl-BE" sz="1100" dirty="0" err="1"/>
              <a:t>crayfish</a:t>
            </a:r>
            <a:r>
              <a:rPr lang="nl-BE" sz="1100" dirty="0"/>
              <a:t>': 20.1, '</a:t>
            </a:r>
            <a:r>
              <a:rPr lang="nl-BE" sz="1100" dirty="0" err="1"/>
              <a:t>newt</a:t>
            </a:r>
            <a:r>
              <a:rPr lang="nl-BE" sz="1100" dirty="0"/>
              <a:t>': 20.1, '</a:t>
            </a:r>
            <a:r>
              <a:rPr lang="nl-BE" sz="1100" dirty="0" err="1"/>
              <a:t>puma</a:t>
            </a:r>
            <a:r>
              <a:rPr lang="nl-BE" sz="1100" dirty="0"/>
              <a:t>': 20.0, '</a:t>
            </a:r>
            <a:r>
              <a:rPr lang="nl-BE" sz="1100" dirty="0" err="1"/>
              <a:t>buffalo</a:t>
            </a:r>
            <a:r>
              <a:rPr lang="nl-BE" sz="1100" dirty="0"/>
              <a:t>': 20.0, '</a:t>
            </a:r>
            <a:r>
              <a:rPr lang="nl-BE" sz="1100" dirty="0" err="1"/>
              <a:t>raccoon</a:t>
            </a:r>
            <a:r>
              <a:rPr lang="nl-BE" sz="1100" dirty="0"/>
              <a:t>': 19.9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9FF8085-BAF4-4A52-A685-A82D21B5F4F5}"/>
              </a:ext>
            </a:extLst>
          </p:cNvPr>
          <p:cNvSpPr/>
          <p:nvPr/>
        </p:nvSpPr>
        <p:spPr>
          <a:xfrm>
            <a:off x="6100445" y="1907415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</a:t>
            </a:r>
            <a:r>
              <a:rPr lang="nl-BE" sz="1100" dirty="0" err="1"/>
              <a:t>sole</a:t>
            </a:r>
            <a:r>
              <a:rPr lang="nl-BE" sz="1100" dirty="0"/>
              <a:t>': 32.3, '</a:t>
            </a:r>
            <a:r>
              <a:rPr lang="nl-BE" sz="1100" dirty="0" err="1"/>
              <a:t>slowworm</a:t>
            </a:r>
            <a:r>
              <a:rPr lang="nl-BE" sz="1100" dirty="0"/>
              <a:t>': 17.9, '</a:t>
            </a:r>
            <a:r>
              <a:rPr lang="nl-BE" sz="1100" dirty="0" err="1">
                <a:solidFill>
                  <a:srgbClr val="0070C0"/>
                </a:solidFill>
              </a:rPr>
              <a:t>reindeer</a:t>
            </a:r>
            <a:r>
              <a:rPr lang="nl-BE" sz="1100" dirty="0"/>
              <a:t>': 17.5, '</a:t>
            </a:r>
            <a:r>
              <a:rPr lang="nl-BE" sz="1100" dirty="0" err="1"/>
              <a:t>cat</a:t>
            </a:r>
            <a:r>
              <a:rPr lang="nl-BE" sz="1100" dirty="0"/>
              <a:t>': 16.4, '</a:t>
            </a:r>
            <a:r>
              <a:rPr lang="nl-BE" sz="1100" dirty="0" err="1"/>
              <a:t>goat</a:t>
            </a:r>
            <a:r>
              <a:rPr lang="nl-BE" sz="1100" dirty="0"/>
              <a:t>': 15.9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79A136B-9137-4A18-82EA-EBCA6F4EF57C}"/>
              </a:ext>
            </a:extLst>
          </p:cNvPr>
          <p:cNvSpPr/>
          <p:nvPr/>
        </p:nvSpPr>
        <p:spPr>
          <a:xfrm>
            <a:off x="3102429" y="2461410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'lynx': 24.8, '</a:t>
            </a:r>
            <a:r>
              <a:rPr lang="nl-BE" sz="1100" dirty="0" err="1">
                <a:solidFill>
                  <a:srgbClr val="0070C0"/>
                </a:solidFill>
              </a:rPr>
              <a:t>reindeer</a:t>
            </a:r>
            <a:r>
              <a:rPr lang="nl-BE" sz="1100" dirty="0"/>
              <a:t>': 22.2, 'kiwi': 21.6, 'pony': 16.0, '</a:t>
            </a:r>
            <a:r>
              <a:rPr lang="nl-BE" sz="1100" dirty="0" err="1"/>
              <a:t>buffalo</a:t>
            </a:r>
            <a:r>
              <a:rPr lang="nl-BE" sz="1100" dirty="0"/>
              <a:t>': 15.5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7B97F72-EEE2-4424-9768-AD2C05D495E8}"/>
              </a:ext>
            </a:extLst>
          </p:cNvPr>
          <p:cNvSpPr/>
          <p:nvPr/>
        </p:nvSpPr>
        <p:spPr>
          <a:xfrm>
            <a:off x="6100445" y="2461410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</a:t>
            </a:r>
            <a:r>
              <a:rPr lang="nl-BE" sz="1100" dirty="0" err="1">
                <a:solidFill>
                  <a:srgbClr val="0070C0"/>
                </a:solidFill>
              </a:rPr>
              <a:t>reindeer</a:t>
            </a:r>
            <a:r>
              <a:rPr lang="nl-BE" sz="1100" dirty="0"/>
              <a:t>': 34.5, 'lynx': 23.5, '</a:t>
            </a:r>
            <a:r>
              <a:rPr lang="nl-BE" sz="1100" dirty="0" err="1"/>
              <a:t>fruitbat</a:t>
            </a:r>
            <a:r>
              <a:rPr lang="nl-BE" sz="1100" dirty="0"/>
              <a:t>': 14.2, '</a:t>
            </a:r>
            <a:r>
              <a:rPr lang="nl-BE" sz="1100" dirty="0" err="1"/>
              <a:t>slowworm</a:t>
            </a:r>
            <a:r>
              <a:rPr lang="nl-BE" sz="1100" dirty="0"/>
              <a:t>': 13.9, '</a:t>
            </a:r>
            <a:r>
              <a:rPr lang="nl-BE" sz="1100" dirty="0" err="1"/>
              <a:t>cat</a:t>
            </a:r>
            <a:r>
              <a:rPr lang="nl-BE" sz="1100" dirty="0"/>
              <a:t>': 13.8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7B5D55D-FF36-4A5E-BF2C-802537CB3FE6}"/>
              </a:ext>
            </a:extLst>
          </p:cNvPr>
          <p:cNvSpPr/>
          <p:nvPr/>
        </p:nvSpPr>
        <p:spPr>
          <a:xfrm>
            <a:off x="3102429" y="3007620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</a:t>
            </a:r>
            <a:r>
              <a:rPr lang="nl-BE" sz="1100" dirty="0" err="1">
                <a:solidFill>
                  <a:srgbClr val="0070C0"/>
                </a:solidFill>
              </a:rPr>
              <a:t>reindeer</a:t>
            </a:r>
            <a:r>
              <a:rPr lang="nl-BE" sz="1100" dirty="0"/>
              <a:t>': 31.6, 'deer': 20.6, 'lynx': 16.6, '</a:t>
            </a:r>
            <a:r>
              <a:rPr lang="nl-BE" sz="1100" dirty="0" err="1"/>
              <a:t>goat</a:t>
            </a:r>
            <a:r>
              <a:rPr lang="nl-BE" sz="1100" dirty="0"/>
              <a:t>': 16.5, 'kiwi': 14.5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209172CA-EF36-4834-BF07-D8307D38BD85}"/>
              </a:ext>
            </a:extLst>
          </p:cNvPr>
          <p:cNvSpPr/>
          <p:nvPr/>
        </p:nvSpPr>
        <p:spPr>
          <a:xfrm>
            <a:off x="6100445" y="3007620"/>
            <a:ext cx="2609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100" dirty="0"/>
              <a:t>'</a:t>
            </a:r>
            <a:r>
              <a:rPr lang="nl-BE" sz="1100" dirty="0" err="1">
                <a:solidFill>
                  <a:srgbClr val="0070C0"/>
                </a:solidFill>
              </a:rPr>
              <a:t>reindeer</a:t>
            </a:r>
            <a:r>
              <a:rPr lang="nl-BE" sz="1100" dirty="0"/>
              <a:t>': 42.4, '</a:t>
            </a:r>
            <a:r>
              <a:rPr lang="nl-BE" sz="1100" dirty="0" err="1"/>
              <a:t>goat</a:t>
            </a:r>
            <a:r>
              <a:rPr lang="nl-BE" sz="1100" dirty="0"/>
              <a:t>': 17.6, 'lynx': 15.2, '</a:t>
            </a:r>
            <a:r>
              <a:rPr lang="nl-BE" sz="1100" dirty="0" err="1"/>
              <a:t>fruitbat</a:t>
            </a:r>
            <a:r>
              <a:rPr lang="nl-BE" sz="1100" dirty="0"/>
              <a:t>': 12.7, 'pony': 12.1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DC99267D-0A6D-4EE9-A182-3A209B0217FE}"/>
              </a:ext>
            </a:extLst>
          </p:cNvPr>
          <p:cNvSpPr txBox="1"/>
          <p:nvPr/>
        </p:nvSpPr>
        <p:spPr>
          <a:xfrm>
            <a:off x="467070" y="4003079"/>
            <a:ext cx="41049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</a:rPr>
              <a:t>Taboo words: Caribou, Antlers, 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</a:rPr>
              <a:t>Tarandus</a:t>
            </a:r>
            <a:endParaRPr kumimoji="0" lang="en-GB" sz="1600" b="1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5043873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Diavoorstelling (16:9)</PresentationFormat>
  <Paragraphs>47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Thème Office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wouter parys</cp:lastModifiedBy>
  <cp:revision>18</cp:revision>
  <dcterms:modified xsi:type="dcterms:W3CDTF">2020-06-18T17:39:15Z</dcterms:modified>
</cp:coreProperties>
</file>