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98" r:id="rId3"/>
    <p:sldId id="292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7" d="100"/>
          <a:sy n="117" d="100"/>
        </p:scale>
        <p:origin x="-318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24D8789F-61BE-6DF5-74FD-88128F52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5CC95E-4FC0-EE1E-D0A8-16C60EB0C251}"/>
              </a:ext>
            </a:extLst>
          </p:cNvPr>
          <p:cNvSpPr txBox="1"/>
          <p:nvPr/>
        </p:nvSpPr>
        <p:spPr>
          <a:xfrm>
            <a:off x="1344058" y="3429000"/>
            <a:ext cx="621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A05915-33FC-203F-E560-0B58E47EC64E}"/>
              </a:ext>
            </a:extLst>
          </p:cNvPr>
          <p:cNvSpPr txBox="1"/>
          <p:nvPr/>
        </p:nvSpPr>
        <p:spPr>
          <a:xfrm>
            <a:off x="4751024" y="2534067"/>
            <a:ext cx="6152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PAGE</a:t>
            </a:r>
            <a:endParaRPr lang="en-IN" sz="3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E70E599-B436-DD93-CA70-209D34E35A89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8335F4-7FDA-E35C-6C71-09CF5A00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7" y="1186511"/>
            <a:ext cx="6335485" cy="1791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7600" y="6356354"/>
            <a:ext cx="2844800" cy="365125"/>
            <a:chOff x="0" y="0"/>
            <a:chExt cx="5689600" cy="730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440"/>
                </a:lnSpc>
              </a:pPr>
              <a:r>
                <a:rPr lang="en-US" sz="1200">
                  <a:solidFill>
                    <a:srgbClr val="898989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sp>
        <p:nvSpPr>
          <p:cNvPr id="5" name="Freeform 5" descr="C:\Users\admin\Downloads\Brouchure (Presentation) (3).png"/>
          <p:cNvSpPr/>
          <p:nvPr/>
        </p:nvSpPr>
        <p:spPr>
          <a:xfrm>
            <a:off x="0" y="0"/>
            <a:ext cx="11925300" cy="6858000"/>
          </a:xfrm>
          <a:custGeom>
            <a:avLst/>
            <a:gdLst/>
            <a:ahLst/>
            <a:cxnLst/>
            <a:rect l="l" t="t" r="r" b="b"/>
            <a:pathLst>
              <a:path w="17887950" h="10287000">
                <a:moveTo>
                  <a:pt x="0" y="0"/>
                </a:moveTo>
                <a:lnTo>
                  <a:pt x="17887950" y="0"/>
                </a:lnTo>
                <a:lnTo>
                  <a:pt x="178879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93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062164" y="1515629"/>
            <a:ext cx="6097836" cy="588264"/>
            <a:chOff x="0" y="0"/>
            <a:chExt cx="12195672" cy="1176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95672" cy="1176528"/>
            </a:xfrm>
            <a:custGeom>
              <a:avLst/>
              <a:gdLst/>
              <a:ahLst/>
              <a:cxnLst/>
              <a:rect l="l" t="t" r="r" b="b"/>
              <a:pathLst>
                <a:path w="12195672" h="1176528">
                  <a:moveTo>
                    <a:pt x="0" y="0"/>
                  </a:moveTo>
                  <a:lnTo>
                    <a:pt x="12195672" y="0"/>
                  </a:lnTo>
                  <a:lnTo>
                    <a:pt x="12195672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12195672" cy="12717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3839"/>
                </a:lnSpc>
              </a:pPr>
              <a:r>
                <a:rPr lang="en-US" sz="3200" b="1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06815" y="2782670"/>
            <a:ext cx="6152920" cy="1292662"/>
            <a:chOff x="0" y="0"/>
            <a:chExt cx="12305840" cy="25853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05840" cy="2585324"/>
            </a:xfrm>
            <a:custGeom>
              <a:avLst/>
              <a:gdLst/>
              <a:ahLst/>
              <a:cxnLst/>
              <a:rect l="l" t="t" r="r" b="b"/>
              <a:pathLst>
                <a:path w="12305840" h="2585324">
                  <a:moveTo>
                    <a:pt x="0" y="0"/>
                  </a:moveTo>
                  <a:lnTo>
                    <a:pt x="12305840" y="0"/>
                  </a:lnTo>
                  <a:lnTo>
                    <a:pt x="12305840" y="2585324"/>
                  </a:lnTo>
                  <a:lnTo>
                    <a:pt x="0" y="2585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2305840" cy="26519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61914" lvl="1" indent="-180957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Problem</a:t>
              </a:r>
            </a:p>
            <a:p>
              <a:pPr marL="361914" lvl="1" indent="-180957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Pain Points</a:t>
              </a:r>
            </a:p>
            <a:p>
              <a:pPr marL="361914" lvl="1" indent="-180957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Exixiting Systems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424" y="114276"/>
            <a:ext cx="1413526" cy="548620"/>
            <a:chOff x="0" y="0"/>
            <a:chExt cx="2827052" cy="1097240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2776220" cy="1046480"/>
            </a:xfrm>
            <a:custGeom>
              <a:avLst/>
              <a:gdLst/>
              <a:ahLst/>
              <a:cxnLst/>
              <a:rect l="l" t="t" r="r" b="b"/>
              <a:pathLst>
                <a:path w="2776220" h="1046480">
                  <a:moveTo>
                    <a:pt x="0" y="523240"/>
                  </a:moveTo>
                  <a:cubicBezTo>
                    <a:pt x="0" y="234315"/>
                    <a:pt x="621538" y="0"/>
                    <a:pt x="1388110" y="0"/>
                  </a:cubicBezTo>
                  <a:cubicBezTo>
                    <a:pt x="2154682" y="0"/>
                    <a:pt x="2776220" y="234315"/>
                    <a:pt x="2776220" y="523240"/>
                  </a:cubicBezTo>
                  <a:cubicBezTo>
                    <a:pt x="2776220" y="812165"/>
                    <a:pt x="2154809" y="1046480"/>
                    <a:pt x="1388110" y="1046480"/>
                  </a:cubicBezTo>
                  <a:cubicBezTo>
                    <a:pt x="621411" y="1046480"/>
                    <a:pt x="0" y="812165"/>
                    <a:pt x="0" y="5232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2827020" cy="1097280"/>
            </a:xfrm>
            <a:custGeom>
              <a:avLst/>
              <a:gdLst/>
              <a:ahLst/>
              <a:cxnLst/>
              <a:rect l="l" t="t" r="r" b="b"/>
              <a:pathLst>
                <a:path w="2827020" h="1097280">
                  <a:moveTo>
                    <a:pt x="0" y="548640"/>
                  </a:moveTo>
                  <a:cubicBezTo>
                    <a:pt x="0" y="230124"/>
                    <a:pt x="656844" y="0"/>
                    <a:pt x="1413510" y="0"/>
                  </a:cubicBezTo>
                  <a:cubicBezTo>
                    <a:pt x="2170176" y="0"/>
                    <a:pt x="2827020" y="230124"/>
                    <a:pt x="2827020" y="548640"/>
                  </a:cubicBezTo>
                  <a:lnTo>
                    <a:pt x="2801620" y="548640"/>
                  </a:lnTo>
                  <a:lnTo>
                    <a:pt x="2827020" y="548640"/>
                  </a:lnTo>
                  <a:cubicBezTo>
                    <a:pt x="2827020" y="867156"/>
                    <a:pt x="2170176" y="1097280"/>
                    <a:pt x="1413510" y="1097280"/>
                  </a:cubicBezTo>
                  <a:lnTo>
                    <a:pt x="1413510" y="1071880"/>
                  </a:lnTo>
                  <a:lnTo>
                    <a:pt x="1413510" y="1097280"/>
                  </a:lnTo>
                  <a:cubicBezTo>
                    <a:pt x="656844" y="1097280"/>
                    <a:pt x="0" y="867156"/>
                    <a:pt x="0" y="548640"/>
                  </a:cubicBezTo>
                  <a:lnTo>
                    <a:pt x="25400" y="548640"/>
                  </a:lnTo>
                  <a:lnTo>
                    <a:pt x="50800" y="548640"/>
                  </a:lnTo>
                  <a:lnTo>
                    <a:pt x="25400" y="548640"/>
                  </a:lnTo>
                  <a:lnTo>
                    <a:pt x="0" y="548640"/>
                  </a:lnTo>
                  <a:moveTo>
                    <a:pt x="50800" y="548640"/>
                  </a:moveTo>
                  <a:cubicBezTo>
                    <a:pt x="50800" y="562610"/>
                    <a:pt x="39370" y="574040"/>
                    <a:pt x="25400" y="574040"/>
                  </a:cubicBezTo>
                  <a:cubicBezTo>
                    <a:pt x="11430" y="574040"/>
                    <a:pt x="0" y="562610"/>
                    <a:pt x="0" y="548640"/>
                  </a:cubicBezTo>
                  <a:cubicBezTo>
                    <a:pt x="0" y="534670"/>
                    <a:pt x="11430" y="523240"/>
                    <a:pt x="25400" y="523240"/>
                  </a:cubicBezTo>
                  <a:cubicBezTo>
                    <a:pt x="39370" y="523240"/>
                    <a:pt x="50800" y="534670"/>
                    <a:pt x="50800" y="548640"/>
                  </a:cubicBezTo>
                  <a:cubicBezTo>
                    <a:pt x="50800" y="808101"/>
                    <a:pt x="636905" y="1046480"/>
                    <a:pt x="1413510" y="1046480"/>
                  </a:cubicBezTo>
                  <a:cubicBezTo>
                    <a:pt x="2190115" y="1046480"/>
                    <a:pt x="2776220" y="808101"/>
                    <a:pt x="2776220" y="548640"/>
                  </a:cubicBezTo>
                  <a:cubicBezTo>
                    <a:pt x="2776220" y="289179"/>
                    <a:pt x="2190115" y="50800"/>
                    <a:pt x="1413510" y="50800"/>
                  </a:cubicBezTo>
                  <a:lnTo>
                    <a:pt x="1413510" y="25400"/>
                  </a:lnTo>
                  <a:lnTo>
                    <a:pt x="1413510" y="50800"/>
                  </a:lnTo>
                  <a:cubicBezTo>
                    <a:pt x="636905" y="50800"/>
                    <a:pt x="50800" y="289179"/>
                    <a:pt x="50800" y="548640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827052" cy="115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E91E53A-DF0F-1023-58C9-05124AA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3D105C34-8811-8CC7-B7BF-E0DF9710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37C3C5-3A02-07FC-CE13-A7BC27ADB99C}"/>
              </a:ext>
            </a:extLst>
          </p:cNvPr>
          <p:cNvSpPr txBox="1"/>
          <p:nvPr/>
        </p:nvSpPr>
        <p:spPr>
          <a:xfrm>
            <a:off x="4965854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IDEA TITLE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1445CF-CD2F-AA7F-CD68-C9C9844B9EBE}"/>
              </a:ext>
            </a:extLst>
          </p:cNvPr>
          <p:cNvSpPr txBox="1"/>
          <p:nvPr/>
        </p:nvSpPr>
        <p:spPr>
          <a:xfrm>
            <a:off x="1115458" y="2137309"/>
            <a:ext cx="6152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Proposed Solution 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365DBF-6EA5-2A08-9404-A0510AF27328}"/>
              </a:ext>
            </a:extLst>
          </p:cNvPr>
          <p:cNvSpPr txBox="1"/>
          <p:nvPr/>
        </p:nvSpPr>
        <p:spPr>
          <a:xfrm>
            <a:off x="1677318" y="2968778"/>
            <a:ext cx="61529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Explanation of the 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Novelty/ Uniqueness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7B3EFB8-2B6F-F6A8-5EB4-5F5B70180FD6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8564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6C2881-BC09-FF2F-56DB-12A9287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A0494B4D-E9FB-CAEC-D193-9CEB10F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C89E78-E882-AA6A-0211-6414E9E6F3C8}"/>
              </a:ext>
            </a:extLst>
          </p:cNvPr>
          <p:cNvSpPr txBox="1"/>
          <p:nvPr/>
        </p:nvSpPr>
        <p:spPr>
          <a:xfrm>
            <a:off x="1685580" y="2973136"/>
            <a:ext cx="6115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Approach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Architecture diagram / Flow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  <a:sym typeface="Neue Montreal Bold"/>
              </a:rPr>
              <a:t>Tech stack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22A930-208E-1CAC-6CDE-614A8D8DD432}"/>
              </a:ext>
            </a:extLst>
          </p:cNvPr>
          <p:cNvSpPr txBox="1"/>
          <p:nvPr/>
        </p:nvSpPr>
        <p:spPr>
          <a:xfrm>
            <a:off x="3511623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11B6C2F-61E8-0AC5-BF35-52979FE53CA7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14308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734CF1-9339-49B6-6959-43A7CC2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1E79AE3D-FDDE-6696-22A5-10EF1F94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BF3E9-749A-1DD8-F3F4-E8753E2AB93B}"/>
              </a:ext>
            </a:extLst>
          </p:cNvPr>
          <p:cNvSpPr txBox="1"/>
          <p:nvPr/>
        </p:nvSpPr>
        <p:spPr>
          <a:xfrm>
            <a:off x="3445521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FEASIBILITY AND VIABILITY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7AE87C1-7B72-9BAD-79F1-193E925BF6EE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41126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1262381-F691-5335-18B4-C0E8C20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C118FF45-2CF1-8DEC-76DD-F1D15BE3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D38F01-9BC1-17DA-DC86-FCABFAA0EE9A}"/>
              </a:ext>
            </a:extLst>
          </p:cNvPr>
          <p:cNvSpPr txBox="1"/>
          <p:nvPr/>
        </p:nvSpPr>
        <p:spPr>
          <a:xfrm>
            <a:off x="3577725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IMPACTS AND BENEFITS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88B0FFB-7079-7B32-2045-B69D3961575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10614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5ACB27-2209-95F3-220E-808868A7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F4530F95-91EE-136C-E69B-F158971C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360C83-F906-072E-1B62-4EB6C862BB8D}"/>
              </a:ext>
            </a:extLst>
          </p:cNvPr>
          <p:cNvSpPr txBox="1"/>
          <p:nvPr/>
        </p:nvSpPr>
        <p:spPr>
          <a:xfrm>
            <a:off x="1401896" y="2788602"/>
            <a:ext cx="6152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2EB690-92CD-F585-C456-4EE8D1017840}"/>
              </a:ext>
            </a:extLst>
          </p:cNvPr>
          <p:cNvSpPr txBox="1"/>
          <p:nvPr/>
        </p:nvSpPr>
        <p:spPr>
          <a:xfrm>
            <a:off x="3247214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AND REFERENCES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3974E30-660E-A311-6EF0-C9E0E67F1F02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22105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D5D61A-42A1-2DF3-BB43-FAFD39F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69DF8574-9C78-141D-ABBE-132AEBA4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C75102-8869-87F0-6507-FD5F4B1C3161}"/>
              </a:ext>
            </a:extLst>
          </p:cNvPr>
          <p:cNvSpPr txBox="1"/>
          <p:nvPr/>
        </p:nvSpPr>
        <p:spPr>
          <a:xfrm>
            <a:off x="3346367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MEMBERS DETAILS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2F9186-DD0C-EEDB-72A6-A48CB00A2B55}"/>
              </a:ext>
            </a:extLst>
          </p:cNvPr>
          <p:cNvSpPr txBox="1"/>
          <p:nvPr/>
        </p:nvSpPr>
        <p:spPr>
          <a:xfrm>
            <a:off x="310768" y="2644420"/>
            <a:ext cx="6097836" cy="5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Leader - Name / Dept / Year :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02B32BB1-2277-D3CD-DFFF-922AF95278BE}"/>
              </a:ext>
            </a:extLst>
          </p:cNvPr>
          <p:cNvSpPr txBox="1"/>
          <p:nvPr/>
        </p:nvSpPr>
        <p:spPr>
          <a:xfrm>
            <a:off x="266700" y="3242350"/>
            <a:ext cx="6484455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1 - Name / Dept / Year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47755B-51D9-0D11-36AE-7D7D00F8CF2F}"/>
              </a:ext>
            </a:extLst>
          </p:cNvPr>
          <p:cNvSpPr txBox="1"/>
          <p:nvPr/>
        </p:nvSpPr>
        <p:spPr>
          <a:xfrm>
            <a:off x="420937" y="3737772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2 - Name / Dept / Year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8BA896-E384-2AD1-DEA6-4C76137DD3B0}"/>
              </a:ext>
            </a:extLst>
          </p:cNvPr>
          <p:cNvSpPr txBox="1"/>
          <p:nvPr/>
        </p:nvSpPr>
        <p:spPr>
          <a:xfrm>
            <a:off x="413594" y="4292476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3 - Name / Dept / Year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EB5835-BC91-DE38-E082-F2BDA5E68AFC}"/>
              </a:ext>
            </a:extLst>
          </p:cNvPr>
          <p:cNvSpPr txBox="1"/>
          <p:nvPr/>
        </p:nvSpPr>
        <p:spPr>
          <a:xfrm>
            <a:off x="413594" y="4847180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4 - Name / Dept / Year 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11C4AF5-051C-57AE-CBA1-E5E152994F0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881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7594</TotalTime>
  <Words>134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154</cp:revision>
  <dcterms:created xsi:type="dcterms:W3CDTF">2013-12-12T18:46:50Z</dcterms:created>
  <dcterms:modified xsi:type="dcterms:W3CDTF">2025-04-07T18:01:47Z</dcterms:modified>
</cp:coreProperties>
</file>