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92" r:id="rId3"/>
    <p:sldId id="293" r:id="rId4"/>
    <p:sldId id="294" r:id="rId5"/>
    <p:sldId id="295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000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-1236" y="-4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24D8789F-61BE-6DF5-74FD-88128F52B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95CC95E-4FC0-EE1E-D0A8-16C60EB0C251}"/>
              </a:ext>
            </a:extLst>
          </p:cNvPr>
          <p:cNvSpPr txBox="1"/>
          <p:nvPr/>
        </p:nvSpPr>
        <p:spPr>
          <a:xfrm>
            <a:off x="1344058" y="3771900"/>
            <a:ext cx="62135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Name-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2A05915-33FC-203F-E560-0B58E47EC64E}"/>
              </a:ext>
            </a:extLst>
          </p:cNvPr>
          <p:cNvSpPr txBox="1"/>
          <p:nvPr/>
        </p:nvSpPr>
        <p:spPr>
          <a:xfrm>
            <a:off x="4751024" y="2666304"/>
            <a:ext cx="2806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 PAGE</a:t>
            </a:r>
            <a:endParaRPr lang="en-IN" sz="3200" b="1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7E70E599-B436-DD93-CA70-209D34E35A89}"/>
              </a:ext>
            </a:extLst>
          </p:cNvPr>
          <p:cNvSpPr/>
          <p:nvPr/>
        </p:nvSpPr>
        <p:spPr>
          <a:xfrm>
            <a:off x="1097556" y="1755143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988" y="1548680"/>
            <a:ext cx="4834618" cy="9361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E91E53A-DF0F-1023-58C9-05124AAB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3D105C34-8811-8CC7-B7BF-E0DF97103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637C3C5-3A02-07FC-CE13-A7BC27ADB99C}"/>
              </a:ext>
            </a:extLst>
          </p:cNvPr>
          <p:cNvSpPr txBox="1"/>
          <p:nvPr/>
        </p:nvSpPr>
        <p:spPr>
          <a:xfrm>
            <a:off x="4965854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IDEA TITLE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D11445CF-CD2F-AA7F-CD68-C9C9844B9EBE}"/>
              </a:ext>
            </a:extLst>
          </p:cNvPr>
          <p:cNvSpPr txBox="1"/>
          <p:nvPr/>
        </p:nvSpPr>
        <p:spPr>
          <a:xfrm>
            <a:off x="1115458" y="2660529"/>
            <a:ext cx="61529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itchFamily="34" charset="0"/>
                <a:cs typeface="Arial" pitchFamily="34" charset="0"/>
              </a:rPr>
              <a:t>Proposed Solution 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41365DBF-6EA5-2A08-9404-A0510AF27328}"/>
              </a:ext>
            </a:extLst>
          </p:cNvPr>
          <p:cNvSpPr txBox="1"/>
          <p:nvPr/>
        </p:nvSpPr>
        <p:spPr>
          <a:xfrm>
            <a:off x="1677318" y="3442307"/>
            <a:ext cx="61529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Abstract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itchFamily="34" charset="0"/>
              </a:rPr>
              <a:t>Explanation of the proposed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Novelty/ Uniqueness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97B3EFB8-2B6F-F6A8-5EB4-5F5B70180FD6}"/>
              </a:ext>
            </a:extLst>
          </p:cNvPr>
          <p:cNvSpPr/>
          <p:nvPr/>
        </p:nvSpPr>
        <p:spPr>
          <a:xfrm>
            <a:off x="1115458" y="1567973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85640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06C2881-BC09-FF2F-56DB-12A92873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A0494B4D-E9FB-CAEC-D193-9CEB10F3F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8C89E78-E882-AA6A-0211-6414E9E6F3C8}"/>
              </a:ext>
            </a:extLst>
          </p:cNvPr>
          <p:cNvSpPr txBox="1"/>
          <p:nvPr/>
        </p:nvSpPr>
        <p:spPr>
          <a:xfrm>
            <a:off x="1685580" y="3267050"/>
            <a:ext cx="61155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Approach Details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Architecture diagram / Flow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Arial" panose="020B0604020202020204" pitchFamily="34" charset="0"/>
                <a:cs typeface="Arial" panose="020B0604020202020204" pitchFamily="34" charset="0"/>
                <a:sym typeface="Neue Montreal Bold"/>
              </a:rPr>
              <a:t>Tech stack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22A930-208E-1CAC-6CDE-614A8D8DD432}"/>
              </a:ext>
            </a:extLst>
          </p:cNvPr>
          <p:cNvSpPr txBox="1"/>
          <p:nvPr/>
        </p:nvSpPr>
        <p:spPr>
          <a:xfrm>
            <a:off x="3511623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TECHNICAL APPROACH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B11B6C2F-61E8-0AC5-BF35-52979FE53CA7}"/>
              </a:ext>
            </a:extLst>
          </p:cNvPr>
          <p:cNvSpPr/>
          <p:nvPr/>
        </p:nvSpPr>
        <p:spPr>
          <a:xfrm>
            <a:off x="1185494" y="1567973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14308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6734CF1-9339-49B6-6959-43A7CC24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1E79AE3D-FDDE-6696-22A5-10EF1F948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F7BF3E9-749A-1DD8-F3F4-E8753E2AB93B}"/>
              </a:ext>
            </a:extLst>
          </p:cNvPr>
          <p:cNvSpPr txBox="1"/>
          <p:nvPr/>
        </p:nvSpPr>
        <p:spPr>
          <a:xfrm>
            <a:off x="3445521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FEASIBILITY AND VIABILITY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E7AE87C1-7B72-9BAD-79F1-193E925BF6EE}"/>
              </a:ext>
            </a:extLst>
          </p:cNvPr>
          <p:cNvSpPr/>
          <p:nvPr/>
        </p:nvSpPr>
        <p:spPr>
          <a:xfrm>
            <a:off x="1022208" y="1567973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411268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1262381-F691-5335-18B4-C0E8C206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C118FF45-2CF1-8DEC-76DD-F1D15BE37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1D38F01-9BC1-17DA-DC86-FCABFAA0EE9A}"/>
              </a:ext>
            </a:extLst>
          </p:cNvPr>
          <p:cNvSpPr txBox="1"/>
          <p:nvPr/>
        </p:nvSpPr>
        <p:spPr>
          <a:xfrm>
            <a:off x="3577725" y="1506418"/>
            <a:ext cx="609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IMPACTS AND BENEFITS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888B0FFB-7079-7B32-2045-B69D39615758}"/>
              </a:ext>
            </a:extLst>
          </p:cNvPr>
          <p:cNvSpPr/>
          <p:nvPr/>
        </p:nvSpPr>
        <p:spPr>
          <a:xfrm>
            <a:off x="1054865" y="15064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1061465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85ACB27-2209-95F3-220E-808868A7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F4530F95-91EE-136C-E69B-F158971CB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3360C83-F906-072E-1B62-4EB6C862BB8D}"/>
              </a:ext>
            </a:extLst>
          </p:cNvPr>
          <p:cNvSpPr txBox="1"/>
          <p:nvPr/>
        </p:nvSpPr>
        <p:spPr>
          <a:xfrm>
            <a:off x="1401896" y="2788602"/>
            <a:ext cx="6152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32EB690-92CD-F585-C456-4EE8D1017840}"/>
              </a:ext>
            </a:extLst>
          </p:cNvPr>
          <p:cNvSpPr txBox="1"/>
          <p:nvPr/>
        </p:nvSpPr>
        <p:spPr>
          <a:xfrm>
            <a:off x="3247214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RESEARCH AND REFERENCES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03974E30-660E-A311-6EF0-C9E0E67F1F02}"/>
              </a:ext>
            </a:extLst>
          </p:cNvPr>
          <p:cNvSpPr/>
          <p:nvPr/>
        </p:nvSpPr>
        <p:spPr>
          <a:xfrm>
            <a:off x="826265" y="771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221050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AD5D61A-42A1-2DF3-BB43-FAFD39F5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" name="Picture 4" descr="C:\Users\admin\Downloads\Brouchure (Presentation) (3).png">
            <a:extLst>
              <a:ext uri="{FF2B5EF4-FFF2-40B4-BE49-F238E27FC236}">
                <a16:creationId xmlns:a16="http://schemas.microsoft.com/office/drawing/2014/main" xmlns="" id="{69DF8574-9C78-141D-ABBE-132AEBA43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9253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79C75102-8869-87F0-6507-FD5F4B1C3161}"/>
              </a:ext>
            </a:extLst>
          </p:cNvPr>
          <p:cNvSpPr txBox="1"/>
          <p:nvPr/>
        </p:nvSpPr>
        <p:spPr>
          <a:xfrm>
            <a:off x="3346367" y="1506418"/>
            <a:ext cx="65467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latin typeface="Arial" panose="020B0604020202020204" pitchFamily="34" charset="0"/>
                <a:cs typeface="Arial" panose="020B0604020202020204" pitchFamily="34" charset="0"/>
              </a:rPr>
              <a:t>TEAM MEMBERS DETAILS</a:t>
            </a:r>
            <a:endParaRPr lang="en-IN" sz="32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F2F9186-DD0C-EEDB-72A6-A48CB00A2B55}"/>
              </a:ext>
            </a:extLst>
          </p:cNvPr>
          <p:cNvSpPr txBox="1"/>
          <p:nvPr/>
        </p:nvSpPr>
        <p:spPr>
          <a:xfrm>
            <a:off x="310768" y="2644420"/>
            <a:ext cx="6097836" cy="557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Leader - Name / Dept / Year :</a:t>
            </a:r>
          </a:p>
        </p:txBody>
      </p:sp>
      <p:sp>
        <p:nvSpPr>
          <p:cNvPr id="12" name="TextBox 14">
            <a:extLst>
              <a:ext uri="{FF2B5EF4-FFF2-40B4-BE49-F238E27FC236}">
                <a16:creationId xmlns:a16="http://schemas.microsoft.com/office/drawing/2014/main" xmlns="" id="{02B32BB1-2277-D3CD-DFFF-922AF95278BE}"/>
              </a:ext>
            </a:extLst>
          </p:cNvPr>
          <p:cNvSpPr txBox="1"/>
          <p:nvPr/>
        </p:nvSpPr>
        <p:spPr>
          <a:xfrm>
            <a:off x="266700" y="3242350"/>
            <a:ext cx="6484455" cy="46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1 - Name / Dept / Year 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D647755B-51D9-0D11-36AE-7D7D00F8CF2F}"/>
              </a:ext>
            </a:extLst>
          </p:cNvPr>
          <p:cNvSpPr txBox="1"/>
          <p:nvPr/>
        </p:nvSpPr>
        <p:spPr>
          <a:xfrm>
            <a:off x="420937" y="3737772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2 - Name / Dept / Year 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58BA896-E384-2AD1-DEA6-4C76137DD3B0}"/>
              </a:ext>
            </a:extLst>
          </p:cNvPr>
          <p:cNvSpPr txBox="1"/>
          <p:nvPr/>
        </p:nvSpPr>
        <p:spPr>
          <a:xfrm>
            <a:off x="413594" y="4292476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3 - Name / Dept / Year 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49EB5835-BC91-DE38-E082-F2BDA5E68AFC}"/>
              </a:ext>
            </a:extLst>
          </p:cNvPr>
          <p:cNvSpPr txBox="1"/>
          <p:nvPr/>
        </p:nvSpPr>
        <p:spPr>
          <a:xfrm>
            <a:off x="413594" y="4847180"/>
            <a:ext cx="6152920" cy="554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0D0D0D"/>
                </a:solidFill>
                <a:latin typeface="Arial" panose="020B0604020202020204" pitchFamily="34" charset="0"/>
                <a:ea typeface="Neue Montreal Bold"/>
                <a:cs typeface="Arial" panose="020B0604020202020204" pitchFamily="34" charset="0"/>
                <a:sym typeface="Neue Montreal Bold"/>
              </a:rPr>
              <a:t>Team Member 4 - Name / Dept / Year :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xmlns="" id="{111C4AF5-051C-57AE-CBA1-E5E152994F08}"/>
              </a:ext>
            </a:extLst>
          </p:cNvPr>
          <p:cNvSpPr/>
          <p:nvPr/>
        </p:nvSpPr>
        <p:spPr>
          <a:xfrm>
            <a:off x="1038537" y="1506418"/>
            <a:ext cx="1388126" cy="523220"/>
          </a:xfrm>
          <a:prstGeom prst="ellipse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Team Name</a:t>
            </a:r>
          </a:p>
        </p:txBody>
      </p:sp>
    </p:spTree>
    <p:extLst>
      <p:ext uri="{BB962C8B-B14F-4D97-AF65-F5344CB8AC3E}">
        <p14:creationId xmlns:p14="http://schemas.microsoft.com/office/powerpoint/2010/main" val="38812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7625</TotalTime>
  <Words>122</Words>
  <Application>Microsoft Office PowerPoint</Application>
  <PresentationFormat>Custom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Crowdfunder,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admin</cp:lastModifiedBy>
  <cp:revision>154</cp:revision>
  <dcterms:created xsi:type="dcterms:W3CDTF">2013-12-12T18:46:50Z</dcterms:created>
  <dcterms:modified xsi:type="dcterms:W3CDTF">2025-04-06T19:17:32Z</dcterms:modified>
</cp:coreProperties>
</file>