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41E3-35FE-B34E-8963-FECA01273305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CF631-9364-9042-ADF8-C1C9868322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74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CF631-9364-9042-ADF8-C1C98683221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34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2204-A77C-894E-9D6B-36BC78F8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D4D09-883F-A948-8D74-BCE70DDC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FE2C3-D1DD-C44A-935D-28AE9B4F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FAC18-C952-D54D-9880-7C3BBFE8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F2844-ABF9-C243-AC8F-5F86317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5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CD7FB-2602-B842-BC1C-56DFDD38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E0F98-E433-4B46-A73D-5BF3A8EDC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E2812-D6CB-4B47-9519-3BF74F7E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382B-C9C6-1D4B-A864-D4E3D4FD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0730A-EB21-5F44-A223-DD383D64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603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25425-9F2A-1F43-8696-EBF7C7DE5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AE231-E194-4245-821A-19958FEF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D509C-428E-0840-95B6-FFF3EA51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A3CB1-4DE1-424E-9079-65EBB16D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0BCE4-E32F-A541-911C-1D3AD841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2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1A4D5-B6C7-2D45-9324-810107FF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040BD-7B37-DC4F-B030-551F7AAC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583CF-3656-8D4C-8469-725EE050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5FBCE-3D40-D445-8958-D3170167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043C3-4975-A24B-964D-5018B2A6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0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C2E4-122B-BB45-B8C7-879B5570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CA2D5-2AF5-0442-AD25-18585905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FB40F-F164-EE44-8AEF-E022D058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1B8AB-82C4-4445-8B97-2411AD3A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606D5-3E85-F147-9040-36C86A35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3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1B6BC-F4F3-624B-8B94-5CE8866C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3DC31-269D-9244-821E-3CEFADB91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BF399-194F-2D47-A584-4E514A28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88143-7DB9-2749-B095-1EBA5932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7BF0E-2104-1947-B048-41650EBE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2AEB-7448-C54D-B134-3EB8D214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86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D11D-E74B-9D48-A814-85DD9B69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A4DC0-090A-7447-B0DF-F88D9B8E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8E4C7-9963-A745-AFB4-B546FA15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ED4320-E82E-2542-A96C-8E8BFD192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7370A-D405-544D-A85D-BD08C977E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9FB09E-29FF-2D41-BA79-80F25A7B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DC6816-1E73-D84D-B812-F30CB17C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32953-B25C-F345-BCFC-37945820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9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48F3E-7F42-F94C-A0FC-3029E4FA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5B456D-2A2E-F04F-B58C-008E1788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4A365-CC3A-1241-A3E1-AAE7396C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5B7336-07E5-D647-969B-2329BF6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8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B700B3-37D1-4F4C-B58B-9A26EB0A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8035-0819-3B42-9645-FAA8C997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1F046-C164-F34A-AD0B-C344655B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6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1E1C-D98E-4E4B-95B6-42D8E6AF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A9892-AF50-2446-AAFA-7BB3C5C4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EF7D7-3725-F44B-BD2D-00C38E4E6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B1E57-58D6-D646-81CE-A9A2D15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C1C40-26C7-854A-A2F1-7785CF53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93A44-1F78-8643-AEA9-61CE2AFC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8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59835-9787-504B-8D9F-70BDAA90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707A59-E4A5-6F4A-BAD4-B6FD6D2DF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E770D-FBAD-9043-A44E-E2C74E15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38C84-05CE-B548-AC37-29239CB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DBF-0FB2-9144-BA08-1A76665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BB450-2DCE-924B-8751-9D3DC5A6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1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C55AB-FFBD-D94A-8BF0-2B322D3A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DB14A-6827-584A-8FD2-48534F8D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A4B82-8EC6-7840-8DCF-19135324B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75798-5F6B-0D4E-AC16-0D95E8342744}" type="datetimeFigureOut">
              <a:rPr kumimoji="1" lang="ko-KR" altLang="en-US" smtClean="0"/>
              <a:t>2018. 5. 29.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601C6-6A0B-3D48-A600-2195717BB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2762C-5CE0-D342-B255-DB5839CF4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674F-A349-7444-8FF2-09A837D547F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3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851FCD3-5B04-7B4D-8083-F2C9A9A47FD5}"/>
              </a:ext>
            </a:extLst>
          </p:cNvPr>
          <p:cNvSpPr/>
          <p:nvPr/>
        </p:nvSpPr>
        <p:spPr>
          <a:xfrm>
            <a:off x="1400342" y="2678794"/>
            <a:ext cx="1552557" cy="707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Android</a:t>
            </a:r>
          </a:p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(Client)</a:t>
            </a:r>
            <a:endParaRPr kumimoji="1" lang="ko-KR" altLang="en-US" sz="13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07F95-89C7-F647-B71D-D130674DA187}"/>
              </a:ext>
            </a:extLst>
          </p:cNvPr>
          <p:cNvSpPr/>
          <p:nvPr/>
        </p:nvSpPr>
        <p:spPr>
          <a:xfrm>
            <a:off x="4193818" y="2678794"/>
            <a:ext cx="1552557" cy="707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Tomcat</a:t>
            </a:r>
          </a:p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(WAS, API)</a:t>
            </a:r>
            <a:endParaRPr kumimoji="1" lang="ko-KR" altLang="en-US" sz="13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7F6E07-2D9C-BA4E-B8D5-0946D88814E8}"/>
              </a:ext>
            </a:extLst>
          </p:cNvPr>
          <p:cNvSpPr/>
          <p:nvPr/>
        </p:nvSpPr>
        <p:spPr>
          <a:xfrm>
            <a:off x="7421112" y="1181689"/>
            <a:ext cx="1552557" cy="707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Data(Bank)</a:t>
            </a:r>
          </a:p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(NH </a:t>
            </a:r>
            <a:r>
              <a:rPr kumimoji="1" lang="en-US" altLang="ko-KR" sz="13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BackEnd</a:t>
            </a:r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R" altLang="en-US" sz="13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6F4647-02A0-6C4C-950D-6C49B02B6590}"/>
              </a:ext>
            </a:extLst>
          </p:cNvPr>
          <p:cNvSpPr/>
          <p:nvPr/>
        </p:nvSpPr>
        <p:spPr>
          <a:xfrm>
            <a:off x="8335512" y="2678794"/>
            <a:ext cx="1552557" cy="707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</a:t>
            </a:r>
          </a:p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en-US" altLang="ko-KR" sz="13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SparkML</a:t>
            </a:r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506B8E-474B-6841-BD80-C7DA8DF77757}"/>
              </a:ext>
            </a:extLst>
          </p:cNvPr>
          <p:cNvSpPr/>
          <p:nvPr/>
        </p:nvSpPr>
        <p:spPr>
          <a:xfrm>
            <a:off x="7421112" y="4534488"/>
            <a:ext cx="1552557" cy="7073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DB</a:t>
            </a:r>
          </a:p>
          <a:p>
            <a:pPr algn="ctr"/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en-US" altLang="ko-KR" sz="13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Mysql</a:t>
            </a:r>
            <a:r>
              <a:rPr kumimoji="1" lang="en-US" altLang="ko-KR" sz="13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A3FEAA-A73C-DF43-B84C-F2426C69CB98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952899" y="3032492"/>
            <a:ext cx="12409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F0E3A3EE-42C6-A14A-8CC7-91231B1B724D}"/>
              </a:ext>
            </a:extLst>
          </p:cNvPr>
          <p:cNvCxnSpPr>
            <a:stCxn id="11" idx="1"/>
            <a:endCxn id="10" idx="0"/>
          </p:cNvCxnSpPr>
          <p:nvPr/>
        </p:nvCxnSpPr>
        <p:spPr>
          <a:xfrm rot="10800000" flipV="1">
            <a:off x="4970098" y="1535386"/>
            <a:ext cx="2451015" cy="114340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C3BBDE57-6BC2-5F49-8BC6-30BFA99BF817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4970098" y="3386190"/>
            <a:ext cx="2451015" cy="15019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AA8FAA-F341-364C-B93D-AAC785AEFC3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746375" y="3032492"/>
            <a:ext cx="25891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06DB8CE3-CD70-D748-B107-6B98F8A85B7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8080442" y="3503138"/>
            <a:ext cx="1148299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3A8A1A-E3B9-EE43-9B70-6CBAB241CA0D}"/>
              </a:ext>
            </a:extLst>
          </p:cNvPr>
          <p:cNvSpPr txBox="1"/>
          <p:nvPr/>
        </p:nvSpPr>
        <p:spPr>
          <a:xfrm>
            <a:off x="1202761" y="3462888"/>
            <a:ext cx="183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1. Android 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특정 주기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DA2D8-CB9B-264D-9DA1-608C737133AE}"/>
              </a:ext>
            </a:extLst>
          </p:cNvPr>
          <p:cNvSpPr txBox="1"/>
          <p:nvPr/>
        </p:nvSpPr>
        <p:spPr>
          <a:xfrm>
            <a:off x="5942463" y="3185889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2-1.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spark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전달인자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포워딩</a:t>
            </a:r>
            <a:endParaRPr kumimoji="1" lang="ko-KR" altLang="en-US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14E75D-6146-A547-8284-519BA063AC23}"/>
              </a:ext>
            </a:extLst>
          </p:cNvPr>
          <p:cNvSpPr txBox="1"/>
          <p:nvPr/>
        </p:nvSpPr>
        <p:spPr>
          <a:xfrm>
            <a:off x="4178403" y="3816585"/>
            <a:ext cx="2093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2-2.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Database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결과 조회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EF11C7-B68A-2C4A-ACB5-4A690471F1F0}"/>
              </a:ext>
            </a:extLst>
          </p:cNvPr>
          <p:cNvSpPr txBox="1"/>
          <p:nvPr/>
        </p:nvSpPr>
        <p:spPr>
          <a:xfrm>
            <a:off x="8654591" y="3998688"/>
            <a:ext cx="232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전달 인자에 따른 모델 학습 진행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0B95B4-4233-C34E-B1C6-F4CDB826E087}"/>
              </a:ext>
            </a:extLst>
          </p:cNvPr>
          <p:cNvSpPr txBox="1"/>
          <p:nvPr/>
        </p:nvSpPr>
        <p:spPr>
          <a:xfrm>
            <a:off x="7734307" y="5405788"/>
            <a:ext cx="1840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모델을 통한 결과값 저장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C877B6-C55E-C841-A1C5-D695CA8CCDE2}"/>
              </a:ext>
            </a:extLst>
          </p:cNvPr>
          <p:cNvSpPr txBox="1"/>
          <p:nvPr/>
        </p:nvSpPr>
        <p:spPr>
          <a:xfrm>
            <a:off x="4617674" y="1119886"/>
            <a:ext cx="2600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송금과 같은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NH API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호출시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데이터 전달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C89B64-5CC2-D94E-943B-B59D8B1E9012}"/>
              </a:ext>
            </a:extLst>
          </p:cNvPr>
          <p:cNvSpPr txBox="1"/>
          <p:nvPr/>
        </p:nvSpPr>
        <p:spPr>
          <a:xfrm>
            <a:off x="534705" y="5036455"/>
            <a:ext cx="6077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DB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통한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Get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모델학습은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비동기로 처리됨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모델을 통해 측정된 결과를 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and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가져오는 것이 아님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처리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로직상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성능 관련하여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이전에 가지고 있는 광고 데이터가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변경되었을경우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값을 전달한다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해시값을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사용하여 상태 변화를 감지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값을 가져옴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93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105</Words>
  <Application>Microsoft Macintosh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NanumBarunGothic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김시온</dc:creator>
  <cp:lastModifiedBy>김시온</cp:lastModifiedBy>
  <cp:revision>6</cp:revision>
  <dcterms:created xsi:type="dcterms:W3CDTF">2018-05-29T04:41:02Z</dcterms:created>
  <dcterms:modified xsi:type="dcterms:W3CDTF">2018-05-29T06:34:58Z</dcterms:modified>
</cp:coreProperties>
</file>