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68" r:id="rId17"/>
    <p:sldId id="269" r:id="rId18"/>
    <p:sldId id="274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9"/>
  </p:normalViewPr>
  <p:slideViewPr>
    <p:cSldViewPr snapToGrid="0" snapToObjects="1">
      <p:cViewPr varScale="1">
        <p:scale>
          <a:sx n="135" d="100"/>
          <a:sy n="135" d="100"/>
        </p:scale>
        <p:origin x="4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C1998-0770-DF4B-B31B-7750EDC93950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5B63C-5F29-4548-810D-B069E789BFD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76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B63C-5F29-4548-810D-B069E789BFD4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571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B63C-5F29-4548-810D-B069E789BFD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101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B63C-5F29-4548-810D-B069E789BFD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620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5B63C-5F29-4548-810D-B069E789BFD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61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31B23-E1D8-B74F-8AC2-0F852E734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BB38D7-B208-D143-AAF9-784BD9992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F2BCE-9537-344F-B3AC-00756CBE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3BA00-DC3A-EA40-A19D-BAE1F401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45284-59F1-E64C-A1F4-D126C2AB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24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330C3-6641-B840-816E-BA57C24B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5BB70D-3408-8E4A-BC2B-9DF3893AD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5FAA5-7C20-6C41-905E-AE07B533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4B9C2-35C7-7F41-8009-0885667A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B31F7-50D0-3641-961B-3B310686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26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D3B39-DD03-A640-8955-7C8306F4E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ABC08-E2C4-C249-9751-FEF683990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5492B-819D-BA4D-B243-7C1032AD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B805B-47F8-F443-B0E8-F45D77EA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39FA6-FBB3-054C-8410-9D0BBCB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4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4B2DF-D923-EE43-B633-0DE616BA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DA7E2A-647B-904B-B4AE-93771186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B54AA2-A56A-5C47-88F5-E2A0BFDB4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42FB6-BA9F-154D-B6C9-3ED998B4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CB860-E993-834B-8CC0-97CDB454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06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4FC6-C6BC-0C41-8FD7-FBE7ED49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EB2F1-5EBB-DF41-8EBF-8D5042FD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D3E56-0B7E-3548-BD20-3671D82F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E9D3A-235A-9A40-A499-DA4DA294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9DC11-2415-974C-BEE9-1D21220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316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9FF62-A86B-8848-AB28-5B6750B8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3EACB-A74A-1748-807C-AD753111D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88BF5-7118-2147-A460-A50A27C7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5D6B9-03EC-544C-8423-6B6B100F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65FCB6-A383-5D40-8808-71915610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7D5D3-1B51-E642-AF13-B85D109B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19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FD5A1-B1CC-6E4B-BA3C-AB097820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2C416-3F87-A247-805C-BC90EA5EF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0D618-4F10-F347-8C2E-487FE31A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A7E1EC-EF16-584D-9951-DDFB2E314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6FC61B-9C3B-7142-B060-A500E9FF7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65EA92-F7CF-DE4A-9E48-EB262F48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539B8F-2285-D84A-A640-E86F0B51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E152FE-1148-4D4D-883E-8CDC0669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48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98368-E296-0C46-B726-E04E37E5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2AF45-7415-3E4B-A360-05D0C2B4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141019-3BFC-2441-871A-17E44C99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4C38F8-1840-4145-BB98-EC3D0EA9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186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777DF-EF96-9446-B024-0C51FCAE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A23BA4-E5E9-FB45-A9C4-FA3DBA58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35FA6-1A53-C642-9630-3C183C3B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37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1CC87-0048-6F45-8B78-E3F1557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87181-E381-CC4E-A311-1A6EFDCCD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E9F14A-1EDC-5648-B9AD-01E7655CD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923BA-F991-444F-A0DD-41C14873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ABEE1-CDFF-684E-9BA3-EBFF508B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6DDCD-BD52-D740-8B44-E52F7EEB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040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3487-6095-0A45-A5C7-8023C896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A37074-4776-794C-A7E8-CF128598C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D532D-7BF4-1841-8B26-1779BF89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B51E0A-0002-3C46-AF77-F0F3730C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1BD6E-8560-564A-A0C0-C71AE7A8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F697E-7E46-DA4F-879D-94E05C56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070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247C69-D04E-A248-9CCF-7168A533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11942A-762F-0D44-B01E-4AC5F7E4E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8A99B-B1B5-514C-B0EA-C73002CD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C545-5D0A-F440-A31B-86A7D01EF78F}" type="datetimeFigureOut">
              <a:rPr kumimoji="1" lang="ko-KR" altLang="en-US" smtClean="0"/>
              <a:t>2018. 5. 27.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AA54C-3DF0-4F48-943E-19115AAB1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15A24-8C74-FC49-91C3-897D158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E8751-2E61-5841-BE57-2791EC1306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10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8EA0-C401-6C44-8D06-9375EAB6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표지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4EBD-8AEA-DD49-9061-DB15536DF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Simple + Benefit + Life = </a:t>
            </a:r>
            <a:r>
              <a:rPr kumimoji="1" lang="en-US" altLang="ko-KR" dirty="0" err="1"/>
              <a:t>NHLifeShip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08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IDEATE(2)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간편하고 강력한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제안합니다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특징 관련 슬라이드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248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IDEATE(3)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시장 조사 한 내용 및 우리 어플리케이션의 </a:t>
            </a:r>
            <a:r>
              <a:rPr kumimoji="1" lang="ko-KR" altLang="en-US" dirty="0" err="1"/>
              <a:t>차별점</a:t>
            </a:r>
            <a:r>
              <a:rPr kumimoji="1" lang="ko-KR" altLang="en-US" dirty="0"/>
              <a:t> 제시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14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IDEATE(4)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차별점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정리표</a:t>
            </a:r>
            <a:endParaRPr kumimoji="1" lang="en-US" altLang="ko-KR" dirty="0"/>
          </a:p>
          <a:p>
            <a:r>
              <a:rPr kumimoji="1" lang="ko-KR" altLang="en-US" dirty="0"/>
              <a:t>우리 제품이 제일 뛰어나다는 것을 한눈에 보여줄 수 있는 </a:t>
            </a:r>
            <a:r>
              <a:rPr kumimoji="1" lang="ko-KR" altLang="en-US" dirty="0" err="1"/>
              <a:t>장표</a:t>
            </a:r>
            <a:endParaRPr kumimoji="1" lang="en-US" altLang="ko-KR" dirty="0"/>
          </a:p>
          <a:p>
            <a:r>
              <a:rPr kumimoji="1" lang="en-US" altLang="ko-KR" dirty="0"/>
              <a:t>5</a:t>
            </a:r>
            <a:r>
              <a:rPr kumimoji="1" lang="ko-KR" altLang="en-US" dirty="0"/>
              <a:t>가지 어플리케이션 </a:t>
            </a:r>
            <a:r>
              <a:rPr kumimoji="1" lang="en-US" altLang="ko-KR" dirty="0"/>
              <a:t>+</a:t>
            </a:r>
            <a:r>
              <a:rPr kumimoji="1" lang="ko-KR" altLang="en-US" dirty="0"/>
              <a:t> 우리 제품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하나 </a:t>
            </a:r>
            <a:r>
              <a:rPr kumimoji="1" lang="ko-KR" altLang="en-US" dirty="0" err="1"/>
              <a:t>멤버스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메이트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신한 </a:t>
            </a:r>
            <a:r>
              <a:rPr kumimoji="1" lang="en-US" altLang="ko-KR" dirty="0"/>
              <a:t>FAN, T</a:t>
            </a:r>
            <a:r>
              <a:rPr kumimoji="1" lang="ko-KR" altLang="en-US" dirty="0"/>
              <a:t>멤버십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LPoint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2359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8EA0-C401-6C44-8D06-9375EAB6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BUSINESS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4EBD-8AEA-DD49-9061-DB15536DF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사업화</a:t>
            </a:r>
          </a:p>
        </p:txBody>
      </p:sp>
    </p:spTree>
    <p:extLst>
      <p:ext uri="{BB962C8B-B14F-4D97-AF65-F5344CB8AC3E}">
        <p14:creationId xmlns:p14="http://schemas.microsoft.com/office/powerpoint/2010/main" val="370891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BUSINESS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마케팅은 어떻게 할 건지</a:t>
            </a:r>
            <a:endParaRPr kumimoji="1" lang="en-US" altLang="ko-KR" dirty="0"/>
          </a:p>
          <a:p>
            <a:r>
              <a:rPr kumimoji="1" lang="ko-KR" altLang="en-US" dirty="0"/>
              <a:t>단순히 흥미 위주의 아이디어가 아닌 타당한 아이디어라는 증명</a:t>
            </a:r>
            <a:endParaRPr kumimoji="1" lang="en-US" altLang="ko-KR" dirty="0"/>
          </a:p>
          <a:p>
            <a:r>
              <a:rPr kumimoji="1" lang="ko-KR" altLang="en-US" dirty="0"/>
              <a:t>내부 정책 제시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포인트 제공은 어떻게 할 것이며</a:t>
            </a:r>
            <a:r>
              <a:rPr kumimoji="1" lang="en-US" altLang="ko-KR" dirty="0"/>
              <a:t>..</a:t>
            </a:r>
            <a:r>
              <a:rPr kumimoji="1" lang="ko-KR" altLang="en-US" dirty="0"/>
              <a:t> 등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091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BUSINESS(2)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이전 페이지와 내용 동일</a:t>
            </a:r>
            <a:endParaRPr kumimoji="1" lang="en-US" altLang="ko-KR" dirty="0"/>
          </a:p>
          <a:p>
            <a:r>
              <a:rPr kumimoji="1" lang="ko-KR" altLang="en-US" dirty="0"/>
              <a:t>마케팅은 어떻게 할 건지</a:t>
            </a:r>
            <a:endParaRPr kumimoji="1" lang="en-US" altLang="ko-KR" dirty="0"/>
          </a:p>
          <a:p>
            <a:r>
              <a:rPr kumimoji="1" lang="ko-KR" altLang="en-US" dirty="0"/>
              <a:t>내부 정책 제시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포인트 제공은 어떻게 할 것이며</a:t>
            </a:r>
            <a:r>
              <a:rPr kumimoji="1" lang="en-US" altLang="ko-KR" dirty="0"/>
              <a:t>..</a:t>
            </a:r>
            <a:r>
              <a:rPr kumimoji="1" lang="ko-KR" altLang="en-US" dirty="0"/>
              <a:t> 등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29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8EA0-C401-6C44-8D06-9375EAB6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EXPANANCY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4EBD-8AEA-DD49-9061-DB15536DF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87642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EXPANACY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…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얻을 수 있는 가치를 설명합니다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농협 입장에서의 소비자 유입</a:t>
            </a:r>
            <a:endParaRPr kumimoji="1" lang="en-US" altLang="ko-KR" dirty="0"/>
          </a:p>
          <a:p>
            <a:r>
              <a:rPr kumimoji="1" lang="ko-KR" altLang="en-US" dirty="0"/>
              <a:t>소비자에 대한 긍정적 사고 증대</a:t>
            </a:r>
            <a:endParaRPr kumimoji="1" lang="en-US" altLang="ko-KR" dirty="0"/>
          </a:p>
          <a:p>
            <a:r>
              <a:rPr kumimoji="1" lang="ko-KR" altLang="en-US" dirty="0"/>
              <a:t>어플리케이션 </a:t>
            </a:r>
            <a:r>
              <a:rPr kumimoji="1" lang="ko-KR" altLang="en-US" dirty="0" err="1"/>
              <a:t>유저수의</a:t>
            </a:r>
            <a:r>
              <a:rPr kumimoji="1" lang="ko-KR" altLang="en-US" dirty="0"/>
              <a:t> 증가에 따른 </a:t>
            </a:r>
            <a:r>
              <a:rPr kumimoji="1" lang="ko-KR" altLang="en-US" dirty="0" err="1"/>
              <a:t>제휴사</a:t>
            </a:r>
            <a:r>
              <a:rPr kumimoji="1" lang="ko-KR" altLang="en-US" dirty="0"/>
              <a:t> 계약 </a:t>
            </a:r>
            <a:r>
              <a:rPr kumimoji="1" lang="ko-KR" altLang="en-US" dirty="0" err="1"/>
              <a:t>체결간</a:t>
            </a:r>
            <a:r>
              <a:rPr kumimoji="1" lang="ko-KR" altLang="en-US" dirty="0"/>
              <a:t> 수익 증가 등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90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8EA0-C401-6C44-8D06-9375EAB6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FUTURE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4EBD-8AEA-DD49-9061-DB15536DF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미래</a:t>
            </a:r>
          </a:p>
        </p:txBody>
      </p:sp>
    </p:spTree>
    <p:extLst>
      <p:ext uri="{BB962C8B-B14F-4D97-AF65-F5344CB8AC3E}">
        <p14:creationId xmlns:p14="http://schemas.microsoft.com/office/powerpoint/2010/main" val="1110863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FUTURE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어떤식으로</a:t>
            </a:r>
            <a:r>
              <a:rPr kumimoji="1" lang="ko-KR" altLang="en-US" dirty="0"/>
              <a:t> 활용 가능할 것이다</a:t>
            </a:r>
            <a:endParaRPr kumimoji="1" lang="en-US" altLang="ko-KR" dirty="0"/>
          </a:p>
          <a:p>
            <a:r>
              <a:rPr kumimoji="1" lang="ko-KR" altLang="en-US" dirty="0"/>
              <a:t>추후 사업 </a:t>
            </a:r>
            <a:r>
              <a:rPr kumimoji="1" lang="ko-KR" altLang="en-US" dirty="0" err="1"/>
              <a:t>확장시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어떤 방향으로 응용이 가능한지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988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DEFINE</a:t>
            </a:r>
          </a:p>
          <a:p>
            <a:r>
              <a:rPr kumimoji="1" lang="en-US" altLang="ko-KR" dirty="0"/>
              <a:t>2. IDEATE</a:t>
            </a:r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BUSINESS</a:t>
            </a:r>
          </a:p>
          <a:p>
            <a:r>
              <a:rPr kumimoji="1" lang="en-US" altLang="ko-KR" dirty="0"/>
              <a:t>4. EXPANANCY</a:t>
            </a:r>
          </a:p>
          <a:p>
            <a:r>
              <a:rPr kumimoji="1" lang="en-US" altLang="ko-KR" dirty="0"/>
              <a:t>5. DEMO</a:t>
            </a:r>
          </a:p>
        </p:txBody>
      </p:sp>
    </p:spTree>
    <p:extLst>
      <p:ext uri="{BB962C8B-B14F-4D97-AF65-F5344CB8AC3E}">
        <p14:creationId xmlns:p14="http://schemas.microsoft.com/office/powerpoint/2010/main" val="1094409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8EA0-C401-6C44-8D06-9375EAB6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DEMO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4EBD-8AEA-DD49-9061-DB15536DF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데모 시연</a:t>
            </a:r>
          </a:p>
        </p:txBody>
      </p:sp>
    </p:spTree>
    <p:extLst>
      <p:ext uri="{BB962C8B-B14F-4D97-AF65-F5344CB8AC3E}">
        <p14:creationId xmlns:p14="http://schemas.microsoft.com/office/powerpoint/2010/main" val="360194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8EA0-C401-6C44-8D06-9375EAB6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THANK YOU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4EBD-8AEA-DD49-9061-DB15536DF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66110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8EA0-C401-6C44-8D06-9375EAB6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DEFINE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4EBD-8AEA-DD49-9061-DB15536DF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문제점</a:t>
            </a:r>
          </a:p>
        </p:txBody>
      </p:sp>
    </p:spTree>
    <p:extLst>
      <p:ext uri="{BB962C8B-B14F-4D97-AF65-F5344CB8AC3E}">
        <p14:creationId xmlns:p14="http://schemas.microsoft.com/office/powerpoint/2010/main" val="407582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DEFINE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현 시장의 문제점을 서술합니다</a:t>
            </a:r>
            <a:r>
              <a:rPr kumimoji="1" lang="en-US" altLang="ko-KR" dirty="0"/>
              <a:t>.(</a:t>
            </a:r>
            <a:r>
              <a:rPr kumimoji="1" lang="ko-KR" altLang="en-US" dirty="0"/>
              <a:t>사전조사 내용 포함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현재 멤버십 시장에서의 불편했던 점 서술</a:t>
            </a:r>
            <a:endParaRPr kumimoji="1" lang="en-US" altLang="ko-KR" dirty="0"/>
          </a:p>
          <a:p>
            <a:r>
              <a:rPr kumimoji="1" lang="ko-KR" altLang="en-US" dirty="0"/>
              <a:t>복잡한 메뉴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불편한 </a:t>
            </a:r>
            <a:r>
              <a:rPr kumimoji="1" lang="en-US" altLang="ko-KR" dirty="0"/>
              <a:t>UX</a:t>
            </a:r>
          </a:p>
        </p:txBody>
      </p:sp>
    </p:spTree>
    <p:extLst>
      <p:ext uri="{BB962C8B-B14F-4D97-AF65-F5344CB8AC3E}">
        <p14:creationId xmlns:p14="http://schemas.microsoft.com/office/powerpoint/2010/main" val="64065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DEFINE(2)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사전 조사자료 제시</a:t>
            </a:r>
            <a:endParaRPr kumimoji="1" lang="en-US" altLang="ko-KR" dirty="0"/>
          </a:p>
          <a:p>
            <a:r>
              <a:rPr kumimoji="1" lang="ko-KR" altLang="en-US" dirty="0" err="1"/>
              <a:t>리브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메이트</a:t>
            </a:r>
            <a:r>
              <a:rPr kumimoji="1" lang="en-US" altLang="ko-KR" dirty="0"/>
              <a:t>(UX</a:t>
            </a:r>
            <a:r>
              <a:rPr kumimoji="1" lang="ko-KR" altLang="en-US" dirty="0"/>
              <a:t>의 불편함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하나 </a:t>
            </a:r>
            <a:r>
              <a:rPr kumimoji="1" lang="ko-KR" altLang="en-US" dirty="0" err="1"/>
              <a:t>멤버스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다양한 기능을 통한 복잡성 증대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Lpoint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자신이 원하는 쿠폰을 찾아야 한다는 불편함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신한</a:t>
            </a:r>
            <a:r>
              <a:rPr kumimoji="1" lang="en-US" altLang="ko-KR" dirty="0"/>
              <a:t>FAN(...)</a:t>
            </a:r>
          </a:p>
        </p:txBody>
      </p:sp>
    </p:spTree>
    <p:extLst>
      <p:ext uri="{BB962C8B-B14F-4D97-AF65-F5344CB8AC3E}">
        <p14:creationId xmlns:p14="http://schemas.microsoft.com/office/powerpoint/2010/main" val="147805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DEFINE(3)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이전과 내용 동일</a:t>
            </a:r>
            <a:endParaRPr kumimoji="1" lang="en-US" altLang="ko-KR" dirty="0"/>
          </a:p>
          <a:p>
            <a:r>
              <a:rPr kumimoji="1" lang="ko-KR" altLang="en-US" dirty="0"/>
              <a:t>사전 조사자료 제시</a:t>
            </a:r>
            <a:endParaRPr kumimoji="1" lang="en-US" altLang="ko-KR" dirty="0"/>
          </a:p>
          <a:p>
            <a:r>
              <a:rPr kumimoji="1" lang="ko-KR" altLang="en-US" dirty="0" err="1"/>
              <a:t>리브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메이트</a:t>
            </a:r>
            <a:r>
              <a:rPr kumimoji="1" lang="en-US" altLang="ko-KR" dirty="0"/>
              <a:t>(UX</a:t>
            </a:r>
            <a:r>
              <a:rPr kumimoji="1" lang="ko-KR" altLang="en-US" dirty="0"/>
              <a:t>의 불편함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하나 </a:t>
            </a:r>
            <a:r>
              <a:rPr kumimoji="1" lang="ko-KR" altLang="en-US" dirty="0" err="1"/>
              <a:t>멤버스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다양한 기능을 통한 복잡성 증대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Lpoint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자신이 원하는 쿠폰을 찾아야 한다는 불편함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신한</a:t>
            </a:r>
            <a:r>
              <a:rPr kumimoji="1" lang="en-US" altLang="ko-KR" dirty="0"/>
              <a:t>FAN(...)</a:t>
            </a:r>
          </a:p>
        </p:txBody>
      </p:sp>
    </p:spTree>
    <p:extLst>
      <p:ext uri="{BB962C8B-B14F-4D97-AF65-F5344CB8AC3E}">
        <p14:creationId xmlns:p14="http://schemas.microsoft.com/office/powerpoint/2010/main" val="69787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DEFINE(3)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이전과 내용 동일</a:t>
            </a:r>
            <a:endParaRPr kumimoji="1" lang="en-US" altLang="ko-KR" dirty="0"/>
          </a:p>
          <a:p>
            <a:r>
              <a:rPr kumimoji="1" lang="ko-KR" altLang="en-US" dirty="0"/>
              <a:t>사전 조사자료 제시</a:t>
            </a:r>
            <a:endParaRPr kumimoji="1" lang="en-US" altLang="ko-KR" dirty="0"/>
          </a:p>
          <a:p>
            <a:r>
              <a:rPr kumimoji="1" lang="ko-KR" altLang="en-US" dirty="0" err="1"/>
              <a:t>리브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메이트</a:t>
            </a:r>
            <a:r>
              <a:rPr kumimoji="1" lang="en-US" altLang="ko-KR" dirty="0"/>
              <a:t>(UX</a:t>
            </a:r>
            <a:r>
              <a:rPr kumimoji="1" lang="ko-KR" altLang="en-US" dirty="0"/>
              <a:t>의 불편함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하나 </a:t>
            </a:r>
            <a:r>
              <a:rPr kumimoji="1" lang="ko-KR" altLang="en-US" dirty="0" err="1"/>
              <a:t>멤버스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다양한 기능을 통한 복잡성 증대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 err="1"/>
              <a:t>Lpoint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자신이 원하는 쿠폰을 찾아야 한다는 불편함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신한</a:t>
            </a:r>
            <a:r>
              <a:rPr kumimoji="1" lang="en-US" altLang="ko-KR" dirty="0"/>
              <a:t>FAN(...)</a:t>
            </a:r>
          </a:p>
        </p:txBody>
      </p:sp>
    </p:spTree>
    <p:extLst>
      <p:ext uri="{BB962C8B-B14F-4D97-AF65-F5344CB8AC3E}">
        <p14:creationId xmlns:p14="http://schemas.microsoft.com/office/powerpoint/2010/main" val="321744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18EA0-C401-6C44-8D06-9375EAB68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IDEATE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484EBD-8AEA-DD49-9061-DB15536DF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아이디어 제안</a:t>
            </a:r>
          </a:p>
        </p:txBody>
      </p:sp>
    </p:spTree>
    <p:extLst>
      <p:ext uri="{BB962C8B-B14F-4D97-AF65-F5344CB8AC3E}">
        <p14:creationId xmlns:p14="http://schemas.microsoft.com/office/powerpoint/2010/main" val="3530319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A63D-CCD1-B847-A99A-BCC0FC5A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IDEATE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2089D-DBC8-F040-AD42-493BFBBF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간편하고 강력한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….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제안합니다</a:t>
            </a:r>
            <a:r>
              <a:rPr kumimoji="1" lang="en-US" altLang="ko-KR" dirty="0"/>
              <a:t>!</a:t>
            </a:r>
          </a:p>
          <a:p>
            <a:r>
              <a:rPr kumimoji="1" lang="ko-KR" altLang="en-US" dirty="0"/>
              <a:t>특징 관련 슬라이드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60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337</Words>
  <Application>Microsoft Macintosh PowerPoint</Application>
  <PresentationFormat>와이드스크린</PresentationFormat>
  <Paragraphs>81</Paragraphs>
  <Slides>21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표지</vt:lpstr>
      <vt:lpstr>목차</vt:lpstr>
      <vt:lpstr>DEFINE</vt:lpstr>
      <vt:lpstr>DEFINE</vt:lpstr>
      <vt:lpstr>DEFINE(2)</vt:lpstr>
      <vt:lpstr>DEFINE(3)</vt:lpstr>
      <vt:lpstr>DEFINE(3)</vt:lpstr>
      <vt:lpstr>IDEATE</vt:lpstr>
      <vt:lpstr>IDEATE</vt:lpstr>
      <vt:lpstr>IDEATE(2)</vt:lpstr>
      <vt:lpstr>IDEATE(3)</vt:lpstr>
      <vt:lpstr>IDEATE(4)</vt:lpstr>
      <vt:lpstr>BUSINESS</vt:lpstr>
      <vt:lpstr>BUSINESS</vt:lpstr>
      <vt:lpstr>BUSINESS(2)</vt:lpstr>
      <vt:lpstr>EXPANANCY</vt:lpstr>
      <vt:lpstr>EXPANACY</vt:lpstr>
      <vt:lpstr>FUTURE</vt:lpstr>
      <vt:lpstr>FUTURE</vt:lpstr>
      <vt:lpstr>DEMO</vt:lpstr>
      <vt:lpstr>THANK YOU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표지</dc:title>
  <dc:creator>김시온</dc:creator>
  <cp:lastModifiedBy>김시온</cp:lastModifiedBy>
  <cp:revision>1</cp:revision>
  <dcterms:created xsi:type="dcterms:W3CDTF">2018-05-25T07:00:17Z</dcterms:created>
  <dcterms:modified xsi:type="dcterms:W3CDTF">2018-05-26T15:53:01Z</dcterms:modified>
</cp:coreProperties>
</file>