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376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852BB-71FE-4A75-9996-63414570DBF9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A1894-73A8-4760-8298-AC4ACA04A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50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A1894-73A8-4760-8298-AC4ACA04AB2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A9D9-79E1-46BF-B7FE-7C36287A5D2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CB82-4B5C-4D60-B2E9-A7333C317A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A9D9-79E1-46BF-B7FE-7C36287A5D2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CB82-4B5C-4D60-B2E9-A7333C317A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A9D9-79E1-46BF-B7FE-7C36287A5D2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CB82-4B5C-4D60-B2E9-A7333C317A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A9D9-79E1-46BF-B7FE-7C36287A5D2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CB82-4B5C-4D60-B2E9-A7333C317A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A9D9-79E1-46BF-B7FE-7C36287A5D2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CB82-4B5C-4D60-B2E9-A7333C317A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A9D9-79E1-46BF-B7FE-7C36287A5D2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CB82-4B5C-4D60-B2E9-A7333C317A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A9D9-79E1-46BF-B7FE-7C36287A5D2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CB82-4B5C-4D60-B2E9-A7333C317A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A9D9-79E1-46BF-B7FE-7C36287A5D2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CB82-4B5C-4D60-B2E9-A7333C317A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A9D9-79E1-46BF-B7FE-7C36287A5D2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CB82-4B5C-4D60-B2E9-A7333C317A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A9D9-79E1-46BF-B7FE-7C36287A5D2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CB82-4B5C-4D60-B2E9-A7333C317A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A9D9-79E1-46BF-B7FE-7C36287A5D2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CB82-4B5C-4D60-B2E9-A7333C317A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FA9D9-79E1-46BF-B7FE-7C36287A5D2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BCB82-4B5C-4D60-B2E9-A7333C317A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803955"/>
              </p:ext>
            </p:extLst>
          </p:nvPr>
        </p:nvGraphicFramePr>
        <p:xfrm>
          <a:off x="836712" y="240720"/>
          <a:ext cx="5040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NH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– KISA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핀테크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x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블록체인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해커톤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 서비스 기획서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018992"/>
              </p:ext>
            </p:extLst>
          </p:nvPr>
        </p:nvGraphicFramePr>
        <p:xfrm>
          <a:off x="220361" y="827584"/>
          <a:ext cx="6453336" cy="7992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569">
                  <a:extLst>
                    <a:ext uri="{9D8B030D-6E8A-4147-A177-3AD203B41FA5}">
                      <a16:colId xmlns:a16="http://schemas.microsoft.com/office/drawing/2014/main" val="1836640235"/>
                    </a:ext>
                  </a:extLst>
                </a:gridCol>
              </a:tblGrid>
              <a:tr h="301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참가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팀명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참가 인원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  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0002"/>
                  </a:ext>
                </a:extLst>
              </a:tr>
              <a:tr h="28269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해커톤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참가 시 사용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API(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제시 된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 하나 이상 사용 필수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17149"/>
                  </a:ext>
                </a:extLst>
              </a:tr>
              <a:tr h="2669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□ 농협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API                             □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루프체인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API                        □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루프체인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외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블록체인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API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375838"/>
                  </a:ext>
                </a:extLst>
              </a:tr>
              <a:tr h="28269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 분야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80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간편결제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송금     □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크라우드펀딩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/P2P   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로보어드바이저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자산관리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□ 농업                  □ 그 외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                      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493937"/>
                  </a:ext>
                </a:extLst>
              </a:tr>
              <a:tr h="30128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 요약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(30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이내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814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073214"/>
                  </a:ext>
                </a:extLst>
              </a:tr>
              <a:tr h="30128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6.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 소개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65896"/>
                  </a:ext>
                </a:extLst>
              </a:tr>
              <a:tr h="348035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서비스를 잘 나타낼 수 있도록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095381"/>
                  </a:ext>
                </a:extLst>
              </a:tr>
              <a:tr h="30128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7.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서비스와의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차별점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93282"/>
                  </a:ext>
                </a:extLst>
              </a:tr>
              <a:tr h="1376389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9421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016" y="8820472"/>
            <a:ext cx="6525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기획서는</a:t>
            </a:r>
            <a:r>
              <a:rPr lang="en-US" altLang="ko-KR" sz="12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대회 </a:t>
            </a:r>
            <a:r>
              <a:rPr lang="ko-KR" altLang="en-US" sz="1200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참가팀</a:t>
            </a:r>
            <a:r>
              <a:rPr lang="ko-KR" altLang="en-US" sz="12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선정에 활용됩니다</a:t>
            </a:r>
            <a:r>
              <a:rPr lang="en-US" altLang="ko-KR" sz="12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en-US" altLang="ko-KR" sz="12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12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110</Words>
  <Application>Microsoft Office PowerPoint</Application>
  <PresentationFormat>화면 슬라이드 쇼(4:3)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HY견고딕</vt:lpstr>
      <vt:lpstr>맑은 고딕</vt:lpstr>
      <vt:lpstr>Arial</vt:lpstr>
      <vt:lpstr>Office 테마</vt:lpstr>
      <vt:lpstr>PowerPoint 프레젠테이션</vt:lpstr>
    </vt:vector>
  </TitlesOfParts>
  <Company>KISA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KISA</dc:creator>
  <cp:lastModifiedBy>Windows 사용자</cp:lastModifiedBy>
  <cp:revision>37</cp:revision>
  <cp:lastPrinted>2018-04-19T00:02:39Z</cp:lastPrinted>
  <dcterms:created xsi:type="dcterms:W3CDTF">2017-10-27T02:00:16Z</dcterms:created>
  <dcterms:modified xsi:type="dcterms:W3CDTF">2018-04-19T06:03:02Z</dcterms:modified>
</cp:coreProperties>
</file>