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72" r:id="rId5"/>
    <p:sldId id="258" r:id="rId6"/>
    <p:sldId id="264" r:id="rId7"/>
    <p:sldId id="265" r:id="rId8"/>
    <p:sldId id="257" r:id="rId9"/>
    <p:sldId id="271" r:id="rId10"/>
    <p:sldId id="268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3710A-A85C-2701-CEA3-95E999FE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5CD241-1043-3CA1-0E51-EBB042AD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D1675-FD68-A77C-6A06-5F21FB4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8888C-129D-AEAD-3EEC-43E9E93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18B8B-7075-BCA8-6813-F6C5A68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8430C-1A7D-5042-7E43-1E249DC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E0D692-9ACC-4895-BFDB-A95A5E9A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498BB-615C-602D-4A68-0B14932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09183-AD30-9D63-B64B-768BE2D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D264A-B2A5-1E1F-815C-6385461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24C976-D283-4AF2-8D34-AC2C71F5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69218-A0A4-E5D5-EB0B-C6453FD3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A950F-8948-4962-EE55-429CE447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46807-D29C-C43A-C87C-95AA96D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526E-CA74-AD33-77B9-469C65FE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4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F9F26-DC40-4896-7B5E-043CB6E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1798-1ADE-1FFE-DAC7-20037417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FFF67-6F11-06C7-B5C3-0FCF792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2AF08-9DB7-C8A7-C99B-5064F72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0C78C-073F-6FFF-60A8-03D9AC90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9BDBE-FA74-5E07-65DA-06CB896B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D50EC-FE18-2054-0157-E264D8F0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EFCFC-FB13-FE3D-33F0-552F234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0326A-DB1A-7856-CAAB-63932E36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6D44E-7849-F9B1-E2EE-33DA5100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382DD-98EB-0CEB-517A-58E7F37F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2A2A7-1C43-F336-DE80-31EB0B6B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08670-BAE7-4F42-DA55-564B1A3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4D5160-5BD0-4064-C37C-CF429B0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909AC-4BCB-2939-5EC1-79A9980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44019-B557-4336-EBCD-952008A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0FDB-D385-C629-176B-F8789017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EF0C3D-AE84-A0F9-C422-84BE3175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F538E-ECD0-895E-E62E-BB511049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83DC3E-B7BE-C49C-F99D-C5F81C57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1C22FC-AE20-A1F0-9315-2D413F6E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F3931-C47C-4D2D-C592-E045A234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7FD99A-7B65-AF42-2E2E-8E77F26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3B7E4-3750-CDC0-C7F9-E916130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4CD7B-4BE9-05C1-1C8A-B65A116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EB4F49-A7C9-7C13-6F6B-D1E37A9D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989F-F6C4-E548-7FAB-104548C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C90CA-E726-9069-0FF1-F3EFF25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C1A4D0-0608-2A61-90F9-3D9F8E35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5C870C-DDFA-2F0A-0EA0-E9182BDA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787CB-FF62-1718-21F0-B8F6EB2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AFA03-DEF7-921E-8C96-ABC8566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FC601-A54B-23DB-F475-382B405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78DD87-9CA6-34B0-C020-0A581598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A565B-C605-AD9B-02FD-B28C7E51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F6553-A777-C4DF-82FF-7C616C0E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042E0-DB8F-0A25-D19B-049D429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BFC0-90F3-9379-3E3D-1894E7B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C5261-6461-74B9-9839-C8777A3C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9875-E7A3-91E8-BED4-0175B11E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0908C-1FA7-DF20-81CA-E389163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BDBB2-29BB-8EB5-ABB7-888F30B3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3EBCEB-13F4-476E-9C40-490383F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6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B72367-96C4-BB0F-BCC5-869911A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0F81E4-9377-7A2F-C5B7-818BF663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4B7E0-75AF-45FD-9076-0C625FBB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6ACD9-18F7-51F9-A736-D9ED3F30C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D30FB-31DD-FF19-B576-374EB7104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0222-C961-CF52-1399-6252AE5C3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TeamA</a:t>
            </a:r>
            <a:r>
              <a:rPr lang="ja-JP" altLang="en-US" dirty="0">
                <a:solidFill>
                  <a:schemeClr val="accent1"/>
                </a:solidFill>
              </a:rPr>
              <a:t>　</a:t>
            </a:r>
            <a:r>
              <a:rPr lang="ja-JP" altLang="en-US" sz="4800" dirty="0">
                <a:solidFill>
                  <a:schemeClr val="accent1"/>
                </a:solidFill>
              </a:rPr>
              <a:t>品質管理チーム演習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CEDB2A-A2A7-F9D4-9870-401D126D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667704"/>
            <a:ext cx="10308771" cy="1655762"/>
          </a:xfrm>
        </p:spPr>
        <p:txBody>
          <a:bodyPr>
            <a:normAutofit/>
          </a:bodyPr>
          <a:lstStyle/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発表者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kumimoji="1" lang="ja-JP" altLang="en-US" sz="1900" dirty="0">
                <a:solidFill>
                  <a:schemeClr val="accent1"/>
                </a:solidFill>
              </a:rPr>
              <a:t>日本証券テクノロジー　</a:t>
            </a:r>
            <a:endParaRPr kumimoji="1"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齋藤愛子・原拓弓・柏倉颯太・棟方勇志・井上稜土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発表日　</a:t>
            </a:r>
            <a:r>
              <a:rPr lang="en-US" altLang="ja-JP" sz="1900" dirty="0">
                <a:solidFill>
                  <a:schemeClr val="accent1"/>
                </a:solidFill>
              </a:rPr>
              <a:t>2025/07/18(</a:t>
            </a:r>
            <a:r>
              <a:rPr lang="ja-JP" altLang="en-US" sz="1900" dirty="0">
                <a:solidFill>
                  <a:schemeClr val="accent1"/>
                </a:solidFill>
              </a:rPr>
              <a:t>金</a:t>
            </a:r>
            <a:r>
              <a:rPr lang="en-US" altLang="ja-JP" sz="1900" dirty="0">
                <a:solidFill>
                  <a:schemeClr val="accent1"/>
                </a:solidFill>
              </a:rPr>
              <a:t>)</a:t>
            </a:r>
            <a:endParaRPr lang="ja-JP" altLang="en-US" sz="19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9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74708-659E-2C7A-7AA5-A977ADB6F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A57-DF7A-DF4F-34DC-C7A0EB71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 dirty="0">
                <a:solidFill>
                  <a:schemeClr val="accent1"/>
                </a:solidFill>
              </a:rPr>
              <a:t>かし）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7F830057-F882-F34D-DDC1-C7E845F6DC8F}"/>
              </a:ext>
            </a:extLst>
          </p:cNvPr>
          <p:cNvSpPr/>
          <p:nvPr/>
        </p:nvSpPr>
        <p:spPr>
          <a:xfrm>
            <a:off x="1164779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5D85BDF6-A42C-60E5-B09B-0562C002299B}"/>
              </a:ext>
            </a:extLst>
          </p:cNvPr>
          <p:cNvSpPr/>
          <p:nvPr/>
        </p:nvSpPr>
        <p:spPr>
          <a:xfrm>
            <a:off x="3788238" y="1712469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二日目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029FE0E4-D37E-9D11-4ED5-33DD1F15AB1F}"/>
              </a:ext>
            </a:extLst>
          </p:cNvPr>
          <p:cNvSpPr/>
          <p:nvPr/>
        </p:nvSpPr>
        <p:spPr>
          <a:xfrm>
            <a:off x="6411696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8531C6DD-F2E5-E29A-820A-11EA65DD2282}"/>
              </a:ext>
            </a:extLst>
          </p:cNvPr>
          <p:cNvSpPr/>
          <p:nvPr/>
        </p:nvSpPr>
        <p:spPr>
          <a:xfrm>
            <a:off x="9089579" y="1690688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4D8024-C721-B2FE-705F-D8CA95107B3D}"/>
              </a:ext>
            </a:extLst>
          </p:cNvPr>
          <p:cNvSpPr/>
          <p:nvPr/>
        </p:nvSpPr>
        <p:spPr>
          <a:xfrm>
            <a:off x="97976" y="23254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13678EE-CC47-D041-1FBB-9E380F861674}"/>
              </a:ext>
            </a:extLst>
          </p:cNvPr>
          <p:cNvSpPr/>
          <p:nvPr/>
        </p:nvSpPr>
        <p:spPr>
          <a:xfrm>
            <a:off x="97975" y="33922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863B78-D5F6-139B-9CFF-D8A45B4D7B68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B36B7F-D3B9-AEB2-FA6C-996A2C142473}"/>
              </a:ext>
            </a:extLst>
          </p:cNvPr>
          <p:cNvSpPr/>
          <p:nvPr/>
        </p:nvSpPr>
        <p:spPr>
          <a:xfrm>
            <a:off x="103427" y="4535932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286544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53726-3B4A-9662-281B-9F8FBAC7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F3030-2EEB-199D-93DA-545EF4BB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 dirty="0">
                <a:solidFill>
                  <a:schemeClr val="accent1"/>
                </a:solidFill>
              </a:rPr>
              <a:t>むな）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9C7DDDA7-A67F-39F7-07F4-CCD0AD42258E}"/>
              </a:ext>
            </a:extLst>
          </p:cNvPr>
          <p:cNvSpPr/>
          <p:nvPr/>
        </p:nvSpPr>
        <p:spPr>
          <a:xfrm>
            <a:off x="1164779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DC71EDCF-1893-341E-0477-656E48CF81EB}"/>
              </a:ext>
            </a:extLst>
          </p:cNvPr>
          <p:cNvSpPr/>
          <p:nvPr/>
        </p:nvSpPr>
        <p:spPr>
          <a:xfrm>
            <a:off x="3788238" y="1712469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二日目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B6222BD0-DDB6-C6DD-A9E7-2C714BDF605D}"/>
              </a:ext>
            </a:extLst>
          </p:cNvPr>
          <p:cNvSpPr/>
          <p:nvPr/>
        </p:nvSpPr>
        <p:spPr>
          <a:xfrm>
            <a:off x="6411696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1C6EADE4-71A7-E4CD-E088-F8887F39C5D4}"/>
              </a:ext>
            </a:extLst>
          </p:cNvPr>
          <p:cNvSpPr/>
          <p:nvPr/>
        </p:nvSpPr>
        <p:spPr>
          <a:xfrm>
            <a:off x="9089579" y="1690688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0D73FE-FE20-699A-846F-AFDF56F874A8}"/>
              </a:ext>
            </a:extLst>
          </p:cNvPr>
          <p:cNvSpPr/>
          <p:nvPr/>
        </p:nvSpPr>
        <p:spPr>
          <a:xfrm>
            <a:off x="97976" y="23254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C4D4FAA-4EB0-C959-F8AD-228D888B4D6A}"/>
              </a:ext>
            </a:extLst>
          </p:cNvPr>
          <p:cNvSpPr/>
          <p:nvPr/>
        </p:nvSpPr>
        <p:spPr>
          <a:xfrm>
            <a:off x="97975" y="33922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4D1162A-30FE-724D-DF4F-3A1F64B7AA4A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830A01-94F6-91E4-0222-55C8FEB8A3F1}"/>
              </a:ext>
            </a:extLst>
          </p:cNvPr>
          <p:cNvSpPr/>
          <p:nvPr/>
        </p:nvSpPr>
        <p:spPr>
          <a:xfrm>
            <a:off x="103427" y="4535932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31861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65F0C-0580-AD70-E136-F4FCB127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50C3C-03CE-8B7E-6193-AC42BC92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個人発表（いの）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8509CE7E-425D-6995-1CB4-BDCEBA73E38C}"/>
              </a:ext>
            </a:extLst>
          </p:cNvPr>
          <p:cNvSpPr/>
          <p:nvPr/>
        </p:nvSpPr>
        <p:spPr>
          <a:xfrm>
            <a:off x="1164779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ABA849E6-2098-D6C8-3B71-FB7D9C080585}"/>
              </a:ext>
            </a:extLst>
          </p:cNvPr>
          <p:cNvSpPr/>
          <p:nvPr/>
        </p:nvSpPr>
        <p:spPr>
          <a:xfrm>
            <a:off x="3788238" y="1712469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二日目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64F29C73-D288-4ED1-BFCB-20AA4B35AE31}"/>
              </a:ext>
            </a:extLst>
          </p:cNvPr>
          <p:cNvSpPr/>
          <p:nvPr/>
        </p:nvSpPr>
        <p:spPr>
          <a:xfrm>
            <a:off x="6411696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235DF8BF-D155-8148-162E-CEE3181DC562}"/>
              </a:ext>
            </a:extLst>
          </p:cNvPr>
          <p:cNvSpPr/>
          <p:nvPr/>
        </p:nvSpPr>
        <p:spPr>
          <a:xfrm>
            <a:off x="9089579" y="1690688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27EC15-4783-CA4E-D3CD-CB45168232C1}"/>
              </a:ext>
            </a:extLst>
          </p:cNvPr>
          <p:cNvSpPr/>
          <p:nvPr/>
        </p:nvSpPr>
        <p:spPr>
          <a:xfrm>
            <a:off x="97976" y="23254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9E65C14-F6E0-CDE3-7ACB-9F5D781082DD}"/>
              </a:ext>
            </a:extLst>
          </p:cNvPr>
          <p:cNvSpPr/>
          <p:nvPr/>
        </p:nvSpPr>
        <p:spPr>
          <a:xfrm>
            <a:off x="97975" y="33922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777095-C870-C086-B2AE-1E015DFB187F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BE06620-631E-4170-7F03-2AEE891D6AD2}"/>
              </a:ext>
            </a:extLst>
          </p:cNvPr>
          <p:cNvSpPr/>
          <p:nvPr/>
        </p:nvSpPr>
        <p:spPr>
          <a:xfrm>
            <a:off x="103427" y="4535932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346798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02EC9-0A0E-E3E2-CC50-F6589EC7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EC55C-5F7C-A2C7-A498-B46F421D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153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>
                <a:solidFill>
                  <a:schemeClr val="accent1"/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9093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EDF0-1886-5E87-BC78-B9699D22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5C7D4-B556-3554-67B1-A185655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4555A-AF74-E622-C02A-7208F4F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6261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accent1"/>
                </a:solidFill>
              </a:rPr>
              <a:t>全体発表</a:t>
            </a:r>
            <a:endParaRPr kumimoji="1"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目標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進捗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実装した機能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デモンストレーション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solidFill>
                  <a:schemeClr val="accent1"/>
                </a:solidFill>
              </a:rPr>
              <a:t>個人発表</a:t>
            </a:r>
            <a:endParaRPr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齋藤愛子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原拓弓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柏倉颯太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棟方勇志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井上稜土</a:t>
            </a:r>
          </a:p>
        </p:txBody>
      </p:sp>
    </p:spTree>
    <p:extLst>
      <p:ext uri="{BB962C8B-B14F-4D97-AF65-F5344CB8AC3E}">
        <p14:creationId xmlns:p14="http://schemas.microsoft.com/office/powerpoint/2010/main" val="12648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C7BB0-524A-01BD-6501-B1D1B86D6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D56FF-7A55-C7E5-966E-56B74BF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ja-JP" altLang="en-US" b="1" dirty="0">
                <a:solidFill>
                  <a:schemeClr val="accent1"/>
                </a:solidFill>
              </a:rPr>
              <a:t>全体</a:t>
            </a:r>
            <a:r>
              <a:rPr kumimoji="1" lang="ja-JP" altLang="en-US" b="1" dirty="0">
                <a:solidFill>
                  <a:schemeClr val="accent1"/>
                </a:solidFill>
              </a:rPr>
              <a:t>発表①　目標と達成度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900B5-811A-8E30-733D-EE50D645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8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807A-A25A-21A9-42B1-03CF4CC4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9AECC-BBE2-E047-C555-D4C00DA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219A1E8C-ACB5-74A2-9482-8D0AB4A0A3D0}"/>
              </a:ext>
            </a:extLst>
          </p:cNvPr>
          <p:cNvSpPr/>
          <p:nvPr/>
        </p:nvSpPr>
        <p:spPr>
          <a:xfrm>
            <a:off x="925286" y="1345496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633F6B-AF85-05A0-F321-0C9E1FC42BA8}"/>
              </a:ext>
            </a:extLst>
          </p:cNvPr>
          <p:cNvSpPr/>
          <p:nvPr/>
        </p:nvSpPr>
        <p:spPr>
          <a:xfrm>
            <a:off x="34657" y="2016149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9D23FCA6-AB61-7361-BCF2-BCEE6B857037}"/>
              </a:ext>
            </a:extLst>
          </p:cNvPr>
          <p:cNvSpPr/>
          <p:nvPr/>
        </p:nvSpPr>
        <p:spPr>
          <a:xfrm>
            <a:off x="925286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0C7E896B-AAF1-387B-2E43-9921DBB17CEF}"/>
              </a:ext>
            </a:extLst>
          </p:cNvPr>
          <p:cNvSpPr/>
          <p:nvPr/>
        </p:nvSpPr>
        <p:spPr>
          <a:xfrm>
            <a:off x="2053390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C172FD92-5E3C-5DB4-5E21-5D585EE2D611}"/>
              </a:ext>
            </a:extLst>
          </p:cNvPr>
          <p:cNvSpPr/>
          <p:nvPr/>
        </p:nvSpPr>
        <p:spPr>
          <a:xfrm>
            <a:off x="2758097" y="2791604"/>
            <a:ext cx="1845988" cy="630043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8EE9BEFD-7775-3395-DB05-1CEE1080602B}"/>
              </a:ext>
            </a:extLst>
          </p:cNvPr>
          <p:cNvSpPr/>
          <p:nvPr/>
        </p:nvSpPr>
        <p:spPr>
          <a:xfrm>
            <a:off x="4395250" y="2791604"/>
            <a:ext cx="1432903" cy="6096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974411C4-A082-7DE9-4B5D-78ED8021AE4A}"/>
              </a:ext>
            </a:extLst>
          </p:cNvPr>
          <p:cNvSpPr/>
          <p:nvPr/>
        </p:nvSpPr>
        <p:spPr>
          <a:xfrm>
            <a:off x="6208295" y="1352831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二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FDAA6258-126E-FF61-F90A-B802B5EE09A4}"/>
              </a:ext>
            </a:extLst>
          </p:cNvPr>
          <p:cNvSpPr/>
          <p:nvPr/>
        </p:nvSpPr>
        <p:spPr>
          <a:xfrm>
            <a:off x="6306266" y="3675007"/>
            <a:ext cx="5459472" cy="29809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BF0EC37A-B211-C0A5-28D0-CB297EEC5E91}"/>
              </a:ext>
            </a:extLst>
          </p:cNvPr>
          <p:cNvSpPr/>
          <p:nvPr/>
        </p:nvSpPr>
        <p:spPr>
          <a:xfrm>
            <a:off x="7080299" y="4150228"/>
            <a:ext cx="4587468" cy="29066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DB5E18-565F-8FA7-5929-709992593DC9}"/>
              </a:ext>
            </a:extLst>
          </p:cNvPr>
          <p:cNvSpPr txBox="1"/>
          <p:nvPr/>
        </p:nvSpPr>
        <p:spPr>
          <a:xfrm>
            <a:off x="5828153" y="2735847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02EC-01FB-1435-4DBA-68DD5C168B8B}"/>
              </a:ext>
            </a:extLst>
          </p:cNvPr>
          <p:cNvSpPr/>
          <p:nvPr/>
        </p:nvSpPr>
        <p:spPr>
          <a:xfrm>
            <a:off x="34657" y="4440894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0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3612-B1FF-428C-E2DB-3833CA9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277A0F9-9C48-91B5-D43E-2661D333F90B}"/>
              </a:ext>
            </a:extLst>
          </p:cNvPr>
          <p:cNvSpPr/>
          <p:nvPr/>
        </p:nvSpPr>
        <p:spPr>
          <a:xfrm>
            <a:off x="6319451" y="1243507"/>
            <a:ext cx="5459472" cy="6096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C3B6AC4-99A4-CAEA-CB19-1F6CA9200A94}"/>
              </a:ext>
            </a:extLst>
          </p:cNvPr>
          <p:cNvSpPr/>
          <p:nvPr/>
        </p:nvSpPr>
        <p:spPr>
          <a:xfrm>
            <a:off x="1022111" y="1245850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5" name="矢印: 山形 24">
            <a:extLst>
              <a:ext uri="{FF2B5EF4-FFF2-40B4-BE49-F238E27FC236}">
                <a16:creationId xmlns:a16="http://schemas.microsoft.com/office/drawing/2014/main" id="{D4B55DDD-94C6-E750-DFDB-74D6C30A0C6B}"/>
              </a:ext>
            </a:extLst>
          </p:cNvPr>
          <p:cNvSpPr/>
          <p:nvPr/>
        </p:nvSpPr>
        <p:spPr>
          <a:xfrm>
            <a:off x="3222172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01725BA5-56E3-957E-4FA0-37CEB1F8D824}"/>
              </a:ext>
            </a:extLst>
          </p:cNvPr>
          <p:cNvSpPr/>
          <p:nvPr/>
        </p:nvSpPr>
        <p:spPr>
          <a:xfrm>
            <a:off x="4378348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BACBC8-6CBA-17EC-557C-34C5EB4EAFB6}"/>
              </a:ext>
            </a:extLst>
          </p:cNvPr>
          <p:cNvSpPr/>
          <p:nvPr/>
        </p:nvSpPr>
        <p:spPr>
          <a:xfrm>
            <a:off x="7162" y="185310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C1B470-5549-CB4A-A2A6-E2E9DAEDDDF2}"/>
              </a:ext>
            </a:extLst>
          </p:cNvPr>
          <p:cNvSpPr/>
          <p:nvPr/>
        </p:nvSpPr>
        <p:spPr>
          <a:xfrm>
            <a:off x="7162" y="426662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FBFAD711-165B-10F0-EB8A-FC798D567A46}"/>
              </a:ext>
            </a:extLst>
          </p:cNvPr>
          <p:cNvSpPr/>
          <p:nvPr/>
        </p:nvSpPr>
        <p:spPr>
          <a:xfrm>
            <a:off x="1022111" y="2017612"/>
            <a:ext cx="1361860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矢印: 山形 34">
            <a:extLst>
              <a:ext uri="{FF2B5EF4-FFF2-40B4-BE49-F238E27FC236}">
                <a16:creationId xmlns:a16="http://schemas.microsoft.com/office/drawing/2014/main" id="{5A66EFE2-D31A-B209-893D-3FC98F747FF8}"/>
              </a:ext>
            </a:extLst>
          </p:cNvPr>
          <p:cNvSpPr/>
          <p:nvPr/>
        </p:nvSpPr>
        <p:spPr>
          <a:xfrm>
            <a:off x="1022111" y="2361924"/>
            <a:ext cx="1612232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97A3B-EA8C-AE1C-DCC6-29980D08B5E1}"/>
              </a:ext>
            </a:extLst>
          </p:cNvPr>
          <p:cNvSpPr txBox="1"/>
          <p:nvPr/>
        </p:nvSpPr>
        <p:spPr>
          <a:xfrm>
            <a:off x="2705285" y="1932274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CC814F3-86B9-519A-10CF-53456A9B6244}"/>
              </a:ext>
            </a:extLst>
          </p:cNvPr>
          <p:cNvSpPr txBox="1"/>
          <p:nvPr/>
        </p:nvSpPr>
        <p:spPr>
          <a:xfrm>
            <a:off x="5784896" y="271904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2" name="矢印: 山形 41">
            <a:extLst>
              <a:ext uri="{FF2B5EF4-FFF2-40B4-BE49-F238E27FC236}">
                <a16:creationId xmlns:a16="http://schemas.microsoft.com/office/drawing/2014/main" id="{0FE277AF-7E06-85CB-3DC4-5EC766E4A7AE}"/>
              </a:ext>
            </a:extLst>
          </p:cNvPr>
          <p:cNvSpPr/>
          <p:nvPr/>
        </p:nvSpPr>
        <p:spPr>
          <a:xfrm>
            <a:off x="6390198" y="3428999"/>
            <a:ext cx="1403973" cy="60960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Issu</a:t>
            </a:r>
            <a:r>
              <a:rPr lang="en-US" altLang="ja-JP" dirty="0" err="1">
                <a:solidFill>
                  <a:schemeClr val="bg1"/>
                </a:solidFill>
              </a:rPr>
              <a:t>e</a:t>
            </a:r>
            <a:r>
              <a:rPr kumimoji="1" lang="en-US" altLang="ja-JP" dirty="0" err="1">
                <a:solidFill>
                  <a:schemeClr val="bg1"/>
                </a:solidFill>
              </a:rPr>
              <a:t>close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26F36D3-D66B-5FE9-86E5-B130F96CE702}"/>
              </a:ext>
            </a:extLst>
          </p:cNvPr>
          <p:cNvSpPr txBox="1"/>
          <p:nvPr/>
        </p:nvSpPr>
        <p:spPr>
          <a:xfrm>
            <a:off x="7799308" y="3328648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ADA4E84-E0F9-48CC-8CCC-9071F8C52637}"/>
              </a:ext>
            </a:extLst>
          </p:cNvPr>
          <p:cNvSpPr txBox="1"/>
          <p:nvPr/>
        </p:nvSpPr>
        <p:spPr>
          <a:xfrm>
            <a:off x="8310382" y="1903563"/>
            <a:ext cx="400110" cy="22353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リリース</a:t>
            </a:r>
          </a:p>
        </p:txBody>
      </p:sp>
    </p:spTree>
    <p:extLst>
      <p:ext uri="{BB962C8B-B14F-4D97-AF65-F5344CB8AC3E}">
        <p14:creationId xmlns:p14="http://schemas.microsoft.com/office/powerpoint/2010/main" val="30936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9213A-EC6E-EDD8-74E8-96083EE3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AA8B-3E10-C47F-4FBE-F2831117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全体発表③　実装した機能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D867-3311-2AAF-72A0-270E6939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869168"/>
            <a:ext cx="10515600" cy="4351338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49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239BD-F29F-0039-A0FA-E616CFEF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F9C17-576F-2C2A-67E3-FB8A9678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65125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全体発表④　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5682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lang="ja-JP" altLang="en-US" b="1" dirty="0">
                <a:solidFill>
                  <a:schemeClr val="accent1"/>
                </a:solidFill>
              </a:rPr>
              <a:t>さい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42C0C68E-E9D2-285E-D087-EDE7DD1E23DA}"/>
              </a:ext>
            </a:extLst>
          </p:cNvPr>
          <p:cNvSpPr/>
          <p:nvPr/>
        </p:nvSpPr>
        <p:spPr>
          <a:xfrm>
            <a:off x="1164779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DF112E82-3157-2079-DDC1-51CE9DCA5433}"/>
              </a:ext>
            </a:extLst>
          </p:cNvPr>
          <p:cNvSpPr/>
          <p:nvPr/>
        </p:nvSpPr>
        <p:spPr>
          <a:xfrm>
            <a:off x="3788238" y="1712469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二日目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A695871B-A460-B0B4-660A-045A4FFF33AC}"/>
              </a:ext>
            </a:extLst>
          </p:cNvPr>
          <p:cNvSpPr/>
          <p:nvPr/>
        </p:nvSpPr>
        <p:spPr>
          <a:xfrm>
            <a:off x="6411696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24DFCB17-C01C-C779-07B3-05DFBC276F19}"/>
              </a:ext>
            </a:extLst>
          </p:cNvPr>
          <p:cNvSpPr/>
          <p:nvPr/>
        </p:nvSpPr>
        <p:spPr>
          <a:xfrm>
            <a:off x="9089579" y="1690688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6" y="23254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3922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103427" y="4535932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64779" y="2335014"/>
            <a:ext cx="2623460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86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2E4F37-434C-F71B-FB79-60E6CDB6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F32E7-FCCF-003E-6987-BC557B71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 dirty="0">
                <a:solidFill>
                  <a:schemeClr val="accent1"/>
                </a:solidFill>
              </a:rPr>
              <a:t>はら）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527795C6-1B00-D416-4FFC-307DD61EE462}"/>
              </a:ext>
            </a:extLst>
          </p:cNvPr>
          <p:cNvSpPr/>
          <p:nvPr/>
        </p:nvSpPr>
        <p:spPr>
          <a:xfrm>
            <a:off x="1164779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276BB7E7-9FD2-5476-3C4D-13E8784F7CEC}"/>
              </a:ext>
            </a:extLst>
          </p:cNvPr>
          <p:cNvSpPr/>
          <p:nvPr/>
        </p:nvSpPr>
        <p:spPr>
          <a:xfrm>
            <a:off x="3788238" y="1712469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二日目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6DF15DB3-45B1-AB2C-C5F1-87688E138032}"/>
              </a:ext>
            </a:extLst>
          </p:cNvPr>
          <p:cNvSpPr/>
          <p:nvPr/>
        </p:nvSpPr>
        <p:spPr>
          <a:xfrm>
            <a:off x="6411696" y="1697493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5B9D1F6D-623A-61AE-26FE-F4F5837164D4}"/>
              </a:ext>
            </a:extLst>
          </p:cNvPr>
          <p:cNvSpPr/>
          <p:nvPr/>
        </p:nvSpPr>
        <p:spPr>
          <a:xfrm>
            <a:off x="9089579" y="1690688"/>
            <a:ext cx="2677883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0DEC14-0E22-FE6A-C9E7-E8275DA93250}"/>
              </a:ext>
            </a:extLst>
          </p:cNvPr>
          <p:cNvSpPr/>
          <p:nvPr/>
        </p:nvSpPr>
        <p:spPr>
          <a:xfrm>
            <a:off x="97976" y="23254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0A553E-4336-129C-388F-E70F2D5118BD}"/>
              </a:ext>
            </a:extLst>
          </p:cNvPr>
          <p:cNvSpPr/>
          <p:nvPr/>
        </p:nvSpPr>
        <p:spPr>
          <a:xfrm>
            <a:off x="97975" y="33922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0560CB-9EDA-6615-9975-04252B20B013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21B25D-360F-E95A-B809-9AA8A4C23B14}"/>
              </a:ext>
            </a:extLst>
          </p:cNvPr>
          <p:cNvSpPr/>
          <p:nvPr/>
        </p:nvSpPr>
        <p:spPr>
          <a:xfrm>
            <a:off x="103427" y="4535932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362994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207</Words>
  <Application>Microsoft Office PowerPoint</Application>
  <PresentationFormat>ワイド画面</PresentationFormat>
  <Paragraphs>97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TeamA　品質管理チーム演習</vt:lpstr>
      <vt:lpstr>アジェンダ</vt:lpstr>
      <vt:lpstr>全体発表①　目標と達成度</vt:lpstr>
      <vt:lpstr>全体発表②　進捗</vt:lpstr>
      <vt:lpstr>全体発表②　進捗</vt:lpstr>
      <vt:lpstr>全体発表③　実装した機能</vt:lpstr>
      <vt:lpstr>全体発表④　デモンストレーション</vt:lpstr>
      <vt:lpstr>個人発表（社員番号_さい）</vt:lpstr>
      <vt:lpstr>個人発表（社員番号_はら）</vt:lpstr>
      <vt:lpstr>個人発表（社員番号_かし）</vt:lpstr>
      <vt:lpstr>個人発表（社員番号_むな）</vt:lpstr>
      <vt:lpstr>個人発表（いの）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nstecemp005</dc:creator>
  <cp:lastModifiedBy>nstecemp005</cp:lastModifiedBy>
  <cp:revision>4</cp:revision>
  <dcterms:created xsi:type="dcterms:W3CDTF">2025-07-17T23:53:13Z</dcterms:created>
  <dcterms:modified xsi:type="dcterms:W3CDTF">2025-07-18T01:46:26Z</dcterms:modified>
</cp:coreProperties>
</file>