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sektion" id="{90AD3175-8473-4B6A-AA96-AB01A1264B86}">
          <p14:sldIdLst>
            <p14:sldId id="256"/>
            <p14:sldId id="257"/>
            <p14:sldId id="258"/>
            <p14:sldId id="259"/>
          </p14:sldIdLst>
        </p14:section>
        <p14:section name="Ikke-navngivet sektion" id="{ECE52ECD-410F-40D6-BC35-089DEA818A3A}">
          <p14:sldIdLst>
            <p14:sldId id="260"/>
            <p14:sldId id="261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EFA2D-9082-42F5-8071-218B212BF823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9B672-D87C-4750-BA62-52C889AA8CE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272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g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EFA2D-9082-42F5-8071-218B212BF823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9B672-D87C-4750-BA62-52C889AA8CE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391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EFA2D-9082-42F5-8071-218B212BF823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9B672-D87C-4750-BA62-52C889AA8CE1}" type="slidenum">
              <a:rPr lang="en-US" smtClean="0"/>
              <a:t>‹nr.›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885707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EFA2D-9082-42F5-8071-218B212BF823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9B672-D87C-4750-BA62-52C889AA8CE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9094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ort med citat og nav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EFA2D-9082-42F5-8071-218B212BF823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9B672-D87C-4750-BA62-52C889AA8CE1}" type="slidenum">
              <a:rPr lang="en-US" smtClean="0"/>
              <a:t>‹nr.›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01140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ndt eller fals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EFA2D-9082-42F5-8071-218B212BF823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9B672-D87C-4750-BA62-52C889AA8CE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5285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EFA2D-9082-42F5-8071-218B212BF823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9B672-D87C-4750-BA62-52C889AA8CE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0133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EFA2D-9082-42F5-8071-218B212BF823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9B672-D87C-4750-BA62-52C889AA8CE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18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EFA2D-9082-42F5-8071-218B212BF823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9B672-D87C-4750-BA62-52C889AA8CE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315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EFA2D-9082-42F5-8071-218B212BF823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9B672-D87C-4750-BA62-52C889AA8CE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972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EFA2D-9082-42F5-8071-218B212BF823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9B672-D87C-4750-BA62-52C889AA8CE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074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EFA2D-9082-42F5-8071-218B212BF823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9B672-D87C-4750-BA62-52C889AA8CE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036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EFA2D-9082-42F5-8071-218B212BF823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9B672-D87C-4750-BA62-52C889AA8CE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968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EFA2D-9082-42F5-8071-218B212BF823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9B672-D87C-4750-BA62-52C889AA8CE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823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EFA2D-9082-42F5-8071-218B212BF823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9B672-D87C-4750-BA62-52C889AA8CE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424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EFA2D-9082-42F5-8071-218B212BF823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9B672-D87C-4750-BA62-52C889AA8CE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170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EFA2D-9082-42F5-8071-218B212BF823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889B672-D87C-4750-BA62-52C889AA8CE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360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E6757F-0204-4606-AD46-DCB57BF355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User </a:t>
            </a:r>
            <a:r>
              <a:rPr lang="da-DK" dirty="0" err="1"/>
              <a:t>Experience</a:t>
            </a:r>
            <a:r>
              <a:rPr lang="da-DK" dirty="0"/>
              <a:t> Design </a:t>
            </a:r>
            <a:br>
              <a:rPr lang="da-DK" dirty="0"/>
            </a:br>
            <a:r>
              <a:rPr lang="da-DK" dirty="0"/>
              <a:t>Mini Project</a:t>
            </a:r>
            <a:endParaRPr lang="en-US" dirty="0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63D184ED-B40A-45AA-8B07-CA930E5939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a-DK" dirty="0"/>
              <a:t>17gr743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434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8A6E5D-BDDB-4EB2-812A-BF9B03E47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Content</a:t>
            </a:r>
            <a:endParaRPr lang="en-US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903CE8C-E37C-4ED0-95AB-E1D1EF76B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015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EBAFD5-C5DF-4810-87FC-954136E4C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Context</a:t>
            </a:r>
            <a:r>
              <a:rPr lang="da-DK" dirty="0"/>
              <a:t> &amp; </a:t>
            </a:r>
            <a:r>
              <a:rPr lang="da-DK" dirty="0" err="1"/>
              <a:t>Inquiry</a:t>
            </a:r>
            <a:endParaRPr lang="en-US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4AA2560-9C6C-482E-85EE-5F65B44D8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85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5D7EEC-5CA5-4263-B580-BB5C1A463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Models</a:t>
            </a:r>
            <a:endParaRPr lang="en-US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F1E689C-703E-4B7F-8015-A0AD92029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87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F23273-5BB5-419D-BE2C-62BC55405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Anaysis</a:t>
            </a:r>
            <a:endParaRPr lang="en-US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D0638CF-7068-4EC3-916D-7072EFEAD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298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AD3F33-CE86-40CE-9CDD-55C717E26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Results</a:t>
            </a:r>
            <a:endParaRPr lang="en-US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682AACA-E636-4647-AD72-BB94FB51C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290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A03333-F934-45CD-A599-30CEE507F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Conclusion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04477CC-235B-49B8-9E61-97EB833E8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43822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</TotalTime>
  <Words>12</Words>
  <Application>Microsoft Office PowerPoint</Application>
  <PresentationFormat>Widescreen</PresentationFormat>
  <Paragraphs>8</Paragraphs>
  <Slides>7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User Experience Design  Mini Project</vt:lpstr>
      <vt:lpstr>Content</vt:lpstr>
      <vt:lpstr>Context &amp; Inquiry</vt:lpstr>
      <vt:lpstr>Models</vt:lpstr>
      <vt:lpstr>Anaysis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Experience Design  Mini Project</dc:title>
  <dc:creator>Nicklas Haagh Christensen</dc:creator>
  <cp:lastModifiedBy>Nicklas Haagh Christensen</cp:lastModifiedBy>
  <cp:revision>1</cp:revision>
  <dcterms:created xsi:type="dcterms:W3CDTF">2017-10-05T08:55:09Z</dcterms:created>
  <dcterms:modified xsi:type="dcterms:W3CDTF">2017-10-05T08:57:04Z</dcterms:modified>
</cp:coreProperties>
</file>