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0DE22-259B-40A0-94EC-F149E8B86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236BED6-4775-4B8E-AED2-18791B696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BBA660-6ABC-41C3-AF71-D8FDDD4B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F35-0ABD-4435-9629-8D506A76CA6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D95FDC5-FF12-4362-9CEE-D3CD8BC2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12FD20-FEF3-4EB5-B9B7-CECDEA1E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7C2-E3C4-4766-B059-C3D45E4109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3D88F-A880-4D74-85C7-2B973C69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CCCFD26-EE93-4005-BA8C-4DE0E96DF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4D1A44-AAA5-4304-A16F-E51F714F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F35-0ABD-4435-9629-8D506A76CA6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248C30-6105-4080-B235-00746B4F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66946A-3922-4BE9-950F-85335EE8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7C2-E3C4-4766-B059-C3D45E4109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1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78F79F9-BA14-45EC-87FA-CBEB7699F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0627F2C-624E-4864-B5EB-589D6C5A8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F2F9B3-E531-47B5-AEAF-D5636069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F35-0ABD-4435-9629-8D506A76CA6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DE0B2E-558A-4BE1-8712-846B9D19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4CC95A7-2892-4E01-9E5E-6A6FD62C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7C2-E3C4-4766-B059-C3D45E4109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1457E-6097-498C-ADFD-6E8E1873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B18EF0-F86D-468D-8D4E-713B3F6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1FC759-494A-41C1-B9FC-CC66BEC5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F35-0ABD-4435-9629-8D506A76CA6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DC650F2-0B3A-43AA-83A0-2799E840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94D58D5-8E63-4223-8732-F0387FA2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7C2-E3C4-4766-B059-C3D45E4109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364E7-3643-46F4-B7D2-F00109A9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0FFD15E-4399-4462-9763-A84A7501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CA90F2D-D7A1-4CA3-8B53-6B063369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F35-0ABD-4435-9629-8D506A76CA6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1947A11-98ED-47E8-85F4-EBDA7939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F926D9-36D3-486E-A537-0ABF9C3B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7C2-E3C4-4766-B059-C3D45E4109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10A9E-0628-4D0F-A7C3-8423279A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5FBA21-1EEC-479E-A874-BDACAA89C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28D20A9-A990-4C0A-BD52-DCD259693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A57A64D-BDF7-4814-8B8D-9FFBA548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F35-0ABD-4435-9629-8D506A76CA6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4EA7AA0-726F-4D8C-A3E9-A15CED8B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1C9F9A5-8A82-4EE2-BD8D-5C69524F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7C2-E3C4-4766-B059-C3D45E4109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541C5-985E-49FB-B672-6E86BCB5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58A04B7-50BB-4C36-9389-3C828F533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CFDEC5D-25F1-4E54-8CEF-8307B8647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EE2749F-2C0C-46E9-8F14-0620C2923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5FBC6FF-185A-49C9-B1BE-F0DB058BB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02926F9-4F5D-4A3C-9936-7275412F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F35-0ABD-4435-9629-8D506A76CA6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AFF4219-991B-4BF7-8CF9-BBF4D793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62592EA-AD66-4ADF-9839-0DFDC128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7C2-E3C4-4766-B059-C3D45E4109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4250-2D54-4AC4-A9FE-A78BF41A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AFCE8CA-C59B-4AE8-B383-B83BBD5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F35-0ABD-4435-9629-8D506A76CA6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6B8F78F-8FB4-42F4-9A6B-424CE84E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2CC0634-AF6C-4452-BECC-2255A767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7C2-E3C4-4766-B059-C3D45E4109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2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2B8724A-D5CD-40CB-B3FB-114D723E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F35-0ABD-4435-9629-8D506A76CA6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76DAFDE-7AD8-42F8-AD92-C746A6B4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4DD2809-E3FF-4218-AB57-34CF792B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7C2-E3C4-4766-B059-C3D45E4109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6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BF287-8F42-4ABE-A7B5-02A73884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7119D1-4F83-4646-8C9F-896F1EC8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CB8BAA0-18B0-495F-80CA-7F02BE0BE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3DF07E9-5B1B-486C-AFDD-99E80B97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F35-0ABD-4435-9629-8D506A76CA6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8B146DE-ECB7-40EC-8325-2A172F0D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0CE6DB0-DA50-4B3A-881E-6C20159F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7C2-E3C4-4766-B059-C3D45E4109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B3304-2323-47AE-A52F-55A56F3F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CB7CE19-C892-4181-BADA-6E298B639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DEDD8D3-7F74-4523-9414-42AC4DDD2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C3D7C96-C844-488D-B5D8-47389E48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F35-0ABD-4435-9629-8D506A76CA6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E62EAD8-009E-45D9-80CF-A41CD468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03DB263-3AC7-4D9F-98E8-D48A88BD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7C2-E3C4-4766-B059-C3D45E4109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FFE5E93-22E5-490D-BFB4-25AD38AA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4638487-7496-4533-8D27-6B2B749F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C3CBFA-CF67-4843-BE09-2E9C30676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FF35-0ABD-4435-9629-8D506A76CA6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7049216-DFF2-4A3D-BBDE-238D9C5FF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90D0C6F-13CE-4260-ADC1-288E286A5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447C2-E3C4-4766-B059-C3D45E4109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ickman">
            <a:extLst>
              <a:ext uri="{FF2B5EF4-FFF2-40B4-BE49-F238E27FC236}">
                <a16:creationId xmlns:a16="http://schemas.microsoft.com/office/drawing/2014/main" id="{8C9B5F08-4D05-43E6-B403-2C3D14C947C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6" y="2526602"/>
            <a:ext cx="24860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phere png">
            <a:extLst>
              <a:ext uri="{FF2B5EF4-FFF2-40B4-BE49-F238E27FC236}">
                <a16:creationId xmlns:a16="http://schemas.microsoft.com/office/drawing/2014/main" id="{B6F99E02-3752-4F64-807C-DFF720B7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-95098"/>
            <a:ext cx="6677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3AF5B410-847C-4EA1-8F54-9BB326138231}"/>
              </a:ext>
            </a:extLst>
          </p:cNvPr>
          <p:cNvSpPr txBox="1"/>
          <p:nvPr/>
        </p:nvSpPr>
        <p:spPr>
          <a:xfrm>
            <a:off x="9641434" y="351130"/>
            <a:ext cx="25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Video </a:t>
            </a:r>
            <a:r>
              <a:rPr lang="da-DK" dirty="0" err="1"/>
              <a:t>playing</a:t>
            </a:r>
            <a:endParaRPr lang="en-US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B7F66699-C69F-4512-808F-8FBE617813C6}"/>
              </a:ext>
            </a:extLst>
          </p:cNvPr>
          <p:cNvSpPr txBox="1"/>
          <p:nvPr/>
        </p:nvSpPr>
        <p:spPr>
          <a:xfrm>
            <a:off x="8901380" y="6202071"/>
            <a:ext cx="2550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Man in VR </a:t>
            </a:r>
            <a:r>
              <a:rPr lang="da-DK" dirty="0" err="1"/>
              <a:t>interacting</a:t>
            </a:r>
            <a:r>
              <a:rPr lang="da-DK" dirty="0"/>
              <a:t> with video</a:t>
            </a:r>
            <a:endParaRPr lang="en-US" dirty="0"/>
          </a:p>
        </p:txBody>
      </p:sp>
      <p:cxnSp>
        <p:nvCxnSpPr>
          <p:cNvPr id="5" name="Forbindelse: buet 4">
            <a:extLst>
              <a:ext uri="{FF2B5EF4-FFF2-40B4-BE49-F238E27FC236}">
                <a16:creationId xmlns:a16="http://schemas.microsoft.com/office/drawing/2014/main" id="{9B29AD3A-40F5-4D9E-A27B-7CAD596D384F}"/>
              </a:ext>
            </a:extLst>
          </p:cNvPr>
          <p:cNvCxnSpPr>
            <a:cxnSpLocks/>
          </p:cNvCxnSpPr>
          <p:nvPr/>
        </p:nvCxnSpPr>
        <p:spPr>
          <a:xfrm>
            <a:off x="6598310" y="4301338"/>
            <a:ext cx="2194560" cy="208483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Forbindelse: buet 9">
            <a:extLst>
              <a:ext uri="{FF2B5EF4-FFF2-40B4-BE49-F238E27FC236}">
                <a16:creationId xmlns:a16="http://schemas.microsoft.com/office/drawing/2014/main" id="{B54759AA-6C1F-498C-BFB7-20750340FCD9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8449056" y="535796"/>
            <a:ext cx="1192378" cy="4517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5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254DA-8F27-4B8F-8F17-7A09C276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ladsholder til indhold 4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2C87F3C8-8CCE-43FA-AED9-C77DC1DC8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" y="3933296"/>
            <a:ext cx="4140204" cy="2958618"/>
          </a:xfrm>
        </p:spPr>
      </p:pic>
      <p:pic>
        <p:nvPicPr>
          <p:cNvPr id="7" name="Billede 6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5A499D77-943E-4E60-AF5A-F447ADA13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73" y="4690675"/>
            <a:ext cx="7675418" cy="2078758"/>
          </a:xfrm>
          <a:prstGeom prst="rect">
            <a:avLst/>
          </a:prstGeom>
        </p:spPr>
      </p:pic>
      <p:pic>
        <p:nvPicPr>
          <p:cNvPr id="9" name="Billede 8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0CEC3E4F-270F-4DB7-9E82-838E3862B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" y="11027"/>
            <a:ext cx="8222676" cy="39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F84B6-16E9-4A04-BBD0-CC9CDF89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ladsholder til indhold 4" descr="Et billede, der indeholder indendørs, næste, sort, bord&#10;&#10;Beskrivelse, der er oprettet med høj sikkerhed">
            <a:extLst>
              <a:ext uri="{FF2B5EF4-FFF2-40B4-BE49-F238E27FC236}">
                <a16:creationId xmlns:a16="http://schemas.microsoft.com/office/drawing/2014/main" id="{BB5BBC68-6CBE-49E8-A7E3-BE504744F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983453" cy="6740693"/>
          </a:xfr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82E562E2-3797-4A85-BC2D-05D708A43319}"/>
              </a:ext>
            </a:extLst>
          </p:cNvPr>
          <p:cNvSpPr/>
          <p:nvPr/>
        </p:nvSpPr>
        <p:spPr>
          <a:xfrm>
            <a:off x="7767782" y="184727"/>
            <a:ext cx="4341091" cy="6465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Nicklas Haagh Christensen</dc:creator>
  <cp:lastModifiedBy>Nicklas Haagh Christensen</cp:lastModifiedBy>
  <cp:revision>3</cp:revision>
  <dcterms:created xsi:type="dcterms:W3CDTF">2017-10-31T11:21:28Z</dcterms:created>
  <dcterms:modified xsi:type="dcterms:W3CDTF">2017-10-31T11:52:07Z</dcterms:modified>
</cp:coreProperties>
</file>