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matic SC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maticS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maticSC-bold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0e71c845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70e71c8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70e71c845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70e71c8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9bf330e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9bf330e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bf330ec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9bf330ec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6b6b5b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6b6b5b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e68f2a01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e68f2a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e68f2a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e68f2a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70e71c845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70e71c84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0e71c8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0e71c8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0e71c845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0e71c8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98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4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1011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2022 Stroke Predictions Case Study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296750" y="4077550"/>
            <a:ext cx="346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Created BY: Najah Swann</a:t>
            </a:r>
            <a:endParaRPr sz="25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5" y="1850550"/>
            <a:ext cx="3578725" cy="28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The Metrics I Decided To Use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4294967295" type="subTitle"/>
          </p:nvPr>
        </p:nvSpPr>
        <p:spPr>
          <a:xfrm>
            <a:off x="311700" y="1478750"/>
            <a:ext cx="85206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The Metric I decided to use was the f1 score .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What is a f1 score you ask ?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A f1 score is a popular performance measure for classification and often preferred over when accuracy when data is unbalanced. It is also a way to combine precision and recall as one metric 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530925" y="43285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99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Evaluation of Model 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4294967295" type="subTitle"/>
          </p:nvPr>
        </p:nvSpPr>
        <p:spPr>
          <a:xfrm>
            <a:off x="311700" y="1478750"/>
            <a:ext cx="85206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When i did the f1 Score i got 92.3% 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Meaning overall my model is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performing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well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530925" y="43285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99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To Conclude 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Majority  of 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Patients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did not have a stroke 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Majority of patients had average glucose levels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See the connection?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It only makes sense that we can see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how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average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glucose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levels and strokes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correlate to each other 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The graph shows that majority of the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patients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hadn't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 had a stroke in their lifetime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The other graph shows that majority of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the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patients had a glucose level lower than 140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In all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actuality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 if you have a high glucose level, chances are you more likely to have a stroke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450" y="0"/>
            <a:ext cx="9197450" cy="6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The Context</a:t>
            </a:r>
            <a:endParaRPr b="1">
              <a:highlight>
                <a:schemeClr val="lt1"/>
              </a:highlight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Background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According to the World Health Organization (WHO) stroke is the 2nd leading cause of death globally, responsible for approximately 11% of total deaths.</a:t>
            </a:r>
            <a:endParaRPr b="1" sz="1600">
              <a:highlight>
                <a:schemeClr val="lt1"/>
              </a:highlight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Context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They have given me data to clean, explore, and analyze  to create a presentation for a technical audience that describes trends in this Stroke Data related to Prediction.</a:t>
            </a:r>
            <a:endParaRPr b="1" sz="1600">
              <a:highlight>
                <a:schemeClr val="lt1"/>
              </a:highlight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6" name="Google Shape;106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72475" y="1304875"/>
            <a:ext cx="2494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Context #2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highlight>
                  <a:schemeClr val="lt1"/>
                </a:highlight>
              </a:rPr>
              <a:t>This dataset is used to predict whether a patient is likely to get stroke based on the input parameters like gender, age, various diseases, and smoking status. Each row in the data provides relavant information about the patient.</a:t>
            </a:r>
            <a:endParaRPr b="1" sz="13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First Insight With Supporting Visual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subTitle"/>
          </p:nvPr>
        </p:nvSpPr>
        <p:spPr>
          <a:xfrm>
            <a:off x="311700" y="2588125"/>
            <a:ext cx="1328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# of Paitents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530925" y="43285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99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625" y="1017800"/>
            <a:ext cx="4942600" cy="30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4246075" y="4097700"/>
            <a:ext cx="924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Stoke</a:t>
            </a:r>
            <a:endParaRPr b="1" sz="17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0=NO</a:t>
            </a:r>
            <a:endParaRPr b="1" sz="17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1 =Yes</a:t>
            </a:r>
            <a:endParaRPr b="1" sz="17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63575"/>
            <a:ext cx="8520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2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This HIstogram indicates that in this dataset majority of the paitents that surveyed never had a stroke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Second</a:t>
            </a:r>
            <a:r>
              <a:rPr b="1" lang="en">
                <a:highlight>
                  <a:schemeClr val="lt1"/>
                </a:highlight>
              </a:rPr>
              <a:t> Insight With Supporting Visual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4294967295" type="subTitle"/>
          </p:nvPr>
        </p:nvSpPr>
        <p:spPr>
          <a:xfrm>
            <a:off x="311700" y="2588125"/>
            <a:ext cx="1328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# of Paitents 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530925" y="43285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99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3533850" y="4088650"/>
            <a:ext cx="207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Glucose</a:t>
            </a:r>
            <a:r>
              <a:rPr b="1" lang="en" sz="26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Levels</a:t>
            </a:r>
            <a:endParaRPr b="1" sz="26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875" y="1201188"/>
            <a:ext cx="4302050" cy="270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63575"/>
            <a:ext cx="8520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This HIstogram indicates that in this dataset majority of the </a:t>
            </a:r>
            <a:r>
              <a:rPr b="1" lang="en" sz="3600">
                <a:solidFill>
                  <a:schemeClr val="dk2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patients</a:t>
            </a:r>
            <a:r>
              <a:rPr b="1" lang="en" sz="3600">
                <a:solidFill>
                  <a:schemeClr val="dk2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that surveyed had average </a:t>
            </a:r>
            <a:r>
              <a:rPr b="1" lang="en" sz="3600">
                <a:solidFill>
                  <a:schemeClr val="dk2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glucose</a:t>
            </a:r>
            <a:r>
              <a:rPr b="1" lang="en" sz="3600">
                <a:solidFill>
                  <a:schemeClr val="dk2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levels</a:t>
            </a:r>
            <a:endParaRPr b="1" sz="3600">
              <a:solidFill>
                <a:schemeClr val="dk2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2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Keep in mind that average glucose levels are under 140 </a:t>
            </a:r>
            <a:endParaRPr b="1" sz="3600">
              <a:solidFill>
                <a:schemeClr val="dk2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Third</a:t>
            </a:r>
            <a:r>
              <a:rPr b="1" lang="en">
                <a:highlight>
                  <a:schemeClr val="lt1"/>
                </a:highlight>
              </a:rPr>
              <a:t> Insight With Supporting Visual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4294967295" type="subTitle"/>
          </p:nvPr>
        </p:nvSpPr>
        <p:spPr>
          <a:xfrm>
            <a:off x="311700" y="2588125"/>
            <a:ext cx="1328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530925" y="43285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99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533850" y="4088650"/>
            <a:ext cx="207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500" y="1170200"/>
            <a:ext cx="5012622" cy="304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63575"/>
            <a:ext cx="8520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This bar graph indicates that in this dataset most people that have strokes have a higher glucose levels than people who don’t have strokes</a:t>
            </a:r>
            <a:endParaRPr b="1" sz="3600">
              <a:solidFill>
                <a:schemeClr val="dk2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2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Keep in mind that average glucose levels are under 140 </a:t>
            </a:r>
            <a:endParaRPr b="1" sz="3600">
              <a:solidFill>
                <a:schemeClr val="dk2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The Model I Decided To Use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4294967295" type="subTitle"/>
          </p:nvPr>
        </p:nvSpPr>
        <p:spPr>
          <a:xfrm>
            <a:off x="311700" y="1478750"/>
            <a:ext cx="85206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The Model I decided to use was the Decision Tree Model.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What is a 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decision</a:t>
            </a: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tree you ask ?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b="1" lang="en" sz="240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A Decision Tree is a simple representation for classifying examples. It is a Supervised Machine Learning used for classification and regression. The goal is to create a model that predicts the value of a target variable by learning simple decision rules inferred from the data features</a:t>
            </a:r>
            <a:endParaRPr b="1" sz="240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530925" y="43285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99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