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8.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615440"/>
          </a:xfrm>
          <a:prstGeom prst="rect"/>
          <a:noFill/>
        </p:spPr>
        <p:txBody>
          <a:bodyPr rtlCol="0" wrap="square">
            <a:spAutoFit/>
          </a:bodyPr>
          <a:p>
            <a:r>
              <a:rPr sz="2000" lang="en-US"/>
              <a:t>STUDENT NAME:</a:t>
            </a:r>
            <a:r>
              <a:rPr sz="2000" lang="en-US"/>
              <a:t>N</a:t>
            </a:r>
            <a:r>
              <a:rPr sz="2000" lang="en-US"/>
              <a:t>.</a:t>
            </a:r>
            <a:r>
              <a:rPr sz="2000" lang="en-US"/>
              <a:t> </a:t>
            </a:r>
            <a:r>
              <a:rPr sz="2000" lang="en-US"/>
              <a:t>S</a:t>
            </a:r>
            <a:r>
              <a:rPr sz="2000" lang="en-US"/>
              <a:t>w</a:t>
            </a:r>
            <a:r>
              <a:rPr sz="2000" lang="en-US"/>
              <a:t>e</a:t>
            </a:r>
            <a:r>
              <a:rPr sz="2000" lang="en-US"/>
              <a:t>t</a:t>
            </a:r>
            <a:r>
              <a:rPr sz="2000" lang="en-US"/>
              <a:t>h</a:t>
            </a:r>
            <a:r>
              <a:rPr sz="2000" lang="en-US"/>
              <a:t>a</a:t>
            </a:r>
            <a:r>
              <a:rPr sz="2000" lang="en-US"/>
              <a:t> </a:t>
            </a:r>
            <a:endParaRPr dirty="0" sz="1800" lang="en-US"/>
          </a:p>
          <a:p>
            <a:r>
              <a:rPr dirty="0" sz="2000" lang="en-US"/>
              <a:t>REGISTER NO:</a:t>
            </a:r>
            <a:r>
              <a:rPr dirty="0" sz="2000" lang="en-US"/>
              <a:t> </a:t>
            </a:r>
            <a:r>
              <a:rPr dirty="0" sz="2000" lang="en-US"/>
              <a:t>3</a:t>
            </a:r>
            <a:r>
              <a:rPr dirty="0" sz="2000" lang="en-US"/>
              <a:t>1</a:t>
            </a:r>
            <a:r>
              <a:rPr dirty="0" sz="2000" lang="en-US"/>
              <a:t>2</a:t>
            </a:r>
            <a:r>
              <a:rPr dirty="0" sz="2000" lang="en-US"/>
              <a:t>2</a:t>
            </a:r>
            <a:r>
              <a:rPr dirty="0" sz="2000" lang="en-US"/>
              <a:t>0</a:t>
            </a:r>
            <a:r>
              <a:rPr dirty="0" sz="2000" lang="en-US"/>
              <a:t>1</a:t>
            </a:r>
            <a:r>
              <a:rPr dirty="0" sz="2000" lang="en-US"/>
              <a:t>6</a:t>
            </a:r>
            <a:r>
              <a:rPr dirty="0" sz="2000" lang="en-US"/>
              <a:t>7</a:t>
            </a:r>
            <a:r>
              <a:rPr dirty="0" sz="2000" lang="en-US"/>
              <a:t>7</a:t>
            </a:r>
            <a:endParaRPr sz="1800"/>
          </a:p>
          <a:p>
            <a:r>
              <a:rPr dirty="0" sz="2000" lang="en-US"/>
              <a:t>DEPARTMENT:</a:t>
            </a:r>
            <a:r>
              <a:rPr dirty="0" sz="2000" lang="en-US"/>
              <a:t>C</a:t>
            </a:r>
            <a:r>
              <a:rPr dirty="0" sz="2000" lang="en-US"/>
              <a:t>o</a:t>
            </a:r>
            <a:r>
              <a:rPr dirty="0" sz="2000" lang="en-US"/>
              <a:t>m</a:t>
            </a:r>
            <a:r>
              <a:rPr dirty="0" sz="2000" lang="en-US"/>
              <a:t>m</a:t>
            </a:r>
            <a:r>
              <a:rPr dirty="0" sz="2000" lang="en-US"/>
              <a:t>e</a:t>
            </a:r>
            <a:r>
              <a:rPr dirty="0" sz="2000" lang="en-US"/>
              <a:t>r</a:t>
            </a:r>
            <a:r>
              <a:rPr dirty="0" sz="2000" lang="en-US"/>
              <a:t>c</a:t>
            </a:r>
            <a:r>
              <a:rPr dirty="0" sz="2000" lang="en-US"/>
              <a:t>e</a:t>
            </a:r>
            <a:endParaRPr sz="1800"/>
          </a:p>
          <a:p>
            <a:r>
              <a:rPr dirty="0" sz="2000" lang="en-US"/>
              <a:t>COLLEGE</a:t>
            </a:r>
            <a:r>
              <a:rPr dirty="0" sz="2000" lang="en-US"/>
              <a:t> </a:t>
            </a:r>
            <a:r>
              <a:rPr dirty="0" sz="2000" lang="en-US"/>
              <a:t>:</a:t>
            </a:r>
            <a:r>
              <a:rPr dirty="0" sz="2000" lang="en-US"/>
              <a:t> </a:t>
            </a:r>
            <a:r>
              <a:rPr dirty="0" sz="2000" lang="en-US"/>
              <a:t>P</a:t>
            </a:r>
            <a:r>
              <a:rPr dirty="0" sz="2000" lang="en-US"/>
              <a:t>r</a:t>
            </a:r>
            <a:r>
              <a:rPr dirty="0" sz="2000" lang="en-US"/>
              <a:t>o</a:t>
            </a:r>
            <a:r>
              <a:rPr dirty="0" sz="2000" lang="en-US"/>
              <a:t>f</a:t>
            </a:r>
            <a:r>
              <a:rPr dirty="0" sz="2000" lang="en-US"/>
              <a:t> </a:t>
            </a:r>
            <a:r>
              <a:rPr dirty="0" sz="2000" lang="en-US"/>
              <a:t>D</a:t>
            </a:r>
            <a:r>
              <a:rPr dirty="0" sz="2000" lang="en-US"/>
              <a:t>h</a:t>
            </a:r>
            <a:r>
              <a:rPr dirty="0" sz="2000" lang="en-US"/>
              <a:t>a</a:t>
            </a:r>
            <a:r>
              <a:rPr dirty="0" sz="2000" lang="en-US"/>
              <a:t>n</a:t>
            </a:r>
            <a:r>
              <a:rPr dirty="0" sz="2000" lang="en-US"/>
              <a:t>a</a:t>
            </a:r>
            <a:r>
              <a:rPr dirty="0" sz="2000" lang="en-US"/>
              <a:t>p</a:t>
            </a:r>
            <a:r>
              <a:rPr dirty="0" sz="2000" lang="en-US"/>
              <a:t>a</a:t>
            </a:r>
            <a:r>
              <a:rPr dirty="0" sz="2000" lang="en-US"/>
              <a:t>l</a:t>
            </a:r>
            <a:r>
              <a:rPr dirty="0" sz="2000" lang="en-US"/>
              <a:t>a</a:t>
            </a:r>
            <a:r>
              <a:rPr dirty="0" sz="2000" lang="en-US"/>
              <a:t>n</a:t>
            </a:r>
            <a:r>
              <a:rPr dirty="0" sz="2000" lang="en-US"/>
              <a:t> </a:t>
            </a:r>
            <a:r>
              <a:rPr dirty="0" sz="2000" lang="en-US"/>
              <a:t>College</a:t>
            </a:r>
            <a:r>
              <a:rPr dirty="0" sz="2000" lang="en-US"/>
              <a:t> </a:t>
            </a:r>
            <a:r>
              <a:rPr dirty="0" sz="2000" lang="en-US"/>
              <a:t>O</a:t>
            </a:r>
            <a:r>
              <a:rPr dirty="0" sz="2000" lang="en-US"/>
              <a:t>f</a:t>
            </a:r>
            <a:r>
              <a:rPr dirty="0" sz="2000" lang="en-US"/>
              <a:t> </a:t>
            </a:r>
            <a:r>
              <a:rPr dirty="0" sz="2000" lang="en-US"/>
              <a:t>S</a:t>
            </a:r>
            <a:r>
              <a:rPr dirty="0" sz="2000" lang="en-US"/>
              <a:t>cience</a:t>
            </a:r>
            <a:r>
              <a:rPr dirty="0" sz="2000" lang="en-US"/>
              <a:t> </a:t>
            </a:r>
            <a:r>
              <a:rPr dirty="0" sz="2000" lang="en-US"/>
              <a:t>and</a:t>
            </a:r>
            <a:r>
              <a:rPr dirty="0" sz="2000" lang="en-US"/>
              <a:t> </a:t>
            </a:r>
            <a:r>
              <a:rPr dirty="0" sz="2000" lang="en-US"/>
              <a:t>M</a:t>
            </a:r>
            <a:r>
              <a:rPr dirty="0" sz="2000" lang="en-US"/>
              <a:t>a</a:t>
            </a:r>
            <a:r>
              <a:rPr dirty="0" sz="2000" lang="en-US"/>
              <a:t>n</a:t>
            </a:r>
            <a:r>
              <a:rPr dirty="0" sz="2000" lang="en-US"/>
              <a:t>a</a:t>
            </a:r>
            <a:r>
              <a:rPr dirty="0" sz="2000" lang="en-US"/>
              <a:t>gement</a:t>
            </a:r>
            <a:r>
              <a:rPr dirty="0" sz="2000" lang="en-US"/>
              <a:t> </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05726" y="1661159"/>
            <a:ext cx="4572000" cy="1767840"/>
          </a:xfrm>
          <a:prstGeom prst="rect"/>
        </p:spPr>
        <p:txBody>
          <a:bodyPr rtlCol="0" wrap="square">
            <a:spAutoFit/>
          </a:bodyPr>
          <a:p>
            <a:r>
              <a:rPr sz="2800" lang="en-US">
                <a:solidFill>
                  <a:srgbClr val="000000"/>
                </a:solidFill>
              </a:rPr>
              <a:t>the act or activity of making small copies of things (such as planes, trains, etc.) : the hobby of making models.</a:t>
            </a:r>
            <a:endParaRPr sz="2800" lang="en-US">
              <a:solidFill>
                <a:srgbClr val="000000"/>
              </a:solidFill>
            </a:endParaRPr>
          </a:p>
        </p:txBody>
      </p:sp>
      <p:pic>
        <p:nvPicPr>
          <p:cNvPr id="2097155" name=""/>
          <p:cNvPicPr>
            <a:picLocks/>
          </p:cNvPicPr>
          <p:nvPr/>
        </p:nvPicPr>
        <p:blipFill>
          <a:blip xmlns:r="http://schemas.openxmlformats.org/officeDocument/2006/relationships" r:embed="rId2"/>
          <a:stretch>
            <a:fillRect/>
          </a:stretch>
        </p:blipFill>
        <p:spPr>
          <a:xfrm rot="0">
            <a:off x="4294909" y="2852908"/>
            <a:ext cx="5992090" cy="313355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1" name=""/>
          <p:cNvSpPr txBox="1"/>
          <p:nvPr/>
        </p:nvSpPr>
        <p:spPr>
          <a:xfrm>
            <a:off x="277090" y="1695449"/>
            <a:ext cx="4572000" cy="1767840"/>
          </a:xfrm>
          <a:prstGeom prst="rect"/>
        </p:spPr>
        <p:txBody>
          <a:bodyPr rtlCol="0" wrap="square">
            <a:spAutoFit/>
          </a:bodyPr>
          <a:p>
            <a:r>
              <a:rPr sz="2800" lang="en-US">
                <a:solidFill>
                  <a:srgbClr val="000000"/>
                </a:solidFill>
              </a:rPr>
              <a:t>to come about as an effect, consequence, or conclusion. disease results from infection. 2. : to have as an effect.</a:t>
            </a:r>
            <a:endParaRPr sz="2800" lang="en-US">
              <a:solidFill>
                <a:srgbClr val="000000"/>
              </a:solidFill>
            </a:endParaRPr>
          </a:p>
        </p:txBody>
      </p:sp>
      <p:pic>
        <p:nvPicPr>
          <p:cNvPr id="2097153" name=""/>
          <p:cNvPicPr>
            <a:picLocks/>
          </p:cNvPicPr>
          <p:nvPr/>
        </p:nvPicPr>
        <p:blipFill>
          <a:blip xmlns:r="http://schemas.openxmlformats.org/officeDocument/2006/relationships" r:embed="rId2"/>
          <a:stretch>
            <a:fillRect/>
          </a:stretch>
        </p:blipFill>
        <p:spPr>
          <a:xfrm rot="0">
            <a:off x="4849090" y="2091770"/>
            <a:ext cx="5084445" cy="327080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0" y="1416822"/>
            <a:ext cx="4572000" cy="5120640"/>
          </a:xfrm>
          <a:prstGeom prst="rect"/>
        </p:spPr>
        <p:txBody>
          <a:bodyPr rtlCol="0" wrap="square">
            <a:spAutoFit/>
          </a:bodyPr>
          <a:p>
            <a:r>
              <a:rPr sz="2800" lang="en-US">
                <a:solidFill>
                  <a:srgbClr val="000000"/>
                </a:solidFill>
              </a:rPr>
              <a:t>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US">
              <a:solidFill>
                <a:srgbClr val="000000"/>
              </a:solidFill>
            </a:endParaRPr>
          </a:p>
        </p:txBody>
      </p:sp>
      <p:pic>
        <p:nvPicPr>
          <p:cNvPr id="2097176" name=""/>
          <p:cNvPicPr>
            <a:picLocks/>
          </p:cNvPicPr>
          <p:nvPr/>
        </p:nvPicPr>
        <p:blipFill>
          <a:blip xmlns:r="http://schemas.openxmlformats.org/officeDocument/2006/relationships" r:embed="rId1"/>
          <a:stretch>
            <a:fillRect/>
          </a:stretch>
        </p:blipFill>
        <p:spPr>
          <a:xfrm rot="21301892">
            <a:off x="5122018" y="2617835"/>
            <a:ext cx="4765535" cy="396811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6" name=""/>
          <p:cNvPicPr>
            <a:picLocks/>
          </p:cNvPicPr>
          <p:nvPr/>
        </p:nvPicPr>
        <p:blipFill>
          <a:blip xmlns:r="http://schemas.openxmlformats.org/officeDocument/2006/relationships" r:embed="rId3"/>
          <a:stretch>
            <a:fillRect/>
          </a:stretch>
        </p:blipFill>
        <p:spPr>
          <a:xfrm rot="0">
            <a:off x="6443064" y="153065"/>
            <a:ext cx="4197381" cy="2873514"/>
          </a:xfrm>
          <a:prstGeom prst="rect"/>
        </p:spPr>
      </p:pic>
      <p:sp>
        <p:nvSpPr>
          <p:cNvPr id="1048669" name=""/>
          <p:cNvSpPr txBox="1"/>
          <p:nvPr/>
        </p:nvSpPr>
        <p:spPr>
          <a:xfrm>
            <a:off x="1366519" y="1287779"/>
            <a:ext cx="4572000" cy="4282440"/>
          </a:xfrm>
          <a:prstGeom prst="rect"/>
        </p:spPr>
        <p:txBody>
          <a:bodyPr rtlCol="0" wrap="square">
            <a:spAutoFit/>
          </a:bodyPr>
          <a:p>
            <a:r>
              <a:rPr sz="2800" lang="en-US">
                <a:solidFill>
                  <a:srgbClr val="000000"/>
                </a:solidFill>
              </a:rPr>
              <a:t>Here's an example of a basic problem statement:Problem: Voter turnout in the southwest region of Florida has been significantly decreasing over the past decade, while other areas of the state continue to see increasing numbers of voters at the polls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380999" y="1695450"/>
            <a:ext cx="4572000" cy="4282440"/>
          </a:xfrm>
          <a:prstGeom prst="rect"/>
        </p:spPr>
        <p:txBody>
          <a:bodyPr rtlCol="0" wrap="square">
            <a:spAutoFit/>
          </a:bodyPr>
          <a:p>
            <a:r>
              <a:rPr sz="2800" lang="en-US">
                <a:solidFill>
                  <a:srgbClr val="000000"/>
                </a:solidFill>
              </a:rPr>
              <a:t>A project overview is a document that summarizes a project's key details in a concise, easy-to-understand way. It's a central hub for a project team, providing a comprehensive view of the project and helping everyone understand its context. 
 </a:t>
            </a:r>
            <a:endParaRPr sz="2800" lang="en-US">
              <a:solidFill>
                <a:srgbClr val="000000"/>
              </a:solidFill>
            </a:endParaRPr>
          </a:p>
        </p:txBody>
      </p:sp>
      <p:pic>
        <p:nvPicPr>
          <p:cNvPr id="2097169" name=""/>
          <p:cNvPicPr>
            <a:picLocks/>
          </p:cNvPicPr>
          <p:nvPr/>
        </p:nvPicPr>
        <p:blipFill>
          <a:blip xmlns:r="http://schemas.openxmlformats.org/officeDocument/2006/relationships" r:embed="rId3"/>
          <a:stretch>
            <a:fillRect/>
          </a:stretch>
        </p:blipFill>
        <p:spPr>
          <a:xfrm rot="0">
            <a:off x="5248275" y="1847837"/>
            <a:ext cx="3532608" cy="48196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7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277090" y="1409951"/>
            <a:ext cx="4520045" cy="67970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a:t>
            </a:r>
            <a:endParaRPr sz="2800" lang="en-US">
              <a:solidFill>
                <a:srgbClr val="000000"/>
              </a:solidFill>
            </a:endParaRPr>
          </a:p>
        </p:txBody>
      </p:sp>
      <p:pic>
        <p:nvPicPr>
          <p:cNvPr id="2097171" name=""/>
          <p:cNvPicPr>
            <a:picLocks/>
          </p:cNvPicPr>
          <p:nvPr/>
        </p:nvPicPr>
        <p:blipFill>
          <a:blip xmlns:r="http://schemas.openxmlformats.org/officeDocument/2006/relationships" r:embed="rId2"/>
          <a:stretch>
            <a:fillRect/>
          </a:stretch>
        </p:blipFill>
        <p:spPr>
          <a:xfrm rot="0">
            <a:off x="4797134" y="2241404"/>
            <a:ext cx="6021581" cy="357837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7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819398" y="1476374"/>
            <a:ext cx="4502727" cy="4701540"/>
          </a:xfrm>
          <a:prstGeom prst="rect"/>
        </p:spPr>
        <p:txBody>
          <a:bodyPr rtlCol="0" wrap="square">
            <a:spAutoFit/>
          </a:bodyPr>
          <a:p>
            <a:r>
              <a:rPr sz="2800" lang="en-US">
                <a:solidFill>
                  <a:srgbClr val="000000"/>
                </a:solidFill>
              </a:rPr>
              <a:t>A value proposition is a statement that explains the benefits of a product or service and why a customer should choose it over competitors. It's a key part of a company's marketing strategy and helps to differentiate the brand in the market. 
</a:t>
            </a:r>
            <a:endParaRPr sz="2800" lang="en-US">
              <a:solidFill>
                <a:srgbClr val="000000"/>
              </a:solidFill>
            </a:endParaRPr>
          </a:p>
        </p:txBody>
      </p:sp>
      <p:pic>
        <p:nvPicPr>
          <p:cNvPr id="2097174" name=""/>
          <p:cNvPicPr>
            <a:picLocks/>
          </p:cNvPicPr>
          <p:nvPr/>
        </p:nvPicPr>
        <p:blipFill>
          <a:blip xmlns:r="http://schemas.openxmlformats.org/officeDocument/2006/relationships" r:embed="rId3"/>
          <a:stretch>
            <a:fillRect/>
          </a:stretch>
        </p:blipFill>
        <p:spPr>
          <a:xfrm rot="0">
            <a:off x="7092534" y="2625359"/>
            <a:ext cx="4260884" cy="240356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a:off x="259771" y="1242060"/>
            <a:ext cx="4572000" cy="2186940"/>
          </a:xfrm>
          <a:prstGeom prst="rect"/>
        </p:spPr>
        <p:txBody>
          <a:bodyPr rtlCol="0" wrap="square">
            <a:spAutoFit/>
          </a:bodyPr>
          <a:p>
            <a:r>
              <a:rPr sz="2800" lang="en-US">
                <a:solidFill>
                  <a:srgbClr val="000000"/>
                </a:solidFill>
              </a:rPr>
              <a:t>A dataset is a collection of organized data that can be used for many purposes, including analysis, research, and statistical analysis.</a:t>
            </a:r>
            <a:endParaRPr sz="2800" lang="en-US">
              <a:solidFill>
                <a:srgbClr val="000000"/>
              </a:solidFill>
            </a:endParaRPr>
          </a:p>
        </p:txBody>
      </p:sp>
      <p:pic>
        <p:nvPicPr>
          <p:cNvPr id="2097175" name=""/>
          <p:cNvPicPr>
            <a:picLocks/>
          </p:cNvPicPr>
          <p:nvPr/>
        </p:nvPicPr>
        <p:blipFill>
          <a:blip xmlns:r="http://schemas.openxmlformats.org/officeDocument/2006/relationships" r:embed="rId1"/>
          <a:stretch>
            <a:fillRect/>
          </a:stretch>
        </p:blipFill>
        <p:spPr>
          <a:xfrm rot="0">
            <a:off x="5152157" y="2335530"/>
            <a:ext cx="4242955" cy="321229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281237" y="1857374"/>
            <a:ext cx="4572000" cy="2186940"/>
          </a:xfrm>
          <a:prstGeom prst="rect"/>
        </p:spPr>
        <p:txBody>
          <a:bodyPr rtlCol="0" wrap="square">
            <a:spAutoFit/>
          </a:bodyPr>
          <a:p>
            <a:r>
              <a:rPr sz="2800" lang="en-US">
                <a:solidFill>
                  <a:srgbClr val="000000"/>
                </a:solidFill>
              </a:rPr>
              <a:t>The "wow" in a solution can refer to a "wow moment" or "wow experience" which is when a customer's experience exceeds their expectations:</a:t>
            </a:r>
            <a:endParaRPr sz="2800" lang="en-US">
              <a:solidFill>
                <a:srgbClr val="000000"/>
              </a:solidFill>
            </a:endParaRPr>
          </a:p>
        </p:txBody>
      </p:sp>
      <p:pic>
        <p:nvPicPr>
          <p:cNvPr id="2097157" name=""/>
          <p:cNvPicPr>
            <a:picLocks/>
          </p:cNvPicPr>
          <p:nvPr/>
        </p:nvPicPr>
        <p:blipFill>
          <a:blip xmlns:r="http://schemas.openxmlformats.org/officeDocument/2006/relationships" r:embed="rId2"/>
          <a:stretch>
            <a:fillRect/>
          </a:stretch>
        </p:blipFill>
        <p:spPr>
          <a:xfrm rot="0">
            <a:off x="6628245" y="3880023"/>
            <a:ext cx="5028046" cy="2462781"/>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2024-03-24T14:07:22Z</dcterms:created>
  <dcterms:modified xsi:type="dcterms:W3CDTF">2024-09-30T05:49:05Z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e876ce5677914462bd65e46dbd42a09d</vt:lpwstr>
  </property>
</Properties>
</file>