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59AE64-6C82-4D66-8188-A6315EF55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802298"/>
            <a:ext cx="12192000" cy="2920713"/>
          </a:xfrm>
        </p:spPr>
        <p:txBody>
          <a:bodyPr/>
          <a:lstStyle/>
          <a:p>
            <a:r>
              <a:rPr lang="hu-HU" dirty="0"/>
              <a:t>printer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93DA8D7-ACCC-4EF0-922A-7098ED3D7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724074"/>
            <a:ext cx="12192000" cy="977621"/>
          </a:xfrm>
        </p:spPr>
        <p:txBody>
          <a:bodyPr>
            <a:normAutofit/>
          </a:bodyPr>
          <a:lstStyle/>
          <a:p>
            <a:r>
              <a:rPr lang="hu-HU" sz="1500" dirty="0" err="1"/>
              <a:t>Made</a:t>
            </a:r>
            <a:r>
              <a:rPr lang="hu-HU" sz="1500" dirty="0"/>
              <a:t> </a:t>
            </a:r>
            <a:r>
              <a:rPr lang="hu-HU" sz="1500" dirty="0" err="1"/>
              <a:t>by</a:t>
            </a:r>
            <a:r>
              <a:rPr lang="hu-HU" sz="1500" dirty="0"/>
              <a:t>: tamás </a:t>
            </a:r>
            <a:r>
              <a:rPr lang="hu-HU" sz="1500" dirty="0" err="1"/>
              <a:t>németh</a:t>
            </a:r>
            <a:r>
              <a:rPr lang="hu-HU" sz="1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424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E52CD1-05EF-4EC4-8BDF-A25D97C27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HISTORY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A81DE60-5EAC-4F67-81B0-3587F6E8A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first computer printer designed was a mechanically driven apparatus by </a:t>
            </a:r>
            <a:r>
              <a:rPr lang="en-US" dirty="0" err="1"/>
              <a:t>Charle</a:t>
            </a:r>
            <a:r>
              <a:rPr lang="hu-HU" dirty="0"/>
              <a:t>s</a:t>
            </a:r>
            <a:r>
              <a:rPr lang="en-US" dirty="0"/>
              <a:t> Babbage for his difference engine in the 19th century; however, his mechanical printer design was not built until 2000.</a:t>
            </a:r>
          </a:p>
          <a:p>
            <a:r>
              <a:rPr lang="en-US" dirty="0"/>
              <a:t>The first patented printing mechanism for applying a marking medium to a recording medium or more particularly an electrostatic inking apparatus and a method for electrostatically depositing ink on controlled areas of a receiving medium, was in 1962 by C. R. Winston, Teletype Corporation, using continuous inkjet printing. The ink was a red stamp-pad ink manufactured by Phillips Process Company of Rochester, NY under the name Clear Print. This patent (US3060429) led to the Teletype </a:t>
            </a:r>
            <a:r>
              <a:rPr lang="en-US" dirty="0" err="1"/>
              <a:t>Inktronic</a:t>
            </a:r>
            <a:r>
              <a:rPr lang="en-US" dirty="0"/>
              <a:t> Printer product delivered to customers in late 1966.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196740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1FA9C7-4D87-445E-B02C-7C8C8660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WHAT IS PRINTER?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010B0A-2CC1-479F-9115-F9855F266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 printer is an output </a:t>
            </a:r>
            <a:r>
              <a:rPr lang="hu-HU" dirty="0" err="1"/>
              <a:t>device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prodcues</a:t>
            </a:r>
            <a:r>
              <a:rPr lang="hu-HU" dirty="0"/>
              <a:t> text and </a:t>
            </a:r>
            <a:r>
              <a:rPr lang="hu-HU" dirty="0" err="1"/>
              <a:t>graphics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paper</a:t>
            </a:r>
            <a:r>
              <a:rPr lang="hu-HU" dirty="0"/>
              <a:t>.</a:t>
            </a:r>
          </a:p>
          <a:p>
            <a:r>
              <a:rPr lang="hu-HU" dirty="0" err="1"/>
              <a:t>Many</a:t>
            </a:r>
            <a:r>
              <a:rPr lang="hu-HU" dirty="0"/>
              <a:t> </a:t>
            </a:r>
            <a:r>
              <a:rPr lang="hu-HU" dirty="0" err="1"/>
              <a:t>printers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primarily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local </a:t>
            </a:r>
            <a:r>
              <a:rPr lang="hu-HU" dirty="0" err="1"/>
              <a:t>peripherals</a:t>
            </a:r>
            <a:r>
              <a:rPr lang="hu-HU" dirty="0"/>
              <a:t>, and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attached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a printer </a:t>
            </a:r>
            <a:r>
              <a:rPr lang="hu-HU" dirty="0" err="1"/>
              <a:t>cable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, in most </a:t>
            </a:r>
            <a:r>
              <a:rPr lang="hu-HU" dirty="0" err="1"/>
              <a:t>newer</a:t>
            </a:r>
            <a:r>
              <a:rPr lang="hu-HU" dirty="0"/>
              <a:t> printer, a USB </a:t>
            </a:r>
            <a:r>
              <a:rPr lang="hu-HU" dirty="0" err="1"/>
              <a:t>cable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 computer </a:t>
            </a: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hu-HU" dirty="0" err="1"/>
              <a:t>serves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a </a:t>
            </a:r>
            <a:r>
              <a:rPr lang="hu-HU" dirty="0" err="1"/>
              <a:t>document</a:t>
            </a:r>
            <a:r>
              <a:rPr lang="hu-HU" dirty="0"/>
              <a:t> </a:t>
            </a:r>
            <a:r>
              <a:rPr lang="hu-HU" dirty="0" err="1"/>
              <a:t>source</a:t>
            </a:r>
            <a:r>
              <a:rPr lang="hu-HU" dirty="0"/>
              <a:t>.</a:t>
            </a:r>
          </a:p>
          <a:p>
            <a:r>
              <a:rPr lang="hu-HU" dirty="0"/>
              <a:t>In </a:t>
            </a:r>
            <a:r>
              <a:rPr lang="hu-HU" dirty="0" err="1"/>
              <a:t>addition</a:t>
            </a:r>
            <a:r>
              <a:rPr lang="hu-HU" dirty="0"/>
              <a:t>, a </a:t>
            </a:r>
            <a:r>
              <a:rPr lang="hu-HU" dirty="0" err="1"/>
              <a:t>few</a:t>
            </a:r>
            <a:r>
              <a:rPr lang="hu-HU" dirty="0"/>
              <a:t> modern </a:t>
            </a:r>
            <a:r>
              <a:rPr lang="hu-HU" dirty="0" err="1"/>
              <a:t>printers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directly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electronic</a:t>
            </a:r>
            <a:r>
              <a:rPr lang="hu-HU" dirty="0"/>
              <a:t> </a:t>
            </a:r>
            <a:r>
              <a:rPr lang="hu-HU" dirty="0" err="1"/>
              <a:t>media</a:t>
            </a:r>
            <a:r>
              <a:rPr lang="hu-HU" dirty="0"/>
              <a:t>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memory</a:t>
            </a:r>
            <a:r>
              <a:rPr lang="hu-HU" dirty="0"/>
              <a:t> </a:t>
            </a:r>
            <a:r>
              <a:rPr lang="hu-HU" dirty="0" err="1"/>
              <a:t>card</a:t>
            </a:r>
            <a:r>
              <a:rPr lang="hu-HU" dirty="0"/>
              <a:t>,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image </a:t>
            </a:r>
            <a:r>
              <a:rPr lang="hu-HU" dirty="0" err="1"/>
              <a:t>capture</a:t>
            </a:r>
            <a:r>
              <a:rPr lang="hu-HU" dirty="0"/>
              <a:t> </a:t>
            </a:r>
            <a:r>
              <a:rPr lang="hu-HU" dirty="0" err="1"/>
              <a:t>devices</a:t>
            </a:r>
            <a:r>
              <a:rPr lang="hu-HU" dirty="0"/>
              <a:t>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digital</a:t>
            </a:r>
            <a:r>
              <a:rPr lang="hu-HU" dirty="0"/>
              <a:t> camera.</a:t>
            </a:r>
          </a:p>
        </p:txBody>
      </p:sp>
    </p:spTree>
    <p:extLst>
      <p:ext uri="{BB962C8B-B14F-4D97-AF65-F5344CB8AC3E}">
        <p14:creationId xmlns:p14="http://schemas.microsoft.com/office/powerpoint/2010/main" val="157977055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387788-F369-4560-822C-404CEEB88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TYPE OF PRINTER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C172B5A-FE85-4A87-A3CC-2DD95F3C2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err="1"/>
              <a:t>Printers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divided</a:t>
            </a:r>
            <a:r>
              <a:rPr lang="hu-HU" dirty="0"/>
              <a:t> </a:t>
            </a:r>
            <a:r>
              <a:rPr lang="hu-HU" dirty="0" err="1"/>
              <a:t>into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main </a:t>
            </a:r>
            <a:r>
              <a:rPr lang="hu-HU" dirty="0" err="1"/>
              <a:t>groups</a:t>
            </a:r>
            <a:r>
              <a:rPr lang="hu-HU" dirty="0"/>
              <a:t>, </a:t>
            </a:r>
            <a:r>
              <a:rPr lang="hu-HU" dirty="0" err="1"/>
              <a:t>impact</a:t>
            </a:r>
            <a:r>
              <a:rPr lang="hu-HU" dirty="0"/>
              <a:t> printer and non-</a:t>
            </a:r>
            <a:r>
              <a:rPr lang="hu-HU" dirty="0" err="1"/>
              <a:t>impact</a:t>
            </a:r>
            <a:r>
              <a:rPr lang="hu-HU" dirty="0"/>
              <a:t> printer.</a:t>
            </a:r>
          </a:p>
          <a:p>
            <a:r>
              <a:rPr lang="hu-HU" dirty="0" err="1"/>
              <a:t>Impact</a:t>
            </a:r>
            <a:r>
              <a:rPr lang="hu-HU" dirty="0"/>
              <a:t> printer </a:t>
            </a:r>
            <a:r>
              <a:rPr lang="hu-HU" dirty="0" err="1"/>
              <a:t>produces</a:t>
            </a:r>
            <a:r>
              <a:rPr lang="hu-HU" dirty="0"/>
              <a:t> text and </a:t>
            </a:r>
            <a:r>
              <a:rPr lang="hu-HU" dirty="0" err="1"/>
              <a:t>images</a:t>
            </a:r>
            <a:r>
              <a:rPr lang="hu-HU" dirty="0"/>
              <a:t> </a:t>
            </a:r>
            <a:r>
              <a:rPr lang="hu-HU" dirty="0" err="1"/>
              <a:t>when</a:t>
            </a:r>
            <a:r>
              <a:rPr lang="hu-HU" dirty="0"/>
              <a:t> </a:t>
            </a:r>
            <a:r>
              <a:rPr lang="hu-HU" dirty="0" err="1"/>
              <a:t>tiny</a:t>
            </a:r>
            <a:r>
              <a:rPr lang="hu-HU" dirty="0"/>
              <a:t> </a:t>
            </a:r>
            <a:r>
              <a:rPr lang="hu-HU" dirty="0" err="1"/>
              <a:t>wire</a:t>
            </a:r>
            <a:r>
              <a:rPr lang="hu-HU" dirty="0"/>
              <a:t> </a:t>
            </a:r>
            <a:r>
              <a:rPr lang="hu-HU" dirty="0" err="1"/>
              <a:t>pins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print </a:t>
            </a:r>
            <a:r>
              <a:rPr lang="hu-HU" dirty="0" err="1"/>
              <a:t>head</a:t>
            </a:r>
            <a:r>
              <a:rPr lang="hu-HU" dirty="0"/>
              <a:t> </a:t>
            </a:r>
            <a:r>
              <a:rPr lang="hu-HU" dirty="0" err="1"/>
              <a:t>strike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ink</a:t>
            </a:r>
            <a:r>
              <a:rPr lang="hu-HU" dirty="0"/>
              <a:t> </a:t>
            </a:r>
            <a:r>
              <a:rPr lang="hu-HU" dirty="0" err="1"/>
              <a:t>ribbon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physically</a:t>
            </a:r>
            <a:r>
              <a:rPr lang="hu-HU" dirty="0"/>
              <a:t> </a:t>
            </a:r>
            <a:r>
              <a:rPr lang="hu-HU" dirty="0" err="1"/>
              <a:t>contacting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paper</a:t>
            </a:r>
            <a:r>
              <a:rPr lang="hu-HU" dirty="0"/>
              <a:t>.</a:t>
            </a:r>
          </a:p>
          <a:p>
            <a:r>
              <a:rPr lang="hu-HU" dirty="0"/>
              <a:t>Non-</a:t>
            </a:r>
            <a:r>
              <a:rPr lang="hu-HU" dirty="0" err="1"/>
              <a:t>impact</a:t>
            </a:r>
            <a:r>
              <a:rPr lang="hu-HU" dirty="0"/>
              <a:t> printer </a:t>
            </a:r>
            <a:r>
              <a:rPr lang="hu-HU" dirty="0" err="1"/>
              <a:t>produces</a:t>
            </a:r>
            <a:r>
              <a:rPr lang="hu-HU" dirty="0"/>
              <a:t> text and </a:t>
            </a:r>
            <a:r>
              <a:rPr lang="hu-HU" dirty="0" err="1"/>
              <a:t>graphics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paper</a:t>
            </a:r>
            <a:r>
              <a:rPr lang="hu-HU" dirty="0"/>
              <a:t> </a:t>
            </a:r>
            <a:r>
              <a:rPr lang="hu-HU" dirty="0" err="1"/>
              <a:t>without</a:t>
            </a:r>
            <a:r>
              <a:rPr lang="hu-HU" dirty="0"/>
              <a:t> </a:t>
            </a:r>
            <a:r>
              <a:rPr lang="hu-HU" dirty="0" err="1"/>
              <a:t>actually</a:t>
            </a:r>
            <a:r>
              <a:rPr lang="hu-HU" dirty="0"/>
              <a:t> </a:t>
            </a:r>
            <a:r>
              <a:rPr lang="hu-HU" dirty="0" err="1"/>
              <a:t>striking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paper</a:t>
            </a:r>
            <a:r>
              <a:rPr lang="hu-HU" dirty="0"/>
              <a:t>.</a:t>
            </a:r>
          </a:p>
          <a:p>
            <a:r>
              <a:rPr lang="hu-HU" dirty="0" err="1"/>
              <a:t>Printers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also</a:t>
            </a:r>
            <a:r>
              <a:rPr lang="hu-HU" dirty="0"/>
              <a:t> be </a:t>
            </a:r>
            <a:r>
              <a:rPr lang="hu-HU" dirty="0" err="1"/>
              <a:t>categorized</a:t>
            </a:r>
            <a:r>
              <a:rPr lang="hu-HU" dirty="0"/>
              <a:t>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print </a:t>
            </a:r>
            <a:r>
              <a:rPr lang="hu-HU" dirty="0" err="1"/>
              <a:t>method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print </a:t>
            </a:r>
            <a:r>
              <a:rPr lang="hu-HU" dirty="0" err="1"/>
              <a:t>technology</a:t>
            </a:r>
            <a:r>
              <a:rPr lang="hu-HU" dirty="0"/>
              <a:t>.</a:t>
            </a:r>
          </a:p>
          <a:p>
            <a:r>
              <a:rPr lang="hu-HU" dirty="0"/>
              <a:t>The most </a:t>
            </a:r>
            <a:r>
              <a:rPr lang="hu-HU" dirty="0" err="1"/>
              <a:t>popular</a:t>
            </a:r>
            <a:r>
              <a:rPr lang="hu-HU" dirty="0"/>
              <a:t> </a:t>
            </a:r>
            <a:r>
              <a:rPr lang="hu-HU" dirty="0" err="1"/>
              <a:t>ones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inkjet</a:t>
            </a:r>
            <a:r>
              <a:rPr lang="hu-HU" dirty="0"/>
              <a:t> printer, </a:t>
            </a:r>
            <a:r>
              <a:rPr lang="hu-HU" dirty="0" err="1"/>
              <a:t>laser</a:t>
            </a:r>
            <a:r>
              <a:rPr lang="hu-HU" dirty="0"/>
              <a:t> printer, </a:t>
            </a:r>
            <a:r>
              <a:rPr lang="hu-HU" dirty="0" err="1"/>
              <a:t>dot-matrix</a:t>
            </a:r>
            <a:r>
              <a:rPr lang="hu-HU" dirty="0"/>
              <a:t> printer and </a:t>
            </a:r>
            <a:r>
              <a:rPr lang="hu-HU" dirty="0" err="1"/>
              <a:t>thermal</a:t>
            </a:r>
            <a:r>
              <a:rPr lang="hu-HU" dirty="0"/>
              <a:t> printer.</a:t>
            </a:r>
          </a:p>
        </p:txBody>
      </p:sp>
    </p:spTree>
    <p:extLst>
      <p:ext uri="{BB962C8B-B14F-4D97-AF65-F5344CB8AC3E}">
        <p14:creationId xmlns:p14="http://schemas.microsoft.com/office/powerpoint/2010/main" val="72314944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A550E5-AD24-49F6-B3A6-A9010EB4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TYPE OF PRINTER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B3FE6D7-5B2D-46C0-BEFF-ECFF1AD44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483019"/>
          </a:xfrm>
        </p:spPr>
        <p:txBody>
          <a:bodyPr/>
          <a:lstStyle/>
          <a:p>
            <a:pPr algn="ctr"/>
            <a:r>
              <a:rPr lang="hu-HU" dirty="0"/>
              <a:t>INKJET PRINTER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729E9E5-EDB2-4F3A-9D23-1D796CF3B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502569"/>
            <a:ext cx="4488794" cy="2966158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An </a:t>
            </a:r>
            <a:r>
              <a:rPr lang="hu-HU" dirty="0" err="1"/>
              <a:t>inkjet</a:t>
            </a:r>
            <a:r>
              <a:rPr lang="hu-HU" dirty="0"/>
              <a:t> printer is a </a:t>
            </a:r>
            <a:r>
              <a:rPr lang="hu-HU" dirty="0" err="1"/>
              <a:t>type</a:t>
            </a:r>
            <a:r>
              <a:rPr lang="hu-HU" dirty="0"/>
              <a:t> of computer printer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reproduces</a:t>
            </a:r>
            <a:r>
              <a:rPr lang="hu-HU" dirty="0"/>
              <a:t> a </a:t>
            </a:r>
            <a:r>
              <a:rPr lang="hu-HU" dirty="0" err="1"/>
              <a:t>digital</a:t>
            </a:r>
            <a:r>
              <a:rPr lang="hu-HU" dirty="0"/>
              <a:t> image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propelling</a:t>
            </a:r>
            <a:r>
              <a:rPr lang="hu-HU" dirty="0"/>
              <a:t> </a:t>
            </a:r>
            <a:r>
              <a:rPr lang="hu-HU" dirty="0" err="1"/>
              <a:t>variably-sized</a:t>
            </a:r>
            <a:r>
              <a:rPr lang="hu-HU" dirty="0"/>
              <a:t> </a:t>
            </a:r>
            <a:r>
              <a:rPr lang="hu-HU" dirty="0" err="1"/>
              <a:t>droplets</a:t>
            </a:r>
            <a:r>
              <a:rPr lang="hu-HU" dirty="0"/>
              <a:t> of </a:t>
            </a:r>
            <a:r>
              <a:rPr lang="hu-HU" dirty="0" err="1"/>
              <a:t>liquid</a:t>
            </a:r>
            <a:r>
              <a:rPr lang="hu-HU" dirty="0"/>
              <a:t> </a:t>
            </a:r>
            <a:r>
              <a:rPr lang="hu-HU" dirty="0" err="1"/>
              <a:t>material</a:t>
            </a:r>
            <a:r>
              <a:rPr lang="hu-HU" dirty="0"/>
              <a:t>(</a:t>
            </a:r>
            <a:r>
              <a:rPr lang="hu-HU" dirty="0" err="1"/>
              <a:t>ink</a:t>
            </a:r>
            <a:r>
              <a:rPr lang="hu-HU" dirty="0"/>
              <a:t>) </a:t>
            </a:r>
            <a:r>
              <a:rPr lang="hu-HU" dirty="0" err="1"/>
              <a:t>onto</a:t>
            </a:r>
            <a:r>
              <a:rPr lang="hu-HU" dirty="0"/>
              <a:t> a </a:t>
            </a:r>
            <a:r>
              <a:rPr lang="hu-HU" dirty="0" err="1"/>
              <a:t>page</a:t>
            </a:r>
            <a:r>
              <a:rPr lang="hu-HU" dirty="0"/>
              <a:t>.</a:t>
            </a:r>
          </a:p>
          <a:p>
            <a:r>
              <a:rPr lang="hu-HU" dirty="0" err="1"/>
              <a:t>Destktop</a:t>
            </a:r>
            <a:r>
              <a:rPr lang="hu-HU" dirty="0"/>
              <a:t> </a:t>
            </a:r>
            <a:r>
              <a:rPr lang="hu-HU" dirty="0" err="1"/>
              <a:t>inkjet</a:t>
            </a:r>
            <a:r>
              <a:rPr lang="hu-HU" dirty="0"/>
              <a:t> </a:t>
            </a:r>
            <a:r>
              <a:rPr lang="hu-HU" dirty="0" err="1"/>
              <a:t>printers</a:t>
            </a:r>
            <a:r>
              <a:rPr lang="hu-HU" dirty="0"/>
              <a:t>,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in </a:t>
            </a:r>
            <a:r>
              <a:rPr lang="hu-HU" dirty="0" err="1"/>
              <a:t>offices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home</a:t>
            </a:r>
            <a:r>
              <a:rPr lang="hu-HU" dirty="0"/>
              <a:t>, </a:t>
            </a:r>
            <a:r>
              <a:rPr lang="hu-HU" dirty="0" err="1"/>
              <a:t>tend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aqueous</a:t>
            </a:r>
            <a:r>
              <a:rPr lang="hu-HU" dirty="0"/>
              <a:t> </a:t>
            </a:r>
            <a:r>
              <a:rPr lang="hu-HU" dirty="0" err="1"/>
              <a:t>inks</a:t>
            </a:r>
            <a:r>
              <a:rPr lang="hu-HU" dirty="0"/>
              <a:t>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a </a:t>
            </a:r>
            <a:r>
              <a:rPr lang="hu-HU" dirty="0" err="1"/>
              <a:t>mixture</a:t>
            </a:r>
            <a:r>
              <a:rPr lang="hu-HU" dirty="0"/>
              <a:t> of </a:t>
            </a:r>
            <a:r>
              <a:rPr lang="hu-HU" dirty="0" err="1"/>
              <a:t>water</a:t>
            </a:r>
            <a:r>
              <a:rPr lang="hu-HU" dirty="0"/>
              <a:t>, </a:t>
            </a:r>
            <a:r>
              <a:rPr lang="hu-HU" dirty="0" err="1"/>
              <a:t>glycol</a:t>
            </a:r>
            <a:r>
              <a:rPr lang="hu-HU" dirty="0"/>
              <a:t> and </a:t>
            </a:r>
            <a:r>
              <a:rPr lang="hu-HU" dirty="0" err="1"/>
              <a:t>dyes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pigments.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98367D7-7BA0-43D3-B4C8-C41E360CC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479565"/>
          </a:xfrm>
        </p:spPr>
        <p:txBody>
          <a:bodyPr/>
          <a:lstStyle/>
          <a:p>
            <a:pPr algn="ctr"/>
            <a:r>
              <a:rPr lang="hu-HU" dirty="0"/>
              <a:t>LASER PRINTER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5D9BDC9-2509-4456-BF45-8BC9EEDB7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6025" y="2502569"/>
            <a:ext cx="4488794" cy="2956294"/>
          </a:xfrm>
        </p:spPr>
        <p:txBody>
          <a:bodyPr>
            <a:normAutofit fontScale="92500" lnSpcReduction="20000"/>
          </a:bodyPr>
          <a:lstStyle/>
          <a:p>
            <a:r>
              <a:rPr lang="hu-HU" dirty="0" err="1"/>
              <a:t>Laser</a:t>
            </a:r>
            <a:r>
              <a:rPr lang="hu-HU" dirty="0"/>
              <a:t> </a:t>
            </a:r>
            <a:r>
              <a:rPr lang="hu-HU" dirty="0" err="1"/>
              <a:t>printers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non-</a:t>
            </a:r>
            <a:r>
              <a:rPr lang="hu-HU" dirty="0" err="1"/>
              <a:t>impact</a:t>
            </a:r>
            <a:r>
              <a:rPr lang="hu-HU" dirty="0"/>
              <a:t> </a:t>
            </a:r>
            <a:r>
              <a:rPr lang="hu-HU" dirty="0" err="1"/>
              <a:t>printers</a:t>
            </a:r>
            <a:r>
              <a:rPr lang="hu-HU" dirty="0"/>
              <a:t> </a:t>
            </a: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printer text and </a:t>
            </a:r>
            <a:r>
              <a:rPr lang="hu-HU" dirty="0" err="1"/>
              <a:t>images</a:t>
            </a:r>
            <a:r>
              <a:rPr lang="hu-HU" dirty="0"/>
              <a:t> in </a:t>
            </a:r>
            <a:r>
              <a:rPr lang="hu-HU" dirty="0" err="1"/>
              <a:t>high</a:t>
            </a:r>
            <a:r>
              <a:rPr lang="hu-HU" dirty="0"/>
              <a:t> </a:t>
            </a:r>
            <a:r>
              <a:rPr lang="hu-HU" dirty="0" err="1"/>
              <a:t>speed</a:t>
            </a:r>
            <a:r>
              <a:rPr lang="hu-HU" dirty="0"/>
              <a:t> and </a:t>
            </a:r>
            <a:r>
              <a:rPr lang="hu-HU" dirty="0" err="1"/>
              <a:t>high</a:t>
            </a:r>
            <a:r>
              <a:rPr lang="hu-HU" dirty="0"/>
              <a:t> </a:t>
            </a:r>
            <a:r>
              <a:rPr lang="hu-HU" dirty="0" err="1"/>
              <a:t>quality</a:t>
            </a:r>
            <a:r>
              <a:rPr lang="hu-HU" dirty="0"/>
              <a:t> </a:t>
            </a:r>
            <a:r>
              <a:rPr lang="hu-HU" dirty="0" err="1"/>
              <a:t>resolution</a:t>
            </a:r>
            <a:r>
              <a:rPr lang="hu-HU" dirty="0"/>
              <a:t>, ranging </a:t>
            </a:r>
            <a:r>
              <a:rPr lang="hu-HU" dirty="0" err="1"/>
              <a:t>fro</a:t>
            </a:r>
            <a:r>
              <a:rPr lang="hu-HU" dirty="0"/>
              <a:t> 600 </a:t>
            </a:r>
            <a:r>
              <a:rPr lang="hu-HU" dirty="0" err="1"/>
              <a:t>to</a:t>
            </a:r>
            <a:r>
              <a:rPr lang="hu-HU" dirty="0"/>
              <a:t> 1200dpi.</a:t>
            </a:r>
          </a:p>
          <a:p>
            <a:r>
              <a:rPr lang="hu-HU" dirty="0"/>
              <a:t>A </a:t>
            </a:r>
            <a:r>
              <a:rPr lang="hu-HU" dirty="0" err="1"/>
              <a:t>laser</a:t>
            </a:r>
            <a:r>
              <a:rPr lang="hu-HU" dirty="0"/>
              <a:t> </a:t>
            </a:r>
            <a:r>
              <a:rPr lang="hu-HU" dirty="0" err="1"/>
              <a:t>beam</a:t>
            </a:r>
            <a:r>
              <a:rPr lang="hu-HU" dirty="0"/>
              <a:t> </a:t>
            </a:r>
            <a:r>
              <a:rPr lang="hu-HU" dirty="0" err="1"/>
              <a:t>projects</a:t>
            </a:r>
            <a:r>
              <a:rPr lang="hu-HU" dirty="0"/>
              <a:t> an image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page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be printed </a:t>
            </a:r>
            <a:r>
              <a:rPr lang="hu-HU" dirty="0" err="1"/>
              <a:t>onto</a:t>
            </a:r>
            <a:r>
              <a:rPr lang="hu-HU" dirty="0"/>
              <a:t> an </a:t>
            </a:r>
            <a:r>
              <a:rPr lang="hu-HU" dirty="0" err="1"/>
              <a:t>electrically</a:t>
            </a:r>
            <a:r>
              <a:rPr lang="hu-HU" dirty="0"/>
              <a:t> </a:t>
            </a:r>
            <a:r>
              <a:rPr lang="hu-HU" dirty="0" err="1"/>
              <a:t>charged</a:t>
            </a:r>
            <a:r>
              <a:rPr lang="hu-HU" dirty="0"/>
              <a:t> </a:t>
            </a:r>
            <a:r>
              <a:rPr lang="hu-HU" dirty="0" err="1"/>
              <a:t>rotating</a:t>
            </a:r>
            <a:r>
              <a:rPr lang="hu-HU" dirty="0"/>
              <a:t> </a:t>
            </a:r>
            <a:r>
              <a:rPr lang="hu-HU" dirty="0" err="1"/>
              <a:t>drum</a:t>
            </a:r>
            <a:r>
              <a:rPr lang="hu-HU" dirty="0"/>
              <a:t> </a:t>
            </a:r>
            <a:r>
              <a:rPr lang="hu-HU" dirty="0" err="1"/>
              <a:t>coated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selenium</a:t>
            </a:r>
            <a:r>
              <a:rPr lang="hu-HU" dirty="0"/>
              <a:t>.</a:t>
            </a:r>
          </a:p>
        </p:txBody>
      </p:sp>
      <p:pic>
        <p:nvPicPr>
          <p:cNvPr id="2050" name="Picture 2" descr="What Is an Inkjet Printer?">
            <a:extLst>
              <a:ext uri="{FF2B5EF4-FFF2-40B4-BE49-F238E27FC236}">
                <a16:creationId xmlns:a16="http://schemas.microsoft.com/office/drawing/2014/main" id="{27251344-2932-4697-9FF3-51CB6301D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25" y="1125206"/>
            <a:ext cx="1584479" cy="105631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052" name="Picture 4" descr="The Best Laser Printers for 2023 | PCMag">
            <a:extLst>
              <a:ext uri="{FF2B5EF4-FFF2-40B4-BE49-F238E27FC236}">
                <a16:creationId xmlns:a16="http://schemas.microsoft.com/office/drawing/2014/main" id="{E44D6EA9-583E-43C8-8B63-012DEB7DD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5479" y="5188285"/>
            <a:ext cx="1538759" cy="865552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3399281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654BC8-A5D9-4FB3-8784-447AF0D4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OTHER TYPE OF PRINTER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864886-C639-48ED-B653-43F795010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8388707" cy="3919847"/>
          </a:xfrm>
        </p:spPr>
        <p:txBody>
          <a:bodyPr>
            <a:normAutofit fontScale="92500" lnSpcReduction="20000"/>
          </a:bodyPr>
          <a:lstStyle/>
          <a:p>
            <a:r>
              <a:rPr lang="hu-HU" b="1" u="sng" dirty="0" err="1"/>
              <a:t>Thermal</a:t>
            </a:r>
            <a:r>
              <a:rPr lang="hu-HU" b="1" u="sng" dirty="0"/>
              <a:t> </a:t>
            </a:r>
            <a:r>
              <a:rPr lang="hu-HU" b="1" u="sng" dirty="0" err="1"/>
              <a:t>printers</a:t>
            </a:r>
            <a:r>
              <a:rPr lang="hu-HU" b="1" u="sng" dirty="0"/>
              <a:t>:</a:t>
            </a:r>
          </a:p>
          <a:p>
            <a:pPr lvl="1"/>
            <a:r>
              <a:rPr lang="hu-HU" dirty="0"/>
              <a:t>The </a:t>
            </a:r>
            <a:r>
              <a:rPr lang="hu-HU" dirty="0" err="1"/>
              <a:t>heat</a:t>
            </a:r>
            <a:r>
              <a:rPr lang="hu-HU" dirty="0"/>
              <a:t> </a:t>
            </a:r>
            <a:r>
              <a:rPr lang="hu-HU" dirty="0" err="1"/>
              <a:t>activates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thermo-sensitive</a:t>
            </a:r>
            <a:r>
              <a:rPr lang="hu-HU" dirty="0"/>
              <a:t> </a:t>
            </a:r>
            <a:r>
              <a:rPr lang="hu-HU" dirty="0" err="1"/>
              <a:t>coloring</a:t>
            </a:r>
            <a:r>
              <a:rPr lang="hu-HU" dirty="0"/>
              <a:t> </a:t>
            </a:r>
            <a:r>
              <a:rPr lang="hu-HU" dirty="0" err="1"/>
              <a:t>ayer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thermo-sensitive</a:t>
            </a:r>
            <a:r>
              <a:rPr lang="hu-HU" dirty="0"/>
              <a:t> </a:t>
            </a:r>
            <a:r>
              <a:rPr lang="hu-HU" dirty="0" err="1"/>
              <a:t>paper</a:t>
            </a:r>
            <a:r>
              <a:rPr lang="hu-HU" dirty="0"/>
              <a:t>, </a:t>
            </a: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hu-HU" dirty="0" err="1"/>
              <a:t>manifests</a:t>
            </a:r>
            <a:r>
              <a:rPr lang="hu-HU" dirty="0"/>
              <a:t> a </a:t>
            </a:r>
            <a:r>
              <a:rPr lang="hu-HU" dirty="0" err="1"/>
              <a:t>pattern</a:t>
            </a:r>
            <a:r>
              <a:rPr lang="hu-HU" dirty="0"/>
              <a:t> of </a:t>
            </a:r>
            <a:r>
              <a:rPr lang="hu-HU" dirty="0" err="1"/>
              <a:t>color</a:t>
            </a:r>
            <a:r>
              <a:rPr lang="hu-HU" dirty="0"/>
              <a:t> </a:t>
            </a:r>
            <a:r>
              <a:rPr lang="hu-HU" dirty="0" err="1"/>
              <a:t>change</a:t>
            </a:r>
            <a:r>
              <a:rPr lang="hu-HU" dirty="0"/>
              <a:t> in </a:t>
            </a:r>
            <a:r>
              <a:rPr lang="hu-HU" dirty="0" err="1"/>
              <a:t>response</a:t>
            </a:r>
            <a:endParaRPr lang="hu-HU" dirty="0"/>
          </a:p>
          <a:p>
            <a:r>
              <a:rPr lang="hu-HU" dirty="0"/>
              <a:t> </a:t>
            </a:r>
            <a:r>
              <a:rPr lang="hu-HU" b="1" u="sng" dirty="0"/>
              <a:t>Photo </a:t>
            </a:r>
            <a:r>
              <a:rPr lang="hu-HU" b="1" u="sng" dirty="0" err="1"/>
              <a:t>printers</a:t>
            </a:r>
            <a:r>
              <a:rPr lang="hu-HU" b="1" u="sng" dirty="0"/>
              <a:t>:</a:t>
            </a:r>
          </a:p>
          <a:p>
            <a:pPr lvl="1"/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color</a:t>
            </a:r>
            <a:r>
              <a:rPr lang="hu-HU" dirty="0"/>
              <a:t> </a:t>
            </a:r>
            <a:r>
              <a:rPr lang="hu-HU" dirty="0" err="1"/>
              <a:t>printers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produce</a:t>
            </a:r>
            <a:r>
              <a:rPr lang="hu-HU" dirty="0"/>
              <a:t> </a:t>
            </a:r>
            <a:r>
              <a:rPr lang="hu-HU" dirty="0" err="1"/>
              <a:t>photo</a:t>
            </a:r>
            <a:r>
              <a:rPr lang="hu-HU" dirty="0"/>
              <a:t> </a:t>
            </a:r>
            <a:r>
              <a:rPr lang="hu-HU" dirty="0" err="1"/>
              <a:t>lab</a:t>
            </a:r>
            <a:r>
              <a:rPr lang="hu-HU" dirty="0"/>
              <a:t> </a:t>
            </a:r>
            <a:r>
              <a:rPr lang="hu-HU" dirty="0" err="1"/>
              <a:t>quality</a:t>
            </a:r>
            <a:r>
              <a:rPr lang="hu-HU" dirty="0"/>
              <a:t> </a:t>
            </a:r>
            <a:r>
              <a:rPr lang="hu-HU" dirty="0" err="1"/>
              <a:t>pictrues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photo</a:t>
            </a:r>
            <a:r>
              <a:rPr lang="hu-HU" dirty="0"/>
              <a:t> </a:t>
            </a:r>
            <a:r>
              <a:rPr lang="hu-HU" dirty="0" err="1"/>
              <a:t>paper</a:t>
            </a:r>
            <a:r>
              <a:rPr lang="hu-HU" dirty="0"/>
              <a:t>.</a:t>
            </a:r>
          </a:p>
          <a:p>
            <a:r>
              <a:rPr lang="hu-HU" b="1" u="sng" dirty="0" err="1"/>
              <a:t>All</a:t>
            </a:r>
            <a:r>
              <a:rPr lang="hu-HU" b="1" u="sng" dirty="0"/>
              <a:t> in </a:t>
            </a:r>
            <a:r>
              <a:rPr lang="hu-HU" b="1" u="sng" dirty="0" err="1"/>
              <a:t>one</a:t>
            </a:r>
            <a:r>
              <a:rPr lang="hu-HU" b="1" u="sng" dirty="0"/>
              <a:t> </a:t>
            </a:r>
            <a:r>
              <a:rPr lang="hu-HU" b="1" u="sng" dirty="0" err="1"/>
              <a:t>printers</a:t>
            </a:r>
            <a:r>
              <a:rPr lang="hu-HU" b="1" u="sng" dirty="0"/>
              <a:t>:</a:t>
            </a:r>
          </a:p>
          <a:p>
            <a:pPr lvl="1"/>
            <a:r>
              <a:rPr lang="hu-HU" dirty="0" err="1"/>
              <a:t>It</a:t>
            </a:r>
            <a:r>
              <a:rPr lang="hu-HU" dirty="0"/>
              <a:t> is a </a:t>
            </a:r>
            <a:r>
              <a:rPr lang="hu-HU" dirty="0" err="1"/>
              <a:t>machine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includes</a:t>
            </a:r>
            <a:r>
              <a:rPr lang="hu-HU" dirty="0"/>
              <a:t> </a:t>
            </a:r>
            <a:r>
              <a:rPr lang="hu-HU" dirty="0" err="1"/>
              <a:t>several</a:t>
            </a:r>
            <a:r>
              <a:rPr lang="hu-HU" dirty="0"/>
              <a:t> </a:t>
            </a:r>
            <a:r>
              <a:rPr lang="hu-HU" dirty="0" err="1"/>
              <a:t>functionalities</a:t>
            </a:r>
            <a:r>
              <a:rPr lang="hu-HU" dirty="0"/>
              <a:t> </a:t>
            </a:r>
            <a:r>
              <a:rPr lang="hu-HU" dirty="0" err="1"/>
              <a:t>including</a:t>
            </a:r>
            <a:r>
              <a:rPr lang="hu-HU" dirty="0"/>
              <a:t> printer, </a:t>
            </a:r>
            <a:r>
              <a:rPr lang="hu-HU" dirty="0" err="1"/>
              <a:t>scanner</a:t>
            </a:r>
            <a:r>
              <a:rPr lang="hu-HU" dirty="0"/>
              <a:t>, </a:t>
            </a:r>
            <a:r>
              <a:rPr lang="hu-HU" dirty="0" err="1"/>
              <a:t>copier</a:t>
            </a:r>
            <a:r>
              <a:rPr lang="hu-HU" dirty="0"/>
              <a:t> and fax.</a:t>
            </a:r>
          </a:p>
          <a:p>
            <a:r>
              <a:rPr lang="hu-HU" b="1" u="sng" dirty="0" err="1"/>
              <a:t>Color</a:t>
            </a:r>
            <a:r>
              <a:rPr lang="hu-HU" b="1" u="sng" dirty="0"/>
              <a:t> printer:</a:t>
            </a:r>
          </a:p>
          <a:p>
            <a:pPr lvl="1"/>
            <a:r>
              <a:rPr lang="hu-HU" dirty="0" err="1"/>
              <a:t>Its</a:t>
            </a:r>
            <a:r>
              <a:rPr lang="hu-HU" dirty="0"/>
              <a:t> a </a:t>
            </a:r>
            <a:r>
              <a:rPr lang="hu-HU" dirty="0" err="1"/>
              <a:t>new</a:t>
            </a:r>
            <a:r>
              <a:rPr lang="hu-HU" dirty="0"/>
              <a:t> </a:t>
            </a:r>
            <a:r>
              <a:rPr lang="hu-HU" dirty="0" err="1"/>
              <a:t>generation</a:t>
            </a:r>
            <a:r>
              <a:rPr lang="hu-HU" dirty="0"/>
              <a:t> </a:t>
            </a:r>
            <a:r>
              <a:rPr lang="hu-HU" dirty="0" err="1"/>
              <a:t>color</a:t>
            </a:r>
            <a:r>
              <a:rPr lang="hu-HU" dirty="0"/>
              <a:t> </a:t>
            </a:r>
            <a:r>
              <a:rPr lang="hu-HU" dirty="0" err="1"/>
              <a:t>printers</a:t>
            </a:r>
            <a:r>
              <a:rPr lang="hu-HU" dirty="0"/>
              <a:t> </a:t>
            </a: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hu-HU" dirty="0" err="1"/>
              <a:t>works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principal</a:t>
            </a:r>
            <a:r>
              <a:rPr lang="hu-HU" dirty="0"/>
              <a:t> of </a:t>
            </a:r>
            <a:r>
              <a:rPr lang="hu-HU" dirty="0" err="1"/>
              <a:t>ink-jet</a:t>
            </a:r>
            <a:r>
              <a:rPr lang="hu-HU" dirty="0"/>
              <a:t> printers.</a:t>
            </a:r>
          </a:p>
          <a:p>
            <a:pPr marL="457200" lvl="1" indent="0">
              <a:buNone/>
            </a:pPr>
            <a:endParaRPr lang="hu-HU" dirty="0"/>
          </a:p>
        </p:txBody>
      </p:sp>
      <p:pic>
        <p:nvPicPr>
          <p:cNvPr id="1026" name="Picture 2" descr="The Best All-in-One Printers for 2023 | PCMag">
            <a:extLst>
              <a:ext uri="{FF2B5EF4-FFF2-40B4-BE49-F238E27FC236}">
                <a16:creationId xmlns:a16="http://schemas.microsoft.com/office/drawing/2014/main" id="{9B39A9C4-51D7-496A-8075-447D5F205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0158050" y="4454047"/>
            <a:ext cx="1656161" cy="933003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rmal Printer Protocols for Image and Text - Blog - Visuality">
            <a:extLst>
              <a:ext uri="{FF2B5EF4-FFF2-40B4-BE49-F238E27FC236}">
                <a16:creationId xmlns:a16="http://schemas.microsoft.com/office/drawing/2014/main" id="{018A6A60-D858-42BA-B2C4-4C1BE89BE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954" y="2015732"/>
            <a:ext cx="1260861" cy="1248252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6323412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DD6F93-1425-4F0A-A29B-E75BA847E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6858000"/>
          </a:xfrm>
        </p:spPr>
        <p:txBody>
          <a:bodyPr anchor="ctr"/>
          <a:lstStyle/>
          <a:p>
            <a:r>
              <a:rPr lang="en-US" dirty="0"/>
              <a:t>thank you for your attention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6824389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alé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TM10001114[[fn=Galéria]]</Template>
  <TotalTime>0</TotalTime>
  <Words>511</Words>
  <Application>Microsoft Office PowerPoint</Application>
  <PresentationFormat>Szélesvásznú</PresentationFormat>
  <Paragraphs>32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0" baseType="lpstr">
      <vt:lpstr>Arial</vt:lpstr>
      <vt:lpstr>Rockwell</vt:lpstr>
      <vt:lpstr>Galéria</vt:lpstr>
      <vt:lpstr>printer</vt:lpstr>
      <vt:lpstr>HISTORY</vt:lpstr>
      <vt:lpstr>WHAT IS PRINTER?</vt:lpstr>
      <vt:lpstr>TYPE OF PRINTER</vt:lpstr>
      <vt:lpstr>TYPE OF PRINTER</vt:lpstr>
      <vt:lpstr>OTHER TYPE OF PRINTER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printer</dc:title>
  <dc:creator>Vizsgazo</dc:creator>
  <cp:lastModifiedBy>Vizsgazo</cp:lastModifiedBy>
  <cp:revision>6</cp:revision>
  <dcterms:created xsi:type="dcterms:W3CDTF">2023-11-22T09:10:57Z</dcterms:created>
  <dcterms:modified xsi:type="dcterms:W3CDTF">2023-11-22T09:48:00Z</dcterms:modified>
</cp:coreProperties>
</file>