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6DC8-A032-7685-0C64-67019F39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371D9-79E5-7954-D61F-9D16812A7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44DA-FA88-6BE2-F6AB-24AD25F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D9AC-6C70-6AD6-EF5C-9188C60B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F939-A200-9388-101A-81A54503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578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223F-BB1F-304B-AFBE-8A6FF3CE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32D54-B03A-F645-601C-F22D422D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D7F6-D52F-7D44-B0E2-6BFBF2D7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E71D-A1C8-0DF8-AC2F-290E2A75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04AE-E104-C212-C1F4-7125DE0F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463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F5108-824B-A9D3-17E6-C5D72E79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CE2D-A59B-CDD2-D1B8-9482D3DF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499E7-F4C2-A820-9EB9-7737DF70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8FA4-6FD8-EF20-D004-BB33084D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1C804-DDB0-D26B-DAC8-31A27979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028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D009-1562-E1BD-CB59-EFECDD01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28DC-6E3A-B1DC-E0E1-CB982FE5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9409-9FD1-6EC5-3DE1-0511828B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38E5-9C89-5AA8-7388-45DEA172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7F10-FA56-7787-B704-BBC229F4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573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747E-3779-CABD-F8C4-369A232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931F2-D43B-7456-87CC-5204E2C7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291-F80C-EAA3-8A5E-F74D0C3A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EAC8-29CB-829F-4404-DA15599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9611-134F-98A6-D0E0-CFF70A65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37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068-E0EF-838F-3034-62EE17F0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9A0C-F6B7-374A-7AD6-6C36659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8FF0D-EB1D-1630-EBCA-22C8A3B3D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36A1-F203-355B-D368-23227FCE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2BFE-B1E4-C179-5F15-2405583C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255F9-CD93-55B0-B459-0038F06A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4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F0C-9B16-1A0A-06D7-CB794E2E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0A02-237D-DFC4-D15F-BD65CD34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EB1FC-79D9-CAD3-45DF-DD8CCBE6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E99C7-CF29-4AC2-39E8-41857E9C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389C3-8344-6813-AFAB-CB07792DB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BAEFD-B5D4-BB50-6464-3D6AC089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3128A-1D2F-9B04-8E07-9846BA0E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81EA4-AFA0-3D55-DACF-71FD9CBB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423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11B4-48D9-724C-C0E0-42FB95E6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39608-28C9-0EA5-EF3D-E3C9E862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3A9D-650E-44B9-2F9B-2C525480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4F667-0C3C-7740-975C-E7B06D34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31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B30F7-54F9-2369-6287-AEB2370D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1C6E5-B2B4-87A6-0D0B-F69BF393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0F32-EB6B-B10F-FF8A-CCD1F070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824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D1C0-E06D-96F6-A7AD-9976FDFC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C79C-9A48-CDFE-8A34-C08E23F8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B4522-5B62-4F90-3EB9-BE8C05FA1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BD75B-6CF8-35C4-7049-B6809FF2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CA896-4E97-956E-FB99-826C133D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D790-47C2-FB95-8281-2AB0ED86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601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DA3-326A-D992-88D9-765CB6ED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1144-3535-C150-6C19-2C8E35FD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A6693-6682-F486-CF62-E13C39BD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8F47C-9355-E911-D8B0-7AC71046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538CE-0430-F170-7323-335140F8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445B-9FDA-E46D-3885-7C46464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59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C4908-709C-3251-C955-980AB09E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03D2-63FD-C564-69BE-0C398EC2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9EEB-C008-7E44-AFFA-FB1DBED03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6079B-E235-422E-ADD4-7AAE902B6457}" type="datetimeFigureOut">
              <a:rPr lang="en-ZA" smtClean="0"/>
              <a:t>2024/10/10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FCC6-B5B9-42C1-0F69-8B6C0C43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AC9-3C38-C8D0-7B81-4007DAED0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24F48-8A09-4E2D-AE97-C19AA1E744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8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62E-0C99-35DC-3F9A-2ECC24984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Computer Task</a:t>
            </a:r>
          </a:p>
        </p:txBody>
      </p:sp>
    </p:spTree>
    <p:extLst>
      <p:ext uri="{BB962C8B-B14F-4D97-AF65-F5344CB8AC3E}">
        <p14:creationId xmlns:p14="http://schemas.microsoft.com/office/powerpoint/2010/main" val="202024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9D10D6-6B0C-A166-C59E-65785470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3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47BF5DB-33BD-0AA8-5AF6-D7F00A7F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6" y="643467"/>
            <a:ext cx="5139307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0D129-3850-C993-EAFD-8872176280AE}"/>
              </a:ext>
            </a:extLst>
          </p:cNvPr>
          <p:cNvSpPr txBox="1"/>
          <p:nvPr/>
        </p:nvSpPr>
        <p:spPr>
          <a:xfrm>
            <a:off x="347472" y="484632"/>
            <a:ext cx="1046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Section 2: iPad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B7359-9C6F-3152-91E7-ABF67FB93561}"/>
              </a:ext>
            </a:extLst>
          </p:cNvPr>
          <p:cNvSpPr txBox="1"/>
          <p:nvPr/>
        </p:nvSpPr>
        <p:spPr>
          <a:xfrm>
            <a:off x="347472" y="1463040"/>
            <a:ext cx="9573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Model: iPad 9</a:t>
            </a:r>
            <a:r>
              <a:rPr lang="en-ZA" sz="2400" baseline="30000" dirty="0"/>
              <a:t>th</a:t>
            </a:r>
            <a:r>
              <a:rPr lang="en-ZA" sz="2400" dirty="0"/>
              <a:t> Generation</a:t>
            </a:r>
          </a:p>
          <a:p>
            <a:r>
              <a:rPr lang="en-ZA" sz="2400" dirty="0"/>
              <a:t>Processor and processor speed: A13 Bionic processor, 3852</a:t>
            </a:r>
          </a:p>
          <a:p>
            <a:r>
              <a:rPr lang="en-ZA" sz="2400" dirty="0"/>
              <a:t>Memory: 3GB</a:t>
            </a:r>
          </a:p>
          <a:p>
            <a:r>
              <a:rPr lang="en-ZA" sz="2400" dirty="0"/>
              <a:t>Storage: 64GB</a:t>
            </a:r>
          </a:p>
          <a:p>
            <a:r>
              <a:rPr lang="en-ZA" sz="2400" dirty="0"/>
              <a:t>Operating system: 17.6.1</a:t>
            </a:r>
          </a:p>
          <a:p>
            <a:r>
              <a:rPr lang="en-ZA" sz="2400" dirty="0"/>
              <a:t>Screen resolution: 2160 x 1620</a:t>
            </a:r>
          </a:p>
          <a:p>
            <a:r>
              <a:rPr lang="en-ZA" sz="2400" dirty="0"/>
              <a:t>Camera type: 12mp ultra wide  </a:t>
            </a:r>
          </a:p>
          <a:p>
            <a:r>
              <a:rPr lang="en-ZA" sz="2400" dirty="0" err="1"/>
              <a:t>Usb</a:t>
            </a:r>
            <a:r>
              <a:rPr lang="en-ZA" sz="2400" dirty="0"/>
              <a:t> port: </a:t>
            </a:r>
            <a:r>
              <a:rPr lang="en-ZA" sz="2400" dirty="0" err="1"/>
              <a:t>usb</a:t>
            </a:r>
            <a:r>
              <a:rPr lang="en-ZA" sz="2400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86748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630F4-F8EB-959A-3821-CBAF94E26A77}"/>
              </a:ext>
            </a:extLst>
          </p:cNvPr>
          <p:cNvSpPr txBox="1"/>
          <p:nvPr/>
        </p:nvSpPr>
        <p:spPr>
          <a:xfrm>
            <a:off x="649224" y="786384"/>
            <a:ext cx="1033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Section 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73753-CE60-60E0-713C-AA2006B9B9CA}"/>
              </a:ext>
            </a:extLst>
          </p:cNvPr>
          <p:cNvSpPr txBox="1"/>
          <p:nvPr/>
        </p:nvSpPr>
        <p:spPr>
          <a:xfrm>
            <a:off x="861060" y="1664208"/>
            <a:ext cx="1046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Phone- entertainment, iPad-schoolwork, TV-entertainment</a:t>
            </a:r>
          </a:p>
          <a:p>
            <a:pPr marL="342900" indent="-342900">
              <a:buAutoNum type="arabicPeriod"/>
            </a:pPr>
            <a:r>
              <a:rPr lang="en-ZA" dirty="0"/>
              <a:t>Duolingo-helps me learn </a:t>
            </a:r>
            <a:r>
              <a:rPr lang="en-ZA" dirty="0" err="1"/>
              <a:t>german</a:t>
            </a:r>
            <a:r>
              <a:rPr lang="en-ZA" dirty="0"/>
              <a:t>, </a:t>
            </a:r>
            <a:r>
              <a:rPr lang="en-ZA" dirty="0" err="1"/>
              <a:t>tiktok</a:t>
            </a:r>
            <a:r>
              <a:rPr lang="en-ZA" dirty="0"/>
              <a:t>- entertainment, Netflix- entertainment </a:t>
            </a:r>
          </a:p>
          <a:p>
            <a:endParaRPr lang="en-ZA" dirty="0"/>
          </a:p>
          <a:p>
            <a:pPr marL="342900" indent="-342900"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773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630F4-F8EB-959A-3821-CBAF94E26A77}"/>
              </a:ext>
            </a:extLst>
          </p:cNvPr>
          <p:cNvSpPr txBox="1"/>
          <p:nvPr/>
        </p:nvSpPr>
        <p:spPr>
          <a:xfrm>
            <a:off x="649224" y="786384"/>
            <a:ext cx="1033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Section 4: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C5938-9FE7-F952-1FC3-C00DE8AA7BCC}"/>
              </a:ext>
            </a:extLst>
          </p:cNvPr>
          <p:cNvSpPr txBox="1"/>
          <p:nvPr/>
        </p:nvSpPr>
        <p:spPr>
          <a:xfrm>
            <a:off x="594360" y="1892808"/>
            <a:ext cx="10387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Apple iOS- Apple</a:t>
            </a:r>
          </a:p>
          <a:p>
            <a:r>
              <a:rPr lang="en-ZA" sz="4000" dirty="0"/>
              <a:t>Android OS- android</a:t>
            </a:r>
          </a:p>
          <a:p>
            <a:r>
              <a:rPr lang="en-ZA" sz="4000" dirty="0"/>
              <a:t>Symbian OS- </a:t>
            </a:r>
            <a:r>
              <a:rPr lang="en-ZA" sz="4000" dirty="0" err="1"/>
              <a:t>symbian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6719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Computer Task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Ntambiso Hala</dc:creator>
  <cp:lastModifiedBy>Ntambiso Hala</cp:lastModifiedBy>
  <cp:revision>1</cp:revision>
  <dcterms:created xsi:type="dcterms:W3CDTF">2024-10-10T06:55:37Z</dcterms:created>
  <dcterms:modified xsi:type="dcterms:W3CDTF">2024-10-10T07:28:27Z</dcterms:modified>
</cp:coreProperties>
</file>