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73F7C-21BA-408E-90CC-A1BDF255B0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191877-3A5C-43D9-8E4D-1450C200D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FF4E98-B6BD-47C8-AC3A-9E5966ED03BF}"/>
              </a:ext>
            </a:extLst>
          </p:cNvPr>
          <p:cNvSpPr>
            <a:spLocks noGrp="1"/>
          </p:cNvSpPr>
          <p:nvPr>
            <p:ph type="dt" sz="half" idx="10"/>
          </p:nvPr>
        </p:nvSpPr>
        <p:spPr/>
        <p:txBody>
          <a:bodyPr/>
          <a:lstStyle/>
          <a:p>
            <a:fld id="{0B5FF4E3-1108-4F9E-8972-38E8B91EB508}" type="datetimeFigureOut">
              <a:rPr lang="en-US" smtClean="0"/>
              <a:t>8/14/2021</a:t>
            </a:fld>
            <a:endParaRPr lang="en-US"/>
          </a:p>
        </p:txBody>
      </p:sp>
      <p:sp>
        <p:nvSpPr>
          <p:cNvPr id="5" name="Footer Placeholder 4">
            <a:extLst>
              <a:ext uri="{FF2B5EF4-FFF2-40B4-BE49-F238E27FC236}">
                <a16:creationId xmlns:a16="http://schemas.microsoft.com/office/drawing/2014/main" id="{0C7CC4E6-4332-47DD-AAFA-F61BA44A6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0ED1C-FD20-45F6-9583-BE3E820D5E6B}"/>
              </a:ext>
            </a:extLst>
          </p:cNvPr>
          <p:cNvSpPr>
            <a:spLocks noGrp="1"/>
          </p:cNvSpPr>
          <p:nvPr>
            <p:ph type="sldNum" sz="quarter" idx="12"/>
          </p:nvPr>
        </p:nvSpPr>
        <p:spPr/>
        <p:txBody>
          <a:bodyPr/>
          <a:lstStyle/>
          <a:p>
            <a:fld id="{30C1234A-FA50-4379-B95F-656BAB6B776B}" type="slidenum">
              <a:rPr lang="en-US" smtClean="0"/>
              <a:t>‹#›</a:t>
            </a:fld>
            <a:endParaRPr lang="en-US"/>
          </a:p>
        </p:txBody>
      </p:sp>
    </p:spTree>
    <p:extLst>
      <p:ext uri="{BB962C8B-B14F-4D97-AF65-F5344CB8AC3E}">
        <p14:creationId xmlns:p14="http://schemas.microsoft.com/office/powerpoint/2010/main" val="3894308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DB00-5ED7-4304-B3DF-2FD7C5B646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E8AD95-3470-424A-A966-F34DC26EF0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F72787-EB2C-462D-AC81-2F4804273C29}"/>
              </a:ext>
            </a:extLst>
          </p:cNvPr>
          <p:cNvSpPr>
            <a:spLocks noGrp="1"/>
          </p:cNvSpPr>
          <p:nvPr>
            <p:ph type="dt" sz="half" idx="10"/>
          </p:nvPr>
        </p:nvSpPr>
        <p:spPr/>
        <p:txBody>
          <a:bodyPr/>
          <a:lstStyle/>
          <a:p>
            <a:fld id="{0B5FF4E3-1108-4F9E-8972-38E8B91EB508}" type="datetimeFigureOut">
              <a:rPr lang="en-US" smtClean="0"/>
              <a:t>8/14/2021</a:t>
            </a:fld>
            <a:endParaRPr lang="en-US"/>
          </a:p>
        </p:txBody>
      </p:sp>
      <p:sp>
        <p:nvSpPr>
          <p:cNvPr id="5" name="Footer Placeholder 4">
            <a:extLst>
              <a:ext uri="{FF2B5EF4-FFF2-40B4-BE49-F238E27FC236}">
                <a16:creationId xmlns:a16="http://schemas.microsoft.com/office/drawing/2014/main" id="{AB5129EF-B9CA-4294-8191-88F1FB96F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7BE54-400E-41EE-8401-0BED53FE4E12}"/>
              </a:ext>
            </a:extLst>
          </p:cNvPr>
          <p:cNvSpPr>
            <a:spLocks noGrp="1"/>
          </p:cNvSpPr>
          <p:nvPr>
            <p:ph type="sldNum" sz="quarter" idx="12"/>
          </p:nvPr>
        </p:nvSpPr>
        <p:spPr/>
        <p:txBody>
          <a:bodyPr/>
          <a:lstStyle/>
          <a:p>
            <a:fld id="{30C1234A-FA50-4379-B95F-656BAB6B776B}" type="slidenum">
              <a:rPr lang="en-US" smtClean="0"/>
              <a:t>‹#›</a:t>
            </a:fld>
            <a:endParaRPr lang="en-US"/>
          </a:p>
        </p:txBody>
      </p:sp>
    </p:spTree>
    <p:extLst>
      <p:ext uri="{BB962C8B-B14F-4D97-AF65-F5344CB8AC3E}">
        <p14:creationId xmlns:p14="http://schemas.microsoft.com/office/powerpoint/2010/main" val="225328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46069D-A3EE-4543-B2D6-EC59366DB0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7A7101-FDA2-4621-B4CA-9C33C35AC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B3D84-88AE-42CD-806D-BD65D68D783A}"/>
              </a:ext>
            </a:extLst>
          </p:cNvPr>
          <p:cNvSpPr>
            <a:spLocks noGrp="1"/>
          </p:cNvSpPr>
          <p:nvPr>
            <p:ph type="dt" sz="half" idx="10"/>
          </p:nvPr>
        </p:nvSpPr>
        <p:spPr/>
        <p:txBody>
          <a:bodyPr/>
          <a:lstStyle/>
          <a:p>
            <a:fld id="{0B5FF4E3-1108-4F9E-8972-38E8B91EB508}" type="datetimeFigureOut">
              <a:rPr lang="en-US" smtClean="0"/>
              <a:t>8/14/2021</a:t>
            </a:fld>
            <a:endParaRPr lang="en-US"/>
          </a:p>
        </p:txBody>
      </p:sp>
      <p:sp>
        <p:nvSpPr>
          <p:cNvPr id="5" name="Footer Placeholder 4">
            <a:extLst>
              <a:ext uri="{FF2B5EF4-FFF2-40B4-BE49-F238E27FC236}">
                <a16:creationId xmlns:a16="http://schemas.microsoft.com/office/drawing/2014/main" id="{665BC759-73BE-4511-96FF-3FDCABA0E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3F63C6-F4C5-4D84-AEBA-B2C167093F09}"/>
              </a:ext>
            </a:extLst>
          </p:cNvPr>
          <p:cNvSpPr>
            <a:spLocks noGrp="1"/>
          </p:cNvSpPr>
          <p:nvPr>
            <p:ph type="sldNum" sz="quarter" idx="12"/>
          </p:nvPr>
        </p:nvSpPr>
        <p:spPr/>
        <p:txBody>
          <a:bodyPr/>
          <a:lstStyle/>
          <a:p>
            <a:fld id="{30C1234A-FA50-4379-B95F-656BAB6B776B}" type="slidenum">
              <a:rPr lang="en-US" smtClean="0"/>
              <a:t>‹#›</a:t>
            </a:fld>
            <a:endParaRPr lang="en-US"/>
          </a:p>
        </p:txBody>
      </p:sp>
    </p:spTree>
    <p:extLst>
      <p:ext uri="{BB962C8B-B14F-4D97-AF65-F5344CB8AC3E}">
        <p14:creationId xmlns:p14="http://schemas.microsoft.com/office/powerpoint/2010/main" val="329394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356A-7E88-4512-B335-472BC610AE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BC041-E637-4697-82FA-F21D0517FC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626CD-24F3-431E-9CC6-EE6A39B9BE72}"/>
              </a:ext>
            </a:extLst>
          </p:cNvPr>
          <p:cNvSpPr>
            <a:spLocks noGrp="1"/>
          </p:cNvSpPr>
          <p:nvPr>
            <p:ph type="dt" sz="half" idx="10"/>
          </p:nvPr>
        </p:nvSpPr>
        <p:spPr/>
        <p:txBody>
          <a:bodyPr/>
          <a:lstStyle/>
          <a:p>
            <a:fld id="{0B5FF4E3-1108-4F9E-8972-38E8B91EB508}" type="datetimeFigureOut">
              <a:rPr lang="en-US" smtClean="0"/>
              <a:t>8/14/2021</a:t>
            </a:fld>
            <a:endParaRPr lang="en-US"/>
          </a:p>
        </p:txBody>
      </p:sp>
      <p:sp>
        <p:nvSpPr>
          <p:cNvPr id="5" name="Footer Placeholder 4">
            <a:extLst>
              <a:ext uri="{FF2B5EF4-FFF2-40B4-BE49-F238E27FC236}">
                <a16:creationId xmlns:a16="http://schemas.microsoft.com/office/drawing/2014/main" id="{4D213C2C-1F45-4846-A341-617EA5526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6B273-4D51-4057-A143-B8663BDA346D}"/>
              </a:ext>
            </a:extLst>
          </p:cNvPr>
          <p:cNvSpPr>
            <a:spLocks noGrp="1"/>
          </p:cNvSpPr>
          <p:nvPr>
            <p:ph type="sldNum" sz="quarter" idx="12"/>
          </p:nvPr>
        </p:nvSpPr>
        <p:spPr/>
        <p:txBody>
          <a:bodyPr/>
          <a:lstStyle/>
          <a:p>
            <a:fld id="{30C1234A-FA50-4379-B95F-656BAB6B776B}" type="slidenum">
              <a:rPr lang="en-US" smtClean="0"/>
              <a:t>‹#›</a:t>
            </a:fld>
            <a:endParaRPr lang="en-US"/>
          </a:p>
        </p:txBody>
      </p:sp>
    </p:spTree>
    <p:extLst>
      <p:ext uri="{BB962C8B-B14F-4D97-AF65-F5344CB8AC3E}">
        <p14:creationId xmlns:p14="http://schemas.microsoft.com/office/powerpoint/2010/main" val="1708380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882B-0E9E-4879-A266-C9CA053964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A2B859-B051-4818-9E37-200B02F9E9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7710E6-9444-43C9-A890-D1559D3F0662}"/>
              </a:ext>
            </a:extLst>
          </p:cNvPr>
          <p:cNvSpPr>
            <a:spLocks noGrp="1"/>
          </p:cNvSpPr>
          <p:nvPr>
            <p:ph type="dt" sz="half" idx="10"/>
          </p:nvPr>
        </p:nvSpPr>
        <p:spPr/>
        <p:txBody>
          <a:bodyPr/>
          <a:lstStyle/>
          <a:p>
            <a:fld id="{0B5FF4E3-1108-4F9E-8972-38E8B91EB508}" type="datetimeFigureOut">
              <a:rPr lang="en-US" smtClean="0"/>
              <a:t>8/14/2021</a:t>
            </a:fld>
            <a:endParaRPr lang="en-US"/>
          </a:p>
        </p:txBody>
      </p:sp>
      <p:sp>
        <p:nvSpPr>
          <p:cNvPr id="5" name="Footer Placeholder 4">
            <a:extLst>
              <a:ext uri="{FF2B5EF4-FFF2-40B4-BE49-F238E27FC236}">
                <a16:creationId xmlns:a16="http://schemas.microsoft.com/office/drawing/2014/main" id="{BE0C4BA8-2E08-40D3-A993-458C5344B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5A819-4F60-4C0E-882F-FB07150ED6CB}"/>
              </a:ext>
            </a:extLst>
          </p:cNvPr>
          <p:cNvSpPr>
            <a:spLocks noGrp="1"/>
          </p:cNvSpPr>
          <p:nvPr>
            <p:ph type="sldNum" sz="quarter" idx="12"/>
          </p:nvPr>
        </p:nvSpPr>
        <p:spPr/>
        <p:txBody>
          <a:bodyPr/>
          <a:lstStyle/>
          <a:p>
            <a:fld id="{30C1234A-FA50-4379-B95F-656BAB6B776B}" type="slidenum">
              <a:rPr lang="en-US" smtClean="0"/>
              <a:t>‹#›</a:t>
            </a:fld>
            <a:endParaRPr lang="en-US"/>
          </a:p>
        </p:txBody>
      </p:sp>
    </p:spTree>
    <p:extLst>
      <p:ext uri="{BB962C8B-B14F-4D97-AF65-F5344CB8AC3E}">
        <p14:creationId xmlns:p14="http://schemas.microsoft.com/office/powerpoint/2010/main" val="748651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8E20-6988-464D-8593-6FA400AAF8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704534-0A20-418B-B214-3513A68AD0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009533-1B30-4164-A3CD-6D903939EA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A62E48-600E-4653-95C2-FA1D63CDD2C1}"/>
              </a:ext>
            </a:extLst>
          </p:cNvPr>
          <p:cNvSpPr>
            <a:spLocks noGrp="1"/>
          </p:cNvSpPr>
          <p:nvPr>
            <p:ph type="dt" sz="half" idx="10"/>
          </p:nvPr>
        </p:nvSpPr>
        <p:spPr/>
        <p:txBody>
          <a:bodyPr/>
          <a:lstStyle/>
          <a:p>
            <a:fld id="{0B5FF4E3-1108-4F9E-8972-38E8B91EB508}" type="datetimeFigureOut">
              <a:rPr lang="en-US" smtClean="0"/>
              <a:t>8/14/2021</a:t>
            </a:fld>
            <a:endParaRPr lang="en-US"/>
          </a:p>
        </p:txBody>
      </p:sp>
      <p:sp>
        <p:nvSpPr>
          <p:cNvPr id="6" name="Footer Placeholder 5">
            <a:extLst>
              <a:ext uri="{FF2B5EF4-FFF2-40B4-BE49-F238E27FC236}">
                <a16:creationId xmlns:a16="http://schemas.microsoft.com/office/drawing/2014/main" id="{81625851-9C7C-4421-8205-34C030406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174CAA-E691-4E9D-AFDF-9397B54C19A4}"/>
              </a:ext>
            </a:extLst>
          </p:cNvPr>
          <p:cNvSpPr>
            <a:spLocks noGrp="1"/>
          </p:cNvSpPr>
          <p:nvPr>
            <p:ph type="sldNum" sz="quarter" idx="12"/>
          </p:nvPr>
        </p:nvSpPr>
        <p:spPr/>
        <p:txBody>
          <a:bodyPr/>
          <a:lstStyle/>
          <a:p>
            <a:fld id="{30C1234A-FA50-4379-B95F-656BAB6B776B}" type="slidenum">
              <a:rPr lang="en-US" smtClean="0"/>
              <a:t>‹#›</a:t>
            </a:fld>
            <a:endParaRPr lang="en-US"/>
          </a:p>
        </p:txBody>
      </p:sp>
    </p:spTree>
    <p:extLst>
      <p:ext uri="{BB962C8B-B14F-4D97-AF65-F5344CB8AC3E}">
        <p14:creationId xmlns:p14="http://schemas.microsoft.com/office/powerpoint/2010/main" val="410205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31D8-FDAD-467E-A507-EF583DE685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6B6F73-3091-4A95-A4C0-CA69FE4E6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A6C0F9-39C3-4103-89BB-4A447D9CFE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1B3785-A23A-4C30-8C81-EBD6BEFE11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4D0F40-6AD0-4200-B453-E4584C809D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01893-99F2-4511-A057-0FAB33241555}"/>
              </a:ext>
            </a:extLst>
          </p:cNvPr>
          <p:cNvSpPr>
            <a:spLocks noGrp="1"/>
          </p:cNvSpPr>
          <p:nvPr>
            <p:ph type="dt" sz="half" idx="10"/>
          </p:nvPr>
        </p:nvSpPr>
        <p:spPr/>
        <p:txBody>
          <a:bodyPr/>
          <a:lstStyle/>
          <a:p>
            <a:fld id="{0B5FF4E3-1108-4F9E-8972-38E8B91EB508}" type="datetimeFigureOut">
              <a:rPr lang="en-US" smtClean="0"/>
              <a:t>8/14/2021</a:t>
            </a:fld>
            <a:endParaRPr lang="en-US"/>
          </a:p>
        </p:txBody>
      </p:sp>
      <p:sp>
        <p:nvSpPr>
          <p:cNvPr id="8" name="Footer Placeholder 7">
            <a:extLst>
              <a:ext uri="{FF2B5EF4-FFF2-40B4-BE49-F238E27FC236}">
                <a16:creationId xmlns:a16="http://schemas.microsoft.com/office/drawing/2014/main" id="{E7747956-A89A-4756-B305-AA224D7D13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6F2E57-F149-4D83-86A0-E9FD1F79E023}"/>
              </a:ext>
            </a:extLst>
          </p:cNvPr>
          <p:cNvSpPr>
            <a:spLocks noGrp="1"/>
          </p:cNvSpPr>
          <p:nvPr>
            <p:ph type="sldNum" sz="quarter" idx="12"/>
          </p:nvPr>
        </p:nvSpPr>
        <p:spPr/>
        <p:txBody>
          <a:bodyPr/>
          <a:lstStyle/>
          <a:p>
            <a:fld id="{30C1234A-FA50-4379-B95F-656BAB6B776B}" type="slidenum">
              <a:rPr lang="en-US" smtClean="0"/>
              <a:t>‹#›</a:t>
            </a:fld>
            <a:endParaRPr lang="en-US"/>
          </a:p>
        </p:txBody>
      </p:sp>
    </p:spTree>
    <p:extLst>
      <p:ext uri="{BB962C8B-B14F-4D97-AF65-F5344CB8AC3E}">
        <p14:creationId xmlns:p14="http://schemas.microsoft.com/office/powerpoint/2010/main" val="102231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C0A6-6D41-4007-BFA8-886E5A6834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19EDC8-44A0-4255-9802-7319A0F92B93}"/>
              </a:ext>
            </a:extLst>
          </p:cNvPr>
          <p:cNvSpPr>
            <a:spLocks noGrp="1"/>
          </p:cNvSpPr>
          <p:nvPr>
            <p:ph type="dt" sz="half" idx="10"/>
          </p:nvPr>
        </p:nvSpPr>
        <p:spPr/>
        <p:txBody>
          <a:bodyPr/>
          <a:lstStyle/>
          <a:p>
            <a:fld id="{0B5FF4E3-1108-4F9E-8972-38E8B91EB508}" type="datetimeFigureOut">
              <a:rPr lang="en-US" smtClean="0"/>
              <a:t>8/14/2021</a:t>
            </a:fld>
            <a:endParaRPr lang="en-US"/>
          </a:p>
        </p:txBody>
      </p:sp>
      <p:sp>
        <p:nvSpPr>
          <p:cNvPr id="4" name="Footer Placeholder 3">
            <a:extLst>
              <a:ext uri="{FF2B5EF4-FFF2-40B4-BE49-F238E27FC236}">
                <a16:creationId xmlns:a16="http://schemas.microsoft.com/office/drawing/2014/main" id="{783659B2-56D7-4BBE-BBC9-C06ACCB03D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C0441-EA26-4832-A294-36F3FBAC884D}"/>
              </a:ext>
            </a:extLst>
          </p:cNvPr>
          <p:cNvSpPr>
            <a:spLocks noGrp="1"/>
          </p:cNvSpPr>
          <p:nvPr>
            <p:ph type="sldNum" sz="quarter" idx="12"/>
          </p:nvPr>
        </p:nvSpPr>
        <p:spPr/>
        <p:txBody>
          <a:bodyPr/>
          <a:lstStyle/>
          <a:p>
            <a:fld id="{30C1234A-FA50-4379-B95F-656BAB6B776B}" type="slidenum">
              <a:rPr lang="en-US" smtClean="0"/>
              <a:t>‹#›</a:t>
            </a:fld>
            <a:endParaRPr lang="en-US"/>
          </a:p>
        </p:txBody>
      </p:sp>
    </p:spTree>
    <p:extLst>
      <p:ext uri="{BB962C8B-B14F-4D97-AF65-F5344CB8AC3E}">
        <p14:creationId xmlns:p14="http://schemas.microsoft.com/office/powerpoint/2010/main" val="396603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BA2B0-3F38-43AA-9C64-838FB137058E}"/>
              </a:ext>
            </a:extLst>
          </p:cNvPr>
          <p:cNvSpPr>
            <a:spLocks noGrp="1"/>
          </p:cNvSpPr>
          <p:nvPr>
            <p:ph type="dt" sz="half" idx="10"/>
          </p:nvPr>
        </p:nvSpPr>
        <p:spPr/>
        <p:txBody>
          <a:bodyPr/>
          <a:lstStyle/>
          <a:p>
            <a:fld id="{0B5FF4E3-1108-4F9E-8972-38E8B91EB508}" type="datetimeFigureOut">
              <a:rPr lang="en-US" smtClean="0"/>
              <a:t>8/14/2021</a:t>
            </a:fld>
            <a:endParaRPr lang="en-US"/>
          </a:p>
        </p:txBody>
      </p:sp>
      <p:sp>
        <p:nvSpPr>
          <p:cNvPr id="3" name="Footer Placeholder 2">
            <a:extLst>
              <a:ext uri="{FF2B5EF4-FFF2-40B4-BE49-F238E27FC236}">
                <a16:creationId xmlns:a16="http://schemas.microsoft.com/office/drawing/2014/main" id="{DB7D91BD-AECA-494D-B2A8-7012362A7E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3E75B4-9CD1-4578-8A87-69F88EDA47E5}"/>
              </a:ext>
            </a:extLst>
          </p:cNvPr>
          <p:cNvSpPr>
            <a:spLocks noGrp="1"/>
          </p:cNvSpPr>
          <p:nvPr>
            <p:ph type="sldNum" sz="quarter" idx="12"/>
          </p:nvPr>
        </p:nvSpPr>
        <p:spPr/>
        <p:txBody>
          <a:bodyPr/>
          <a:lstStyle/>
          <a:p>
            <a:fld id="{30C1234A-FA50-4379-B95F-656BAB6B776B}" type="slidenum">
              <a:rPr lang="en-US" smtClean="0"/>
              <a:t>‹#›</a:t>
            </a:fld>
            <a:endParaRPr lang="en-US"/>
          </a:p>
        </p:txBody>
      </p:sp>
    </p:spTree>
    <p:extLst>
      <p:ext uri="{BB962C8B-B14F-4D97-AF65-F5344CB8AC3E}">
        <p14:creationId xmlns:p14="http://schemas.microsoft.com/office/powerpoint/2010/main" val="119970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02BA-C5FC-4746-AF5A-5BF33A5E6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87DF67-F123-4D56-A63B-F6131A8BE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B61304-29F3-416D-BD94-2EBD99EFF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40E29-0A8B-45A4-ABA4-1F39129A7BFA}"/>
              </a:ext>
            </a:extLst>
          </p:cNvPr>
          <p:cNvSpPr>
            <a:spLocks noGrp="1"/>
          </p:cNvSpPr>
          <p:nvPr>
            <p:ph type="dt" sz="half" idx="10"/>
          </p:nvPr>
        </p:nvSpPr>
        <p:spPr/>
        <p:txBody>
          <a:bodyPr/>
          <a:lstStyle/>
          <a:p>
            <a:fld id="{0B5FF4E3-1108-4F9E-8972-38E8B91EB508}" type="datetimeFigureOut">
              <a:rPr lang="en-US" smtClean="0"/>
              <a:t>8/14/2021</a:t>
            </a:fld>
            <a:endParaRPr lang="en-US"/>
          </a:p>
        </p:txBody>
      </p:sp>
      <p:sp>
        <p:nvSpPr>
          <p:cNvPr id="6" name="Footer Placeholder 5">
            <a:extLst>
              <a:ext uri="{FF2B5EF4-FFF2-40B4-BE49-F238E27FC236}">
                <a16:creationId xmlns:a16="http://schemas.microsoft.com/office/drawing/2014/main" id="{F18727FF-60B7-4169-8EED-6625F0D56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59FF5-352B-4861-9480-4D1BD95DE8E2}"/>
              </a:ext>
            </a:extLst>
          </p:cNvPr>
          <p:cNvSpPr>
            <a:spLocks noGrp="1"/>
          </p:cNvSpPr>
          <p:nvPr>
            <p:ph type="sldNum" sz="quarter" idx="12"/>
          </p:nvPr>
        </p:nvSpPr>
        <p:spPr/>
        <p:txBody>
          <a:bodyPr/>
          <a:lstStyle/>
          <a:p>
            <a:fld id="{30C1234A-FA50-4379-B95F-656BAB6B776B}" type="slidenum">
              <a:rPr lang="en-US" smtClean="0"/>
              <a:t>‹#›</a:t>
            </a:fld>
            <a:endParaRPr lang="en-US"/>
          </a:p>
        </p:txBody>
      </p:sp>
    </p:spTree>
    <p:extLst>
      <p:ext uri="{BB962C8B-B14F-4D97-AF65-F5344CB8AC3E}">
        <p14:creationId xmlns:p14="http://schemas.microsoft.com/office/powerpoint/2010/main" val="103442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1584-E53A-4CB1-8880-17D2B0098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779E80-4321-41F1-B5F0-BEEA144B8D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D5047E-D739-449F-8150-0BB06FEC1B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F0D8C-3211-40DF-B86C-6FFEA46671E2}"/>
              </a:ext>
            </a:extLst>
          </p:cNvPr>
          <p:cNvSpPr>
            <a:spLocks noGrp="1"/>
          </p:cNvSpPr>
          <p:nvPr>
            <p:ph type="dt" sz="half" idx="10"/>
          </p:nvPr>
        </p:nvSpPr>
        <p:spPr/>
        <p:txBody>
          <a:bodyPr/>
          <a:lstStyle/>
          <a:p>
            <a:fld id="{0B5FF4E3-1108-4F9E-8972-38E8B91EB508}" type="datetimeFigureOut">
              <a:rPr lang="en-US" smtClean="0"/>
              <a:t>8/14/2021</a:t>
            </a:fld>
            <a:endParaRPr lang="en-US"/>
          </a:p>
        </p:txBody>
      </p:sp>
      <p:sp>
        <p:nvSpPr>
          <p:cNvPr id="6" name="Footer Placeholder 5">
            <a:extLst>
              <a:ext uri="{FF2B5EF4-FFF2-40B4-BE49-F238E27FC236}">
                <a16:creationId xmlns:a16="http://schemas.microsoft.com/office/drawing/2014/main" id="{2A1347CC-3612-45ED-B7DA-AA223F79F8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F51263-BA1D-4502-BFE5-AF12FD68343A}"/>
              </a:ext>
            </a:extLst>
          </p:cNvPr>
          <p:cNvSpPr>
            <a:spLocks noGrp="1"/>
          </p:cNvSpPr>
          <p:nvPr>
            <p:ph type="sldNum" sz="quarter" idx="12"/>
          </p:nvPr>
        </p:nvSpPr>
        <p:spPr/>
        <p:txBody>
          <a:bodyPr/>
          <a:lstStyle/>
          <a:p>
            <a:fld id="{30C1234A-FA50-4379-B95F-656BAB6B776B}" type="slidenum">
              <a:rPr lang="en-US" smtClean="0"/>
              <a:t>‹#›</a:t>
            </a:fld>
            <a:endParaRPr lang="en-US"/>
          </a:p>
        </p:txBody>
      </p:sp>
    </p:spTree>
    <p:extLst>
      <p:ext uri="{BB962C8B-B14F-4D97-AF65-F5344CB8AC3E}">
        <p14:creationId xmlns:p14="http://schemas.microsoft.com/office/powerpoint/2010/main" val="1115256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BB4C7-1D98-4DDF-8DA1-FC446E1F05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0F7839-8EC4-477C-910E-5532779F9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CF9670-8381-440E-A56D-929EF58FF5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FF4E3-1108-4F9E-8972-38E8B91EB508}" type="datetimeFigureOut">
              <a:rPr lang="en-US" smtClean="0"/>
              <a:t>8/14/2021</a:t>
            </a:fld>
            <a:endParaRPr lang="en-US"/>
          </a:p>
        </p:txBody>
      </p:sp>
      <p:sp>
        <p:nvSpPr>
          <p:cNvPr id="5" name="Footer Placeholder 4">
            <a:extLst>
              <a:ext uri="{FF2B5EF4-FFF2-40B4-BE49-F238E27FC236}">
                <a16:creationId xmlns:a16="http://schemas.microsoft.com/office/drawing/2014/main" id="{45D6E678-E93D-4E27-B9A5-41C2E051C6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68ADF8-DED6-441C-807F-27D21C413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1234A-FA50-4379-B95F-656BAB6B776B}" type="slidenum">
              <a:rPr lang="en-US" smtClean="0"/>
              <a:t>‹#›</a:t>
            </a:fld>
            <a:endParaRPr lang="en-US"/>
          </a:p>
        </p:txBody>
      </p:sp>
    </p:spTree>
    <p:extLst>
      <p:ext uri="{BB962C8B-B14F-4D97-AF65-F5344CB8AC3E}">
        <p14:creationId xmlns:p14="http://schemas.microsoft.com/office/powerpoint/2010/main" val="2891785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6BC6-8EA4-4327-993E-E35F20A79074}"/>
              </a:ext>
            </a:extLst>
          </p:cNvPr>
          <p:cNvSpPr>
            <a:spLocks noGrp="1"/>
          </p:cNvSpPr>
          <p:nvPr>
            <p:ph type="title"/>
          </p:nvPr>
        </p:nvSpPr>
        <p:spPr>
          <a:xfrm>
            <a:off x="575157" y="365125"/>
            <a:ext cx="10778643" cy="1325563"/>
          </a:xfrm>
        </p:spPr>
        <p:txBody>
          <a:bodyPr>
            <a:normAutofit/>
          </a:bodyPr>
          <a:lstStyle/>
          <a:p>
            <a:pPr algn="ctr"/>
            <a:r>
              <a:rPr lang="en-US" b="1" u="sng" dirty="0">
                <a:latin typeface="Agency FB" panose="020B0503020202020204" pitchFamily="34" charset="0"/>
              </a:rPr>
              <a:t>Which family-friendly movie category is rented out most?</a:t>
            </a:r>
          </a:p>
        </p:txBody>
      </p:sp>
      <p:pic>
        <p:nvPicPr>
          <p:cNvPr id="6" name="Content Placeholder 5" descr="Chart, pie chart&#10;&#10;Description automatically generated">
            <a:extLst>
              <a:ext uri="{FF2B5EF4-FFF2-40B4-BE49-F238E27FC236}">
                <a16:creationId xmlns:a16="http://schemas.microsoft.com/office/drawing/2014/main" id="{705836B9-D9C3-4B4E-B9DF-A6BC2509D10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5157" y="1903957"/>
            <a:ext cx="5181599" cy="3884700"/>
          </a:xfrm>
        </p:spPr>
      </p:pic>
      <p:sp>
        <p:nvSpPr>
          <p:cNvPr id="4" name="Content Placeholder 3">
            <a:extLst>
              <a:ext uri="{FF2B5EF4-FFF2-40B4-BE49-F238E27FC236}">
                <a16:creationId xmlns:a16="http://schemas.microsoft.com/office/drawing/2014/main" id="{5671E172-39AC-439C-8C39-2A7546786B41}"/>
              </a:ext>
            </a:extLst>
          </p:cNvPr>
          <p:cNvSpPr>
            <a:spLocks noGrp="1"/>
          </p:cNvSpPr>
          <p:nvPr>
            <p:ph sz="half" idx="2"/>
          </p:nvPr>
        </p:nvSpPr>
        <p:spPr>
          <a:xfrm>
            <a:off x="6172200" y="2041742"/>
            <a:ext cx="5181600" cy="4008329"/>
          </a:xfrm>
        </p:spPr>
        <p:txBody>
          <a:bodyPr/>
          <a:lstStyle/>
          <a:p>
            <a:pPr algn="ctr"/>
            <a:r>
              <a:rPr lang="en-US" dirty="0">
                <a:latin typeface="Agency FB" panose="020B0503020202020204" pitchFamily="34" charset="0"/>
              </a:rPr>
              <a:t>Animation is the most famous of all family-friendly movies, while Musicals are the least famous of all these movies.</a:t>
            </a:r>
          </a:p>
          <a:p>
            <a:pPr marL="0" indent="0" algn="ctr">
              <a:buNone/>
            </a:pPr>
            <a:endParaRPr lang="en-US" dirty="0">
              <a:latin typeface="Agency FB" panose="020B0503020202020204" pitchFamily="34" charset="0"/>
            </a:endParaRPr>
          </a:p>
          <a:p>
            <a:pPr algn="ctr"/>
            <a:r>
              <a:rPr lang="en-US" dirty="0">
                <a:latin typeface="Agency FB" panose="020B0503020202020204" pitchFamily="34" charset="0"/>
              </a:rPr>
              <a:t>However, it can be seen that the data range lies between 14 – 20 % for all categories, with 3 categories sharing the same or similar rental frequencies.</a:t>
            </a:r>
          </a:p>
          <a:p>
            <a:pPr marL="0" indent="0" algn="ctr">
              <a:buNone/>
            </a:pPr>
            <a:endParaRPr lang="en-US" dirty="0">
              <a:latin typeface="Agency FB" panose="020B0503020202020204" pitchFamily="34" charset="0"/>
            </a:endParaRPr>
          </a:p>
        </p:txBody>
      </p:sp>
    </p:spTree>
    <p:extLst>
      <p:ext uri="{BB962C8B-B14F-4D97-AF65-F5344CB8AC3E}">
        <p14:creationId xmlns:p14="http://schemas.microsoft.com/office/powerpoint/2010/main" val="2119559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1D0FA9-7C46-4803-8857-AA5F84E42AC5}"/>
              </a:ext>
            </a:extLst>
          </p:cNvPr>
          <p:cNvSpPr>
            <a:spLocks noGrp="1"/>
          </p:cNvSpPr>
          <p:nvPr>
            <p:ph type="title"/>
          </p:nvPr>
        </p:nvSpPr>
        <p:spPr>
          <a:xfrm>
            <a:off x="253218" y="365125"/>
            <a:ext cx="11100582" cy="1325563"/>
          </a:xfrm>
        </p:spPr>
        <p:txBody>
          <a:bodyPr/>
          <a:lstStyle/>
          <a:p>
            <a:pPr algn="ctr"/>
            <a:r>
              <a:rPr lang="en-US" b="1" u="sng" dirty="0">
                <a:latin typeface="Agency FB" panose="020B0503020202020204" pitchFamily="34" charset="0"/>
              </a:rPr>
              <a:t>Which family-friendly movie category is rented out the longest across all movies?</a:t>
            </a:r>
            <a:endParaRPr lang="en-US" b="1" u="sng" dirty="0"/>
          </a:p>
        </p:txBody>
      </p:sp>
      <p:pic>
        <p:nvPicPr>
          <p:cNvPr id="8" name="Content Placeholder 7">
            <a:extLst>
              <a:ext uri="{FF2B5EF4-FFF2-40B4-BE49-F238E27FC236}">
                <a16:creationId xmlns:a16="http://schemas.microsoft.com/office/drawing/2014/main" id="{44EE7848-6CB8-449D-B1F6-0EBFB7DEA20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53218" y="1690688"/>
            <a:ext cx="5766582" cy="4486274"/>
          </a:xfrm>
        </p:spPr>
      </p:pic>
      <p:sp>
        <p:nvSpPr>
          <p:cNvPr id="6" name="Content Placeholder 5">
            <a:extLst>
              <a:ext uri="{FF2B5EF4-FFF2-40B4-BE49-F238E27FC236}">
                <a16:creationId xmlns:a16="http://schemas.microsoft.com/office/drawing/2014/main" id="{029A81AA-DA42-4E73-862D-E774C4E3B208}"/>
              </a:ext>
            </a:extLst>
          </p:cNvPr>
          <p:cNvSpPr>
            <a:spLocks noGrp="1"/>
          </p:cNvSpPr>
          <p:nvPr>
            <p:ph sz="half" idx="2"/>
          </p:nvPr>
        </p:nvSpPr>
        <p:spPr>
          <a:xfrm>
            <a:off x="6172200" y="1690689"/>
            <a:ext cx="5181600" cy="4486274"/>
          </a:xfrm>
        </p:spPr>
        <p:txBody>
          <a:bodyPr/>
          <a:lstStyle/>
          <a:p>
            <a:pPr algn="ctr"/>
            <a:r>
              <a:rPr lang="en-US" dirty="0">
                <a:latin typeface="Agency FB" panose="020B0503020202020204" pitchFamily="34" charset="0"/>
              </a:rPr>
              <a:t>The length for which these movie categories are rented is represented by quartiles: 1 – 4, with 1 being shortest and 4 being longest.</a:t>
            </a:r>
          </a:p>
          <a:p>
            <a:pPr algn="ctr"/>
            <a:r>
              <a:rPr lang="en-US" dirty="0">
                <a:latin typeface="Agency FB" panose="020B0503020202020204" pitchFamily="34" charset="0"/>
              </a:rPr>
              <a:t>The rental duration in quartiles varies significantly per movie category, and across all movie categories.</a:t>
            </a:r>
          </a:p>
          <a:p>
            <a:pPr algn="ctr"/>
            <a:r>
              <a:rPr lang="en-US" dirty="0">
                <a:latin typeface="Agency FB" panose="020B0503020202020204" pitchFamily="34" charset="0"/>
              </a:rPr>
              <a:t>Animation &amp; Family movies are rented out the longest, while Musicals &amp; Children movies are rented out the shortest.</a:t>
            </a:r>
          </a:p>
          <a:p>
            <a:endParaRPr lang="en-US" dirty="0"/>
          </a:p>
        </p:txBody>
      </p:sp>
    </p:spTree>
    <p:extLst>
      <p:ext uri="{BB962C8B-B14F-4D97-AF65-F5344CB8AC3E}">
        <p14:creationId xmlns:p14="http://schemas.microsoft.com/office/powerpoint/2010/main" val="310939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1D0FA9-7C46-4803-8857-AA5F84E42AC5}"/>
              </a:ext>
            </a:extLst>
          </p:cNvPr>
          <p:cNvSpPr>
            <a:spLocks noGrp="1"/>
          </p:cNvSpPr>
          <p:nvPr>
            <p:ph type="title"/>
          </p:nvPr>
        </p:nvSpPr>
        <p:spPr>
          <a:xfrm>
            <a:off x="253218" y="365125"/>
            <a:ext cx="11100582" cy="1325563"/>
          </a:xfrm>
        </p:spPr>
        <p:txBody>
          <a:bodyPr>
            <a:normAutofit/>
          </a:bodyPr>
          <a:lstStyle/>
          <a:p>
            <a:pPr algn="ctr"/>
            <a:r>
              <a:rPr lang="en-US" b="1" u="sng" dirty="0">
                <a:latin typeface="Agency FB" panose="020B0503020202020204" pitchFamily="34" charset="0"/>
              </a:rPr>
              <a:t>How many family-friendly movies are in each quartile per category?</a:t>
            </a:r>
            <a:endParaRPr lang="en-US" b="1" u="sng" dirty="0"/>
          </a:p>
        </p:txBody>
      </p:sp>
      <p:pic>
        <p:nvPicPr>
          <p:cNvPr id="8" name="Content Placeholder 7">
            <a:extLst>
              <a:ext uri="{FF2B5EF4-FFF2-40B4-BE49-F238E27FC236}">
                <a16:creationId xmlns:a16="http://schemas.microsoft.com/office/drawing/2014/main" id="{44EE7848-6CB8-449D-B1F6-0EBFB7DEA20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53218" y="1690688"/>
            <a:ext cx="5766581" cy="4486274"/>
          </a:xfrm>
        </p:spPr>
      </p:pic>
      <p:sp>
        <p:nvSpPr>
          <p:cNvPr id="6" name="Content Placeholder 5">
            <a:extLst>
              <a:ext uri="{FF2B5EF4-FFF2-40B4-BE49-F238E27FC236}">
                <a16:creationId xmlns:a16="http://schemas.microsoft.com/office/drawing/2014/main" id="{029A81AA-DA42-4E73-862D-E774C4E3B208}"/>
              </a:ext>
            </a:extLst>
          </p:cNvPr>
          <p:cNvSpPr>
            <a:spLocks noGrp="1"/>
          </p:cNvSpPr>
          <p:nvPr>
            <p:ph sz="half" idx="2"/>
          </p:nvPr>
        </p:nvSpPr>
        <p:spPr>
          <a:xfrm>
            <a:off x="6172200" y="1690688"/>
            <a:ext cx="5181600" cy="4486275"/>
          </a:xfrm>
        </p:spPr>
        <p:txBody>
          <a:bodyPr>
            <a:normAutofit/>
          </a:bodyPr>
          <a:lstStyle/>
          <a:p>
            <a:pPr algn="ctr"/>
            <a:r>
              <a:rPr lang="en-US" dirty="0">
                <a:latin typeface="Agency FB" panose="020B0503020202020204" pitchFamily="34" charset="0"/>
              </a:rPr>
              <a:t>At first glance, the data presented looks fairly variable, but analyzing each quartile, we can see that the no. of movies per category for each category are sorted from highest to lowest.</a:t>
            </a:r>
          </a:p>
          <a:p>
            <a:pPr algn="ctr"/>
            <a:r>
              <a:rPr lang="en-US" dirty="0">
                <a:latin typeface="Agency FB" panose="020B0503020202020204" pitchFamily="34" charset="0"/>
              </a:rPr>
              <a:t>The 1</a:t>
            </a:r>
            <a:r>
              <a:rPr lang="en-US" baseline="30000" dirty="0">
                <a:latin typeface="Agency FB" panose="020B0503020202020204" pitchFamily="34" charset="0"/>
              </a:rPr>
              <a:t>st</a:t>
            </a:r>
            <a:r>
              <a:rPr lang="en-US" dirty="0">
                <a:latin typeface="Agency FB" panose="020B0503020202020204" pitchFamily="34" charset="0"/>
              </a:rPr>
              <a:t> Q is dominated by Animation, the 2</a:t>
            </a:r>
            <a:r>
              <a:rPr lang="en-US" baseline="30000" dirty="0">
                <a:latin typeface="Agency FB" panose="020B0503020202020204" pitchFamily="34" charset="0"/>
              </a:rPr>
              <a:t>nd</a:t>
            </a:r>
            <a:r>
              <a:rPr lang="en-US" dirty="0">
                <a:latin typeface="Agency FB" panose="020B0503020202020204" pitchFamily="34" charset="0"/>
              </a:rPr>
              <a:t> Q is dominated by the Children category, the 3</a:t>
            </a:r>
            <a:r>
              <a:rPr lang="en-US" baseline="30000" dirty="0">
                <a:latin typeface="Agency FB" panose="020B0503020202020204" pitchFamily="34" charset="0"/>
              </a:rPr>
              <a:t>rd</a:t>
            </a:r>
            <a:r>
              <a:rPr lang="en-US" dirty="0">
                <a:latin typeface="Agency FB" panose="020B0503020202020204" pitchFamily="34" charset="0"/>
              </a:rPr>
              <a:t> Q is dominated by the Family category, and the 4</a:t>
            </a:r>
            <a:r>
              <a:rPr lang="en-US" baseline="30000" dirty="0">
                <a:latin typeface="Agency FB" panose="020B0503020202020204" pitchFamily="34" charset="0"/>
              </a:rPr>
              <a:t>th</a:t>
            </a:r>
            <a:r>
              <a:rPr lang="en-US" dirty="0">
                <a:latin typeface="Agency FB" panose="020B0503020202020204" pitchFamily="34" charset="0"/>
              </a:rPr>
              <a:t> Q is dominated by Animation &amp; the Family category.</a:t>
            </a:r>
          </a:p>
          <a:p>
            <a:endParaRPr lang="en-US" dirty="0"/>
          </a:p>
        </p:txBody>
      </p:sp>
    </p:spTree>
    <p:extLst>
      <p:ext uri="{BB962C8B-B14F-4D97-AF65-F5344CB8AC3E}">
        <p14:creationId xmlns:p14="http://schemas.microsoft.com/office/powerpoint/2010/main" val="25877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1D0FA9-7C46-4803-8857-AA5F84E42AC5}"/>
              </a:ext>
            </a:extLst>
          </p:cNvPr>
          <p:cNvSpPr>
            <a:spLocks noGrp="1"/>
          </p:cNvSpPr>
          <p:nvPr>
            <p:ph type="title"/>
          </p:nvPr>
        </p:nvSpPr>
        <p:spPr>
          <a:xfrm>
            <a:off x="212942" y="365125"/>
            <a:ext cx="11140858" cy="1325563"/>
          </a:xfrm>
        </p:spPr>
        <p:txBody>
          <a:bodyPr>
            <a:normAutofit/>
          </a:bodyPr>
          <a:lstStyle/>
          <a:p>
            <a:pPr algn="ctr"/>
            <a:r>
              <a:rPr lang="en-US" b="1" u="sng" dirty="0">
                <a:latin typeface="Agency FB" panose="020B0503020202020204" pitchFamily="34" charset="0"/>
              </a:rPr>
              <a:t>Which store completes the most rentals by month in each year?</a:t>
            </a:r>
            <a:endParaRPr lang="en-US" b="1" u="sng" dirty="0"/>
          </a:p>
        </p:txBody>
      </p:sp>
      <p:sp>
        <p:nvSpPr>
          <p:cNvPr id="6" name="Content Placeholder 5">
            <a:extLst>
              <a:ext uri="{FF2B5EF4-FFF2-40B4-BE49-F238E27FC236}">
                <a16:creationId xmlns:a16="http://schemas.microsoft.com/office/drawing/2014/main" id="{029A81AA-DA42-4E73-862D-E774C4E3B208}"/>
              </a:ext>
            </a:extLst>
          </p:cNvPr>
          <p:cNvSpPr>
            <a:spLocks noGrp="1"/>
          </p:cNvSpPr>
          <p:nvPr>
            <p:ph sz="half" idx="2"/>
          </p:nvPr>
        </p:nvSpPr>
        <p:spPr>
          <a:xfrm>
            <a:off x="6172200" y="1690687"/>
            <a:ext cx="5181600" cy="4486274"/>
          </a:xfrm>
        </p:spPr>
        <p:txBody>
          <a:bodyPr/>
          <a:lstStyle/>
          <a:p>
            <a:pPr algn="ctr"/>
            <a:r>
              <a:rPr lang="en-US" dirty="0">
                <a:latin typeface="Agency FB" panose="020B0503020202020204" pitchFamily="34" charset="0"/>
              </a:rPr>
              <a:t>The number of rentals fluctuate heavily across the given months, with Jul (2005) recording the most rentals, and Feb (2006) the least.</a:t>
            </a:r>
          </a:p>
          <a:p>
            <a:pPr algn="ctr"/>
            <a:r>
              <a:rPr lang="en-US" dirty="0">
                <a:latin typeface="Agency FB" panose="020B0503020202020204" pitchFamily="34" charset="0"/>
              </a:rPr>
              <a:t>Rentals completed for stores 1 &amp; 2 are very similar, with store 2 having the most rentals over May, Jul, and Feb, while store 1 leads for June and August.</a:t>
            </a:r>
          </a:p>
          <a:p>
            <a:pPr algn="ctr"/>
            <a:r>
              <a:rPr lang="en-US" dirty="0">
                <a:latin typeface="Agency FB" panose="020B0503020202020204" pitchFamily="34" charset="0"/>
              </a:rPr>
              <a:t>Overall, store 1 has the most rentals completed.</a:t>
            </a:r>
          </a:p>
          <a:p>
            <a:endParaRPr lang="en-US" dirty="0"/>
          </a:p>
        </p:txBody>
      </p:sp>
      <p:pic>
        <p:nvPicPr>
          <p:cNvPr id="5" name="Content Placeholder 4" descr="Chart, bar chart&#10;&#10;Description automatically generated">
            <a:extLst>
              <a:ext uri="{FF2B5EF4-FFF2-40B4-BE49-F238E27FC236}">
                <a16:creationId xmlns:a16="http://schemas.microsoft.com/office/drawing/2014/main" id="{86B4CBBD-EEB0-4A43-8D5B-8BB50C9E31C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2942" y="1690687"/>
            <a:ext cx="5664180" cy="4486274"/>
          </a:xfrm>
        </p:spPr>
      </p:pic>
    </p:spTree>
    <p:extLst>
      <p:ext uri="{BB962C8B-B14F-4D97-AF65-F5344CB8AC3E}">
        <p14:creationId xmlns:p14="http://schemas.microsoft.com/office/powerpoint/2010/main" val="1843520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314</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Agency FB</vt:lpstr>
      <vt:lpstr>Arial</vt:lpstr>
      <vt:lpstr>Calibri</vt:lpstr>
      <vt:lpstr>Calibri Light</vt:lpstr>
      <vt:lpstr>Office Theme</vt:lpstr>
      <vt:lpstr>Which family-friendly movie category is rented out most?</vt:lpstr>
      <vt:lpstr>Which family-friendly movie category is rented out the longest across all movies?</vt:lpstr>
      <vt:lpstr>How many family-friendly movies are in each quartile per category?</vt:lpstr>
      <vt:lpstr>Which store completes the most rentals by month in each year?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Which family-friendly movie category is rented out most?</dc:title>
  <dc:creator>Ngwenya, Ntando</dc:creator>
  <cp:lastModifiedBy>Ngwenya, Ntando</cp:lastModifiedBy>
  <cp:revision>2</cp:revision>
  <dcterms:created xsi:type="dcterms:W3CDTF">2021-08-13T14:10:35Z</dcterms:created>
  <dcterms:modified xsi:type="dcterms:W3CDTF">2021-08-14T05:59:41Z</dcterms:modified>
</cp:coreProperties>
</file>