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1" r:id="rId6"/>
    <p:sldId id="264" r:id="rId7"/>
    <p:sldId id="263" r:id="rId8"/>
  </p:sldIdLst>
  <p:sldSz cx="9144000" cy="5143500" type="screen16x9"/>
  <p:notesSz cx="6858000" cy="9144000"/>
  <p:embeddedFontLst>
    <p:embeddedFont>
      <p:font typeface="Lexend" panose="020B0604020202020204" charset="0"/>
      <p:regular r:id="rId10"/>
      <p:bold r:id="rId11"/>
    </p:embeddedFont>
    <p:embeddedFont>
      <p:font typeface="Manjari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33AB7-7706-46E2-8963-09FBEF2561EF}">
  <a:tblStyle styleId="{8D433AB7-7706-46E2-8963-09FBEF2561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00" y="-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habiseng.Madigage\Desktop\RACE%20WITH%20THE%20MOST%20AND%20LEAST%20VIEW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thabiseng.Madigage\Downloads\Viewership_table%20(9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[RACE WITH THE MOST AND LEAST VIEWS.csv]Sheet1!PivotTable10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VIERWERS PER GENDER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Sheet1!$A$4:$A$11</c:f>
              <c:strCache>
                <c:ptCount val="7"/>
                <c:pt idx="0">
                  <c:v>black</c:v>
                </c:pt>
                <c:pt idx="1">
                  <c:v>coloured</c:v>
                </c:pt>
                <c:pt idx="2">
                  <c:v>indian_asian</c:v>
                </c:pt>
                <c:pt idx="3">
                  <c:v>None</c:v>
                </c:pt>
                <c:pt idx="4">
                  <c:v>other</c:v>
                </c:pt>
                <c:pt idx="5">
                  <c:v>white</c:v>
                </c:pt>
                <c:pt idx="6">
                  <c:v>(blank)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4331</c:v>
                </c:pt>
                <c:pt idx="1">
                  <c:v>1633</c:v>
                </c:pt>
                <c:pt idx="2">
                  <c:v>1575</c:v>
                </c:pt>
                <c:pt idx="3">
                  <c:v>1057</c:v>
                </c:pt>
                <c:pt idx="4">
                  <c:v>102</c:v>
                </c:pt>
                <c:pt idx="5">
                  <c:v>1292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9B-40C1-B4A4-CAB57750E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5790303"/>
        <c:axId val="1185791743"/>
      </c:barChart>
      <c:catAx>
        <c:axId val="118579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791743"/>
        <c:crosses val="autoZero"/>
        <c:auto val="1"/>
        <c:lblAlgn val="ctr"/>
        <c:lblOffset val="100"/>
        <c:noMultiLvlLbl val="0"/>
      </c:catAx>
      <c:valAx>
        <c:axId val="1185791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5790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[Viewership_table (9).csv]Sheet1!PivotTable12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31750" cap="rnd" cmpd="sng" algn="ctr">
            <a:solidFill>
              <a:schemeClr val="accent1"/>
            </a:solidFill>
            <a:round/>
          </a:ln>
          <a:effectLst/>
        </c:spPr>
        <c:marker>
          <c:symbol val="circle"/>
          <c:size val="17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percent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Sheet1!$A$4:$A$12</c:f>
              <c:strCache>
                <c:ptCount val="8"/>
                <c:pt idx="0">
                  <c:v>ADULT</c:v>
                </c:pt>
                <c:pt idx="1">
                  <c:v>CHILDREN</c:v>
                </c:pt>
                <c:pt idx="2">
                  <c:v>Not applicable</c:v>
                </c:pt>
                <c:pt idx="3">
                  <c:v>PENSIONERS</c:v>
                </c:pt>
                <c:pt idx="4">
                  <c:v>SENIOR CITIZEN</c:v>
                </c:pt>
                <c:pt idx="5">
                  <c:v>TEENAGERS</c:v>
                </c:pt>
                <c:pt idx="6">
                  <c:v>YOUNG ADULT</c:v>
                </c:pt>
                <c:pt idx="7">
                  <c:v>(blank)</c:v>
                </c:pt>
              </c:strCache>
            </c:strRef>
          </c:cat>
          <c:val>
            <c:numRef>
              <c:f>Sheet1!$B$4:$B$12</c:f>
              <c:numCache>
                <c:formatCode>General</c:formatCode>
                <c:ptCount val="8"/>
                <c:pt idx="0">
                  <c:v>3378</c:v>
                </c:pt>
                <c:pt idx="1">
                  <c:v>100</c:v>
                </c:pt>
                <c:pt idx="2">
                  <c:v>1005</c:v>
                </c:pt>
                <c:pt idx="3">
                  <c:v>20</c:v>
                </c:pt>
                <c:pt idx="4">
                  <c:v>486</c:v>
                </c:pt>
                <c:pt idx="5">
                  <c:v>340</c:v>
                </c:pt>
                <c:pt idx="6">
                  <c:v>5660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53-480F-BE0A-F84554D01B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32014831"/>
        <c:axId val="832015311"/>
      </c:lineChart>
      <c:catAx>
        <c:axId val="83201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015311"/>
        <c:crosses val="autoZero"/>
        <c:auto val="1"/>
        <c:lblAlgn val="ctr"/>
        <c:lblOffset val="100"/>
        <c:noMultiLvlLbl val="0"/>
      </c:catAx>
      <c:valAx>
        <c:axId val="832015311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83201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PowerPoint]Sheet1!PivotTable13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D4FD-4908-8D9E-8A656CEBF50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D4FD-4908-8D9E-8A656CEBF50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D4FD-4908-8D9E-8A656CEBF50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D4FD-4908-8D9E-8A656CEBF5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SECOND QUARTER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4"/>
                <c:pt idx="0">
                  <c:v>2203</c:v>
                </c:pt>
                <c:pt idx="1">
                  <c:v>2976</c:v>
                </c:pt>
                <c:pt idx="2">
                  <c:v>4821</c:v>
                </c:pt>
                <c:pt idx="3">
                  <c:v>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4FD-4908-8D9E-8A656CEBF50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>
      <cs:styleClr val="auto"/>
    </cs:fillRef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4718095" y="472054"/>
            <a:ext cx="101875" cy="134875"/>
            <a:chOff x="3928495" y="333391"/>
            <a:chExt cx="101875" cy="13487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202343" y="-216228"/>
            <a:ext cx="8657567" cy="5537627"/>
            <a:chOff x="202343" y="-216228"/>
            <a:chExt cx="8657567" cy="5537627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495055" y="4312458"/>
              <a:ext cx="2156910" cy="506908"/>
              <a:chOff x="4891825" y="3495059"/>
              <a:chExt cx="1351193" cy="31755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328721" y="-57203"/>
              <a:ext cx="204128" cy="1115878"/>
              <a:chOff x="6605329" y="191675"/>
              <a:chExt cx="127876" cy="69904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4148615" y="-158755"/>
              <a:ext cx="1493520" cy="615774"/>
              <a:chOff x="5301012" y="396272"/>
              <a:chExt cx="935614" cy="385751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983733" y="132957"/>
              <a:ext cx="1064856" cy="813093"/>
              <a:chOff x="3843246" y="357910"/>
              <a:chExt cx="667078" cy="509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202343" y="-216228"/>
              <a:ext cx="1337026" cy="826702"/>
              <a:chOff x="3421261" y="191675"/>
              <a:chExt cx="837578" cy="517886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8240578" y="3983385"/>
              <a:ext cx="619332" cy="1338013"/>
              <a:chOff x="6850421" y="775628"/>
              <a:chExt cx="398541" cy="861012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4718095" y="4438582"/>
              <a:ext cx="1064856" cy="813093"/>
              <a:chOff x="3843246" y="357910"/>
              <a:chExt cx="667078" cy="509361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538050" y="4042437"/>
            <a:ext cx="445675" cy="119073"/>
            <a:chOff x="3578973" y="2550931"/>
            <a:chExt cx="279193" cy="74593"/>
          </a:xfrm>
        </p:grpSpPr>
        <p:sp>
          <p:nvSpPr>
            <p:cNvPr id="51" name="Google Shape;51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7203137" y="4819370"/>
            <a:ext cx="656605" cy="119073"/>
            <a:chOff x="6468929" y="3844579"/>
            <a:chExt cx="411329" cy="74593"/>
          </a:xfrm>
        </p:grpSpPr>
        <p:sp>
          <p:nvSpPr>
            <p:cNvPr id="62" name="Google Shape;62;p2"/>
            <p:cNvSpPr/>
            <p:nvPr/>
          </p:nvSpPr>
          <p:spPr>
            <a:xfrm>
              <a:off x="6814190" y="3848841"/>
              <a:ext cx="66069" cy="6606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9" y="4"/>
                    <a:pt x="14" y="4"/>
                  </a:cubicBezTo>
                  <a:cubicBezTo>
                    <a:pt x="20" y="4"/>
                    <a:pt x="25" y="9"/>
                    <a:pt x="25" y="14"/>
                  </a:cubicBezTo>
                  <a:cubicBezTo>
                    <a:pt x="25" y="20"/>
                    <a:pt x="20" y="25"/>
                    <a:pt x="14" y="25"/>
                  </a:cubicBezTo>
                  <a:cubicBezTo>
                    <a:pt x="9" y="25"/>
                    <a:pt x="4" y="20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75324" y="3876548"/>
              <a:ext cx="343130" cy="8525"/>
            </a:xfrm>
            <a:custGeom>
              <a:avLst/>
              <a:gdLst/>
              <a:ahLst/>
              <a:cxnLst/>
              <a:rect l="l" t="t" r="r" b="b"/>
              <a:pathLst>
                <a:path w="161" h="4" extrusionOk="0">
                  <a:moveTo>
                    <a:pt x="161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61" y="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68929" y="3844579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871550" y="-1016375"/>
            <a:ext cx="10667200" cy="7297950"/>
            <a:chOff x="-871550" y="-1016375"/>
            <a:chExt cx="10667200" cy="7297950"/>
          </a:xfrm>
        </p:grpSpPr>
        <p:sp>
          <p:nvSpPr>
            <p:cNvPr id="66" name="Google Shape;66;p2"/>
            <p:cNvSpPr/>
            <p:nvPr/>
          </p:nvSpPr>
          <p:spPr>
            <a:xfrm>
              <a:off x="-387625" y="18643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871550" y="21107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2350025" y="5519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8945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83784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1940848" y="1481275"/>
            <a:ext cx="526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1940825" y="3117900"/>
            <a:ext cx="5262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8" name="Google Shape;1398;p2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9" name="Google Shape;1399;p23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400" name="Google Shape;1400;p23"/>
            <p:cNvSpPr/>
            <p:nvPr/>
          </p:nvSpPr>
          <p:spPr>
            <a:xfrm>
              <a:off x="-51205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-99597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888612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860955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4" name="Google Shape;1404;p23"/>
            <p:cNvSpPr/>
            <p:nvPr/>
          </p:nvSpPr>
          <p:spPr>
            <a:xfrm rot="5400000">
              <a:off x="70856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5" name="Google Shape;1405;p23"/>
            <p:cNvSpPr/>
            <p:nvPr/>
          </p:nvSpPr>
          <p:spPr>
            <a:xfrm rot="5400000">
              <a:off x="12597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406" name="Google Shape;1406;p23"/>
          <p:cNvGrpSpPr/>
          <p:nvPr/>
        </p:nvGrpSpPr>
        <p:grpSpPr>
          <a:xfrm>
            <a:off x="-790820" y="-32167"/>
            <a:ext cx="10389925" cy="4945602"/>
            <a:chOff x="-790820" y="-32167"/>
            <a:chExt cx="10389925" cy="4945602"/>
          </a:xfrm>
        </p:grpSpPr>
        <p:grpSp>
          <p:nvGrpSpPr>
            <p:cNvPr id="1407" name="Google Shape;1407;p23"/>
            <p:cNvGrpSpPr/>
            <p:nvPr/>
          </p:nvGrpSpPr>
          <p:grpSpPr>
            <a:xfrm rot="5400000">
              <a:off x="8563445" y="3974459"/>
              <a:ext cx="1064856" cy="813093"/>
              <a:chOff x="3843246" y="357910"/>
              <a:chExt cx="667078" cy="509361"/>
            </a:xfrm>
          </p:grpSpPr>
          <p:sp>
            <p:nvSpPr>
              <p:cNvPr id="1408" name="Google Shape;1408;p23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23"/>
            <p:cNvGrpSpPr/>
            <p:nvPr/>
          </p:nvGrpSpPr>
          <p:grpSpPr>
            <a:xfrm rot="5400000">
              <a:off x="8517242" y="3526701"/>
              <a:ext cx="1337026" cy="826702"/>
              <a:chOff x="3421261" y="191675"/>
              <a:chExt cx="837578" cy="517886"/>
            </a:xfrm>
          </p:grpSpPr>
          <p:sp>
            <p:nvSpPr>
              <p:cNvPr id="1412" name="Google Shape;1412;p23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4" name="Google Shape;1414;p23"/>
            <p:cNvGrpSpPr/>
            <p:nvPr/>
          </p:nvGrpSpPr>
          <p:grpSpPr>
            <a:xfrm>
              <a:off x="-790820" y="-32167"/>
              <a:ext cx="2156910" cy="506908"/>
              <a:chOff x="4891825" y="3495059"/>
              <a:chExt cx="1351193" cy="317552"/>
            </a:xfrm>
          </p:grpSpPr>
          <p:sp>
            <p:nvSpPr>
              <p:cNvPr id="1415" name="Google Shape;1415;p2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-5400000">
              <a:off x="-205329" y="3557422"/>
              <a:ext cx="204128" cy="1115878"/>
              <a:chOff x="6605329" y="191675"/>
              <a:chExt cx="127876" cy="699040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4" name="Google Shape;1424;p23"/>
          <p:cNvGrpSpPr/>
          <p:nvPr/>
        </p:nvGrpSpPr>
        <p:grpSpPr>
          <a:xfrm>
            <a:off x="369575" y="190012"/>
            <a:ext cx="8370163" cy="4726098"/>
            <a:chOff x="369575" y="190012"/>
            <a:chExt cx="8370163" cy="4726098"/>
          </a:xfrm>
        </p:grpSpPr>
        <p:grpSp>
          <p:nvGrpSpPr>
            <p:cNvPr id="1425" name="Google Shape;1425;p23"/>
            <p:cNvGrpSpPr/>
            <p:nvPr/>
          </p:nvGrpSpPr>
          <p:grpSpPr>
            <a:xfrm>
              <a:off x="369575" y="1325038"/>
              <a:ext cx="130200" cy="126125"/>
              <a:chOff x="3935725" y="167575"/>
              <a:chExt cx="130200" cy="126125"/>
            </a:xfrm>
          </p:grpSpPr>
          <p:sp>
            <p:nvSpPr>
              <p:cNvPr id="1426" name="Google Shape;1426;p2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29" name="Google Shape;1429;p23"/>
            <p:cNvGrpSpPr/>
            <p:nvPr/>
          </p:nvGrpSpPr>
          <p:grpSpPr>
            <a:xfrm>
              <a:off x="8206229" y="190012"/>
              <a:ext cx="449076" cy="119073"/>
              <a:chOff x="7108302" y="2550931"/>
              <a:chExt cx="281323" cy="74593"/>
            </a:xfrm>
          </p:grpSpPr>
          <p:sp>
            <p:nvSpPr>
              <p:cNvPr id="1430" name="Google Shape;1430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>
              <a:off x="2477220" y="4778554"/>
              <a:ext cx="101875" cy="134875"/>
              <a:chOff x="3928495" y="333391"/>
              <a:chExt cx="101875" cy="134875"/>
            </a:xfrm>
          </p:grpSpPr>
          <p:grpSp>
            <p:nvGrpSpPr>
              <p:cNvPr id="1441" name="Google Shape;1441;p23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442" name="Google Shape;1442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4" name="Google Shape;1444;p23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445" name="Google Shape;1445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6" name="Google Shape;1446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7" name="Google Shape;1447;p23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448" name="Google Shape;1448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9" name="Google Shape;1449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50" name="Google Shape;1450;p23"/>
            <p:cNvGrpSpPr/>
            <p:nvPr/>
          </p:nvGrpSpPr>
          <p:grpSpPr>
            <a:xfrm>
              <a:off x="8609538" y="668313"/>
              <a:ext cx="130200" cy="126125"/>
              <a:chOff x="3935725" y="167575"/>
              <a:chExt cx="130200" cy="126125"/>
            </a:xfrm>
          </p:grpSpPr>
          <p:sp>
            <p:nvSpPr>
              <p:cNvPr id="1451" name="Google Shape;1451;p2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54" name="Google Shape;1454;p23"/>
            <p:cNvGrpSpPr/>
            <p:nvPr/>
          </p:nvGrpSpPr>
          <p:grpSpPr>
            <a:xfrm rot="10800000">
              <a:off x="1617854" y="4797037"/>
              <a:ext cx="449076" cy="119073"/>
              <a:chOff x="7108302" y="2550931"/>
              <a:chExt cx="281323" cy="74593"/>
            </a:xfrm>
          </p:grpSpPr>
          <p:sp>
            <p:nvSpPr>
              <p:cNvPr id="1455" name="Google Shape;1455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5" name="Google Shape;146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23"/>
          <p:cNvSpPr txBox="1">
            <a:spLocks noGrp="1"/>
          </p:cNvSpPr>
          <p:nvPr>
            <p:ph type="subTitle" idx="1"/>
          </p:nvPr>
        </p:nvSpPr>
        <p:spPr>
          <a:xfrm>
            <a:off x="1835650" y="2084668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type="subTitle" idx="2"/>
          </p:nvPr>
        </p:nvSpPr>
        <p:spPr>
          <a:xfrm>
            <a:off x="5229888" y="2084668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8" name="Google Shape;1468;p23"/>
          <p:cNvSpPr txBox="1">
            <a:spLocks noGrp="1"/>
          </p:cNvSpPr>
          <p:nvPr>
            <p:ph type="subTitle" idx="3"/>
          </p:nvPr>
        </p:nvSpPr>
        <p:spPr>
          <a:xfrm>
            <a:off x="1835650" y="3518073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ubTitle" idx="4"/>
          </p:nvPr>
        </p:nvSpPr>
        <p:spPr>
          <a:xfrm>
            <a:off x="5229888" y="3518073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0" name="Google Shape;1470;p23"/>
          <p:cNvSpPr txBox="1">
            <a:spLocks noGrp="1"/>
          </p:cNvSpPr>
          <p:nvPr>
            <p:ph type="subTitle" idx="5"/>
          </p:nvPr>
        </p:nvSpPr>
        <p:spPr>
          <a:xfrm>
            <a:off x="1835650" y="1778725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1" name="Google Shape;1471;p23"/>
          <p:cNvSpPr txBox="1">
            <a:spLocks noGrp="1"/>
          </p:cNvSpPr>
          <p:nvPr>
            <p:ph type="subTitle" idx="6"/>
          </p:nvPr>
        </p:nvSpPr>
        <p:spPr>
          <a:xfrm>
            <a:off x="5229885" y="1778725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2" name="Google Shape;1472;p23"/>
          <p:cNvSpPr txBox="1">
            <a:spLocks noGrp="1"/>
          </p:cNvSpPr>
          <p:nvPr>
            <p:ph type="subTitle" idx="7"/>
          </p:nvPr>
        </p:nvSpPr>
        <p:spPr>
          <a:xfrm>
            <a:off x="1835650" y="3212180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3" name="Google Shape;1473;p23"/>
          <p:cNvSpPr txBox="1">
            <a:spLocks noGrp="1"/>
          </p:cNvSpPr>
          <p:nvPr>
            <p:ph type="subTitle" idx="8"/>
          </p:nvPr>
        </p:nvSpPr>
        <p:spPr>
          <a:xfrm>
            <a:off x="5229885" y="3212180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5" name="Google Shape;1785;p28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6" name="Google Shape;1786;p28"/>
          <p:cNvGrpSpPr/>
          <p:nvPr/>
        </p:nvGrpSpPr>
        <p:grpSpPr>
          <a:xfrm rot="10800000" flipH="1">
            <a:off x="-871550" y="-484364"/>
            <a:ext cx="11081975" cy="6703400"/>
            <a:chOff x="-871550" y="-1016375"/>
            <a:chExt cx="11081975" cy="6703400"/>
          </a:xfrm>
        </p:grpSpPr>
        <p:sp>
          <p:nvSpPr>
            <p:cNvPr id="1787" name="Google Shape;1787;p28"/>
            <p:cNvSpPr/>
            <p:nvPr/>
          </p:nvSpPr>
          <p:spPr>
            <a:xfrm>
              <a:off x="-387625" y="19141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-871550" y="21606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9" name="Google Shape;1789;p28"/>
            <p:cNvSpPr/>
            <p:nvPr/>
          </p:nvSpPr>
          <p:spPr>
            <a:xfrm rot="5400000">
              <a:off x="-1098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0" name="Google Shape;1790;p28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1" name="Google Shape;1791;p28"/>
            <p:cNvSpPr/>
            <p:nvPr/>
          </p:nvSpPr>
          <p:spPr>
            <a:xfrm rot="10800000">
              <a:off x="8309300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2" name="Google Shape;1792;p28"/>
            <p:cNvSpPr/>
            <p:nvPr/>
          </p:nvSpPr>
          <p:spPr>
            <a:xfrm rot="10800000">
              <a:off x="8793225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93" name="Google Shape;1793;p28"/>
          <p:cNvGrpSpPr/>
          <p:nvPr/>
        </p:nvGrpSpPr>
        <p:grpSpPr>
          <a:xfrm rot="10800000" flipH="1">
            <a:off x="-667955" y="-1128475"/>
            <a:ext cx="10232769" cy="6744764"/>
            <a:chOff x="-527805" y="-670853"/>
            <a:chExt cx="10232769" cy="6744764"/>
          </a:xfrm>
        </p:grpSpPr>
        <p:grpSp>
          <p:nvGrpSpPr>
            <p:cNvPr id="1794" name="Google Shape;1794;p28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1795" name="Google Shape;1795;p2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2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2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1" name="Google Shape;1801;p28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1802" name="Google Shape;1802;p2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4" name="Google Shape;1804;p28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1805" name="Google Shape;1805;p28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8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28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1809" name="Google Shape;1809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2" name="Google Shape;1812;p28"/>
            <p:cNvGrpSpPr/>
            <p:nvPr/>
          </p:nvGrpSpPr>
          <p:grpSpPr>
            <a:xfrm>
              <a:off x="7584293" y="-505753"/>
              <a:ext cx="1337026" cy="826702"/>
              <a:chOff x="3456389" y="106431"/>
              <a:chExt cx="837578" cy="517886"/>
            </a:xfrm>
          </p:grpSpPr>
          <p:sp>
            <p:nvSpPr>
              <p:cNvPr id="1813" name="Google Shape;1813;p28"/>
              <p:cNvSpPr/>
              <p:nvPr/>
            </p:nvSpPr>
            <p:spPr>
              <a:xfrm>
                <a:off x="3456389" y="594480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>
                <a:off x="3477701" y="106431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5" name="Google Shape;1815;p28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1816" name="Google Shape;1816;p28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9" name="Google Shape;1819;p28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1820" name="Google Shape;1820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3" name="Google Shape;1823;p28"/>
          <p:cNvGrpSpPr/>
          <p:nvPr/>
        </p:nvGrpSpPr>
        <p:grpSpPr>
          <a:xfrm>
            <a:off x="3762175" y="233212"/>
            <a:ext cx="5065988" cy="4692663"/>
            <a:chOff x="7007813" y="233212"/>
            <a:chExt cx="5065988" cy="4692663"/>
          </a:xfrm>
        </p:grpSpPr>
        <p:grpSp>
          <p:nvGrpSpPr>
            <p:cNvPr id="1824" name="Google Shape;1824;p28"/>
            <p:cNvGrpSpPr/>
            <p:nvPr/>
          </p:nvGrpSpPr>
          <p:grpSpPr>
            <a:xfrm flipH="1">
              <a:off x="11943600" y="779000"/>
              <a:ext cx="130200" cy="126125"/>
              <a:chOff x="684250" y="153575"/>
              <a:chExt cx="130200" cy="126125"/>
            </a:xfrm>
          </p:grpSpPr>
          <p:sp>
            <p:nvSpPr>
              <p:cNvPr id="1825" name="Google Shape;1825;p28"/>
              <p:cNvSpPr/>
              <p:nvPr/>
            </p:nvSpPr>
            <p:spPr>
              <a:xfrm>
                <a:off x="684250" y="153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>
                <a:off x="749350" y="187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>
                <a:off x="684250" y="223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28" name="Google Shape;1828;p28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1829" name="Google Shape;1829;p28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32" name="Google Shape;1832;p28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1833" name="Google Shape;1833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3"/>
          <p:cNvGrpSpPr/>
          <p:nvPr/>
        </p:nvGrpSpPr>
        <p:grpSpPr>
          <a:xfrm>
            <a:off x="-871550" y="-1016375"/>
            <a:ext cx="11081975" cy="6703400"/>
            <a:chOff x="-871550" y="-1016375"/>
            <a:chExt cx="11081975" cy="6703400"/>
          </a:xfrm>
        </p:grpSpPr>
        <p:sp>
          <p:nvSpPr>
            <p:cNvPr id="77" name="Google Shape;77;p3"/>
            <p:cNvSpPr/>
            <p:nvPr/>
          </p:nvSpPr>
          <p:spPr>
            <a:xfrm>
              <a:off x="-387625" y="19141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871550" y="21606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 rot="5400000">
              <a:off x="-1098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10800000">
              <a:off x="8309300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 rot="10800000">
              <a:off x="8793225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744821" y="-576378"/>
            <a:ext cx="8262669" cy="6318414"/>
            <a:chOff x="744821" y="-576378"/>
            <a:chExt cx="8262669" cy="6318414"/>
          </a:xfrm>
        </p:grpSpPr>
        <p:grpSp>
          <p:nvGrpSpPr>
            <p:cNvPr id="84" name="Google Shape;84;p3"/>
            <p:cNvGrpSpPr/>
            <p:nvPr/>
          </p:nvGrpSpPr>
          <p:grpSpPr>
            <a:xfrm>
              <a:off x="6850580" y="4492208"/>
              <a:ext cx="2156910" cy="506908"/>
              <a:chOff x="4891825" y="3495059"/>
              <a:chExt cx="1351193" cy="317552"/>
            </a:xfrm>
          </p:grpSpPr>
          <p:sp>
            <p:nvSpPr>
              <p:cNvPr id="85" name="Google Shape;85;p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44821" y="-576378"/>
              <a:ext cx="204128" cy="1115878"/>
              <a:chOff x="6605329" y="191675"/>
              <a:chExt cx="127876" cy="69904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" name="Google Shape;94;p3"/>
            <p:cNvGrpSpPr/>
            <p:nvPr/>
          </p:nvGrpSpPr>
          <p:grpSpPr>
            <a:xfrm>
              <a:off x="1204715" y="-158755"/>
              <a:ext cx="1493520" cy="615774"/>
              <a:chOff x="5301012" y="396272"/>
              <a:chExt cx="935614" cy="385751"/>
            </a:xfrm>
          </p:grpSpPr>
          <p:sp>
            <p:nvSpPr>
              <p:cNvPr id="95" name="Google Shape;95;p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3"/>
            <p:cNvGrpSpPr/>
            <p:nvPr/>
          </p:nvGrpSpPr>
          <p:grpSpPr>
            <a:xfrm>
              <a:off x="7838933" y="159032"/>
              <a:ext cx="1064856" cy="813093"/>
              <a:chOff x="3843246" y="357910"/>
              <a:chExt cx="667078" cy="509361"/>
            </a:xfrm>
          </p:grpSpPr>
          <p:sp>
            <p:nvSpPr>
              <p:cNvPr id="99" name="Google Shape;99;p3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3"/>
            <p:cNvGrpSpPr/>
            <p:nvPr/>
          </p:nvGrpSpPr>
          <p:grpSpPr>
            <a:xfrm>
              <a:off x="7099018" y="-57203"/>
              <a:ext cx="1337026" cy="826702"/>
              <a:chOff x="3421261" y="191675"/>
              <a:chExt cx="837578" cy="517886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 flipH="1">
              <a:off x="1029578" y="4404023"/>
              <a:ext cx="619332" cy="1338013"/>
              <a:chOff x="6850421" y="775628"/>
              <a:chExt cx="398541" cy="861012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" name="Google Shape;109;p3"/>
            <p:cNvGrpSpPr/>
            <p:nvPr/>
          </p:nvGrpSpPr>
          <p:grpSpPr>
            <a:xfrm>
              <a:off x="4984595" y="4666482"/>
              <a:ext cx="1064856" cy="813093"/>
              <a:chOff x="3843246" y="357910"/>
              <a:chExt cx="667078" cy="509361"/>
            </a:xfrm>
          </p:grpSpPr>
          <p:sp>
            <p:nvSpPr>
              <p:cNvPr id="110" name="Google Shape;110;p3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3"/>
          <p:cNvGrpSpPr/>
          <p:nvPr/>
        </p:nvGrpSpPr>
        <p:grpSpPr>
          <a:xfrm>
            <a:off x="2046988" y="4799750"/>
            <a:ext cx="130200" cy="126125"/>
            <a:chOff x="3935725" y="167575"/>
            <a:chExt cx="130200" cy="126125"/>
          </a:xfrm>
        </p:grpSpPr>
        <p:sp>
          <p:nvSpPr>
            <p:cNvPr id="114" name="Google Shape;114;p3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8845345" y="4235716"/>
            <a:ext cx="101875" cy="134875"/>
            <a:chOff x="3928495" y="333391"/>
            <a:chExt cx="101875" cy="134875"/>
          </a:xfrm>
        </p:grpSpPr>
        <p:grpSp>
          <p:nvGrpSpPr>
            <p:cNvPr id="118" name="Google Shape;118;p3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19" name="Google Shape;119;p3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124;p3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25" name="Google Shape;125;p3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7" name="Google Shape;127;p3"/>
          <p:cNvGrpSpPr/>
          <p:nvPr/>
        </p:nvGrpSpPr>
        <p:grpSpPr>
          <a:xfrm>
            <a:off x="133075" y="1443037"/>
            <a:ext cx="445675" cy="119073"/>
            <a:chOff x="3578973" y="2550931"/>
            <a:chExt cx="279193" cy="74593"/>
          </a:xfrm>
        </p:grpSpPr>
        <p:sp>
          <p:nvSpPr>
            <p:cNvPr id="128" name="Google Shape;128;p3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6850575" y="293088"/>
            <a:ext cx="130200" cy="126125"/>
            <a:chOff x="3935725" y="167575"/>
            <a:chExt cx="130200" cy="126125"/>
          </a:xfrm>
        </p:grpSpPr>
        <p:sp>
          <p:nvSpPr>
            <p:cNvPr id="139" name="Google Shape;139;p3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142" name="Google Shape;142;p3"/>
          <p:cNvSpPr txBox="1">
            <a:spLocks noGrp="1"/>
          </p:cNvSpPr>
          <p:nvPr>
            <p:ph type="title"/>
          </p:nvPr>
        </p:nvSpPr>
        <p:spPr>
          <a:xfrm>
            <a:off x="1653000" y="2440950"/>
            <a:ext cx="5838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3"/>
          <p:cNvSpPr txBox="1">
            <a:spLocks noGrp="1"/>
          </p:cNvSpPr>
          <p:nvPr>
            <p:ph type="title" idx="2" hasCustomPrompt="1"/>
          </p:nvPr>
        </p:nvSpPr>
        <p:spPr>
          <a:xfrm>
            <a:off x="3720750" y="1181250"/>
            <a:ext cx="1702500" cy="1038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 txBox="1">
            <a:spLocks noGrp="1"/>
          </p:cNvSpPr>
          <p:nvPr>
            <p:ph type="subTitle" idx="1"/>
          </p:nvPr>
        </p:nvSpPr>
        <p:spPr>
          <a:xfrm>
            <a:off x="1653000" y="3227290"/>
            <a:ext cx="583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4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48" name="Google Shape;148;p4"/>
            <p:cNvSpPr/>
            <p:nvPr/>
          </p:nvSpPr>
          <p:spPr>
            <a:xfrm>
              <a:off x="-51205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-99597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88612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60955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rot="5400000">
              <a:off x="70856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rot="5400000">
              <a:off x="12597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-790820" y="-32167"/>
            <a:ext cx="10389925" cy="4945602"/>
            <a:chOff x="-790820" y="-32167"/>
            <a:chExt cx="10389925" cy="4945602"/>
          </a:xfrm>
        </p:grpSpPr>
        <p:grpSp>
          <p:nvGrpSpPr>
            <p:cNvPr id="155" name="Google Shape;155;p4"/>
            <p:cNvGrpSpPr/>
            <p:nvPr/>
          </p:nvGrpSpPr>
          <p:grpSpPr>
            <a:xfrm rot="5400000">
              <a:off x="8563445" y="3974459"/>
              <a:ext cx="1064856" cy="813093"/>
              <a:chOff x="3843246" y="357910"/>
              <a:chExt cx="667078" cy="509361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4"/>
            <p:cNvGrpSpPr/>
            <p:nvPr/>
          </p:nvGrpSpPr>
          <p:grpSpPr>
            <a:xfrm rot="5400000">
              <a:off x="8517242" y="3526701"/>
              <a:ext cx="1337026" cy="826702"/>
              <a:chOff x="3421261" y="191675"/>
              <a:chExt cx="837578" cy="517886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4"/>
            <p:cNvGrpSpPr/>
            <p:nvPr/>
          </p:nvGrpSpPr>
          <p:grpSpPr>
            <a:xfrm>
              <a:off x="-790820" y="-32167"/>
              <a:ext cx="2156910" cy="506908"/>
              <a:chOff x="4891825" y="3495059"/>
              <a:chExt cx="1351193" cy="317552"/>
            </a:xfrm>
          </p:grpSpPr>
          <p:sp>
            <p:nvSpPr>
              <p:cNvPr id="163" name="Google Shape;163;p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 rot="-5400000">
              <a:off x="-205329" y="3557422"/>
              <a:ext cx="204128" cy="1115878"/>
              <a:chOff x="6605329" y="191675"/>
              <a:chExt cx="127876" cy="699040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2" name="Google Shape;172;p4"/>
          <p:cNvGrpSpPr/>
          <p:nvPr/>
        </p:nvGrpSpPr>
        <p:grpSpPr>
          <a:xfrm>
            <a:off x="369575" y="190012"/>
            <a:ext cx="8370163" cy="4726098"/>
            <a:chOff x="369575" y="190012"/>
            <a:chExt cx="8370163" cy="4726098"/>
          </a:xfrm>
        </p:grpSpPr>
        <p:grpSp>
          <p:nvGrpSpPr>
            <p:cNvPr id="173" name="Google Shape;173;p4"/>
            <p:cNvGrpSpPr/>
            <p:nvPr/>
          </p:nvGrpSpPr>
          <p:grpSpPr>
            <a:xfrm>
              <a:off x="369575" y="1325038"/>
              <a:ext cx="130200" cy="126125"/>
              <a:chOff x="3935725" y="167575"/>
              <a:chExt cx="130200" cy="126125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7" name="Google Shape;177;p4"/>
            <p:cNvGrpSpPr/>
            <p:nvPr/>
          </p:nvGrpSpPr>
          <p:grpSpPr>
            <a:xfrm>
              <a:off x="8206229" y="190012"/>
              <a:ext cx="449076" cy="119073"/>
              <a:chOff x="7108302" y="2550931"/>
              <a:chExt cx="281323" cy="74593"/>
            </a:xfrm>
          </p:grpSpPr>
          <p:sp>
            <p:nvSpPr>
              <p:cNvPr id="178" name="Google Shape;178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4"/>
            <p:cNvGrpSpPr/>
            <p:nvPr/>
          </p:nvGrpSpPr>
          <p:grpSpPr>
            <a:xfrm>
              <a:off x="2477220" y="4778554"/>
              <a:ext cx="101875" cy="134875"/>
              <a:chOff x="3928495" y="333391"/>
              <a:chExt cx="101875" cy="134875"/>
            </a:xfrm>
          </p:grpSpPr>
          <p:grpSp>
            <p:nvGrpSpPr>
              <p:cNvPr id="189" name="Google Shape;189;p4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90" name="Google Shape;190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" name="Google Shape;192;p4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" name="Google Shape;195;p4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96" name="Google Shape;196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8" name="Google Shape;198;p4"/>
            <p:cNvGrpSpPr/>
            <p:nvPr/>
          </p:nvGrpSpPr>
          <p:grpSpPr>
            <a:xfrm>
              <a:off x="8609538" y="668313"/>
              <a:ext cx="130200" cy="126125"/>
              <a:chOff x="3935725" y="167575"/>
              <a:chExt cx="130200" cy="126125"/>
            </a:xfrm>
          </p:grpSpPr>
          <p:sp>
            <p:nvSpPr>
              <p:cNvPr id="199" name="Google Shape;199;p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02" name="Google Shape;202;p4"/>
            <p:cNvGrpSpPr/>
            <p:nvPr/>
          </p:nvGrpSpPr>
          <p:grpSpPr>
            <a:xfrm rot="10800000">
              <a:off x="1617854" y="4797037"/>
              <a:ext cx="449076" cy="119073"/>
              <a:chOff x="7108302" y="2550931"/>
              <a:chExt cx="281323" cy="7459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subTitle" idx="1"/>
          </p:nvPr>
        </p:nvSpPr>
        <p:spPr>
          <a:xfrm>
            <a:off x="4949161" y="2479351"/>
            <a:ext cx="26781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subTitle" idx="2"/>
          </p:nvPr>
        </p:nvSpPr>
        <p:spPr>
          <a:xfrm>
            <a:off x="1516738" y="2479350"/>
            <a:ext cx="26781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subTitle" idx="3"/>
          </p:nvPr>
        </p:nvSpPr>
        <p:spPr>
          <a:xfrm>
            <a:off x="4949152" y="2160751"/>
            <a:ext cx="2678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21" name="Google Shape;221;p5"/>
          <p:cNvSpPr txBox="1">
            <a:spLocks noGrp="1"/>
          </p:cNvSpPr>
          <p:nvPr>
            <p:ph type="subTitle" idx="4"/>
          </p:nvPr>
        </p:nvSpPr>
        <p:spPr>
          <a:xfrm>
            <a:off x="1516737" y="2160750"/>
            <a:ext cx="2678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222" name="Google Shape;222;p5"/>
          <p:cNvGrpSpPr/>
          <p:nvPr/>
        </p:nvGrpSpPr>
        <p:grpSpPr>
          <a:xfrm>
            <a:off x="-1056525" y="-1016375"/>
            <a:ext cx="11531200" cy="6703400"/>
            <a:chOff x="-1056525" y="-1016375"/>
            <a:chExt cx="11531200" cy="6703400"/>
          </a:xfrm>
        </p:grpSpPr>
        <p:sp>
          <p:nvSpPr>
            <p:cNvPr id="223" name="Google Shape;223;p5"/>
            <p:cNvSpPr/>
            <p:nvPr/>
          </p:nvSpPr>
          <p:spPr>
            <a:xfrm>
              <a:off x="-70397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105652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rot="5400000">
              <a:off x="-1184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rot="5400000">
              <a:off x="55314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rot="10800000">
              <a:off x="8573550" y="367006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9057475" y="34236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29" name="Google Shape;229;p5"/>
          <p:cNvGrpSpPr/>
          <p:nvPr/>
        </p:nvGrpSpPr>
        <p:grpSpPr>
          <a:xfrm>
            <a:off x="-527805" y="-670853"/>
            <a:ext cx="10232769" cy="6744764"/>
            <a:chOff x="-527805" y="-670853"/>
            <a:chExt cx="10232769" cy="6744764"/>
          </a:xfrm>
        </p:grpSpPr>
        <p:grpSp>
          <p:nvGrpSpPr>
            <p:cNvPr id="230" name="Google Shape;230;p5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5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238" name="Google Shape;238;p5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5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241" name="Google Shape;241;p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5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>
              <a:off x="7528218" y="-369678"/>
              <a:ext cx="1337026" cy="826702"/>
              <a:chOff x="3421261" y="191675"/>
              <a:chExt cx="837578" cy="517886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5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5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256" name="Google Shape;256;p5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9" name="Google Shape;259;p5"/>
          <p:cNvGrpSpPr/>
          <p:nvPr/>
        </p:nvGrpSpPr>
        <p:grpSpPr>
          <a:xfrm>
            <a:off x="160162" y="293088"/>
            <a:ext cx="8848706" cy="4568938"/>
            <a:chOff x="160162" y="293088"/>
            <a:chExt cx="8848706" cy="4568938"/>
          </a:xfrm>
        </p:grpSpPr>
        <p:grpSp>
          <p:nvGrpSpPr>
            <p:cNvPr id="260" name="Google Shape;260;p5"/>
            <p:cNvGrpSpPr/>
            <p:nvPr/>
          </p:nvGrpSpPr>
          <p:grpSpPr>
            <a:xfrm>
              <a:off x="284763" y="3887075"/>
              <a:ext cx="130200" cy="126125"/>
              <a:chOff x="3935725" y="167575"/>
              <a:chExt cx="130200" cy="126125"/>
            </a:xfrm>
          </p:grpSpPr>
          <p:sp>
            <p:nvSpPr>
              <p:cNvPr id="261" name="Google Shape;261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64" name="Google Shape;264;p5"/>
            <p:cNvGrpSpPr/>
            <p:nvPr/>
          </p:nvGrpSpPr>
          <p:grpSpPr>
            <a:xfrm>
              <a:off x="2122263" y="4735900"/>
              <a:ext cx="130200" cy="126125"/>
              <a:chOff x="3935725" y="167575"/>
              <a:chExt cx="130200" cy="126125"/>
            </a:xfrm>
          </p:grpSpPr>
          <p:sp>
            <p:nvSpPr>
              <p:cNvPr id="265" name="Google Shape;265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68" name="Google Shape;268;p5"/>
            <p:cNvGrpSpPr/>
            <p:nvPr/>
          </p:nvGrpSpPr>
          <p:grpSpPr>
            <a:xfrm>
              <a:off x="8733395" y="4269816"/>
              <a:ext cx="101875" cy="134875"/>
              <a:chOff x="3928495" y="333391"/>
              <a:chExt cx="101875" cy="134875"/>
            </a:xfrm>
          </p:grpSpPr>
          <p:grpSp>
            <p:nvGrpSpPr>
              <p:cNvPr id="269" name="Google Shape;269;p5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270" name="Google Shape;270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2" name="Google Shape;272;p5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273" name="Google Shape;273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" name="Google Shape;275;p5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276" name="Google Shape;276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5"/>
            <p:cNvGrpSpPr/>
            <p:nvPr/>
          </p:nvGrpSpPr>
          <p:grpSpPr>
            <a:xfrm>
              <a:off x="8559792" y="2929787"/>
              <a:ext cx="449076" cy="119073"/>
              <a:chOff x="7108302" y="2550931"/>
              <a:chExt cx="281323" cy="74593"/>
            </a:xfrm>
          </p:grpSpPr>
          <p:sp>
            <p:nvSpPr>
              <p:cNvPr id="279" name="Google Shape;279;p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" name="Google Shape;289;p5"/>
            <p:cNvGrpSpPr/>
            <p:nvPr/>
          </p:nvGrpSpPr>
          <p:grpSpPr>
            <a:xfrm>
              <a:off x="160162" y="1671187"/>
              <a:ext cx="445675" cy="119073"/>
              <a:chOff x="3578973" y="2550931"/>
              <a:chExt cx="279193" cy="74593"/>
            </a:xfrm>
          </p:grpSpPr>
          <p:sp>
            <p:nvSpPr>
              <p:cNvPr id="290" name="Google Shape;290;p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5"/>
            <p:cNvGrpSpPr/>
            <p:nvPr/>
          </p:nvGrpSpPr>
          <p:grpSpPr>
            <a:xfrm>
              <a:off x="6988075" y="293088"/>
              <a:ext cx="130200" cy="126125"/>
              <a:chOff x="3935725" y="167575"/>
              <a:chExt cx="130200" cy="126125"/>
            </a:xfrm>
          </p:grpSpPr>
          <p:sp>
            <p:nvSpPr>
              <p:cNvPr id="301" name="Google Shape;301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304" name="Google Shape;304;p5"/>
            <p:cNvGrpSpPr/>
            <p:nvPr/>
          </p:nvGrpSpPr>
          <p:grpSpPr>
            <a:xfrm>
              <a:off x="317888" y="2240200"/>
              <a:ext cx="130200" cy="126125"/>
              <a:chOff x="3935725" y="167575"/>
              <a:chExt cx="130200" cy="126125"/>
            </a:xfrm>
          </p:grpSpPr>
          <p:sp>
            <p:nvSpPr>
              <p:cNvPr id="305" name="Google Shape;305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0" name="Google Shape;590;p10"/>
          <p:cNvSpPr txBox="1">
            <a:spLocks noGrp="1"/>
          </p:cNvSpPr>
          <p:nvPr>
            <p:ph type="title"/>
          </p:nvPr>
        </p:nvSpPr>
        <p:spPr>
          <a:xfrm>
            <a:off x="1390200" y="4033975"/>
            <a:ext cx="6363600" cy="494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3"/>
          <p:cNvSpPr txBox="1">
            <a:spLocks noGrp="1"/>
          </p:cNvSpPr>
          <p:nvPr>
            <p:ph type="subTitle" idx="1"/>
          </p:nvPr>
        </p:nvSpPr>
        <p:spPr>
          <a:xfrm>
            <a:off x="1806625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3"/>
          <p:cNvSpPr txBox="1">
            <a:spLocks noGrp="1"/>
          </p:cNvSpPr>
          <p:nvPr>
            <p:ph type="subTitle" idx="2"/>
          </p:nvPr>
        </p:nvSpPr>
        <p:spPr>
          <a:xfrm>
            <a:off x="5665400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3"/>
          </p:nvPr>
        </p:nvSpPr>
        <p:spPr>
          <a:xfrm>
            <a:off x="1806625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subTitle" idx="4"/>
          </p:nvPr>
        </p:nvSpPr>
        <p:spPr>
          <a:xfrm>
            <a:off x="5665400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3"/>
          <p:cNvSpPr txBox="1">
            <a:spLocks noGrp="1"/>
          </p:cNvSpPr>
          <p:nvPr>
            <p:ph type="title" idx="5" hasCustomPrompt="1"/>
          </p:nvPr>
        </p:nvSpPr>
        <p:spPr>
          <a:xfrm>
            <a:off x="901087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5" name="Google Shape;675;p13"/>
          <p:cNvSpPr txBox="1">
            <a:spLocks noGrp="1"/>
          </p:cNvSpPr>
          <p:nvPr>
            <p:ph type="title" idx="6" hasCustomPrompt="1"/>
          </p:nvPr>
        </p:nvSpPr>
        <p:spPr>
          <a:xfrm>
            <a:off x="901087" y="3155327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6" name="Google Shape;676;p13"/>
          <p:cNvSpPr txBox="1">
            <a:spLocks noGrp="1"/>
          </p:cNvSpPr>
          <p:nvPr>
            <p:ph type="title" idx="7" hasCustomPrompt="1"/>
          </p:nvPr>
        </p:nvSpPr>
        <p:spPr>
          <a:xfrm>
            <a:off x="4759861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>
            <a:spLocks noGrp="1"/>
          </p:cNvSpPr>
          <p:nvPr>
            <p:ph type="title" idx="8" hasCustomPrompt="1"/>
          </p:nvPr>
        </p:nvSpPr>
        <p:spPr>
          <a:xfrm>
            <a:off x="4759861" y="3155331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8" name="Google Shape;678;p13"/>
          <p:cNvSpPr txBox="1">
            <a:spLocks noGrp="1"/>
          </p:cNvSpPr>
          <p:nvPr>
            <p:ph type="subTitle" idx="9"/>
          </p:nvPr>
        </p:nvSpPr>
        <p:spPr>
          <a:xfrm>
            <a:off x="1806638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79" name="Google Shape;679;p13"/>
          <p:cNvSpPr txBox="1">
            <a:spLocks noGrp="1"/>
          </p:cNvSpPr>
          <p:nvPr>
            <p:ph type="subTitle" idx="13"/>
          </p:nvPr>
        </p:nvSpPr>
        <p:spPr>
          <a:xfrm>
            <a:off x="5665413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0" name="Google Shape;680;p13"/>
          <p:cNvSpPr txBox="1">
            <a:spLocks noGrp="1"/>
          </p:cNvSpPr>
          <p:nvPr>
            <p:ph type="subTitle" idx="14"/>
          </p:nvPr>
        </p:nvSpPr>
        <p:spPr>
          <a:xfrm>
            <a:off x="1806638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5"/>
          </p:nvPr>
        </p:nvSpPr>
        <p:spPr>
          <a:xfrm>
            <a:off x="5665413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682" name="Google Shape;682;p13"/>
          <p:cNvGrpSpPr/>
          <p:nvPr/>
        </p:nvGrpSpPr>
        <p:grpSpPr>
          <a:xfrm>
            <a:off x="362675" y="223138"/>
            <a:ext cx="8584545" cy="4702738"/>
            <a:chOff x="362675" y="223138"/>
            <a:chExt cx="8584545" cy="4702738"/>
          </a:xfrm>
        </p:grpSpPr>
        <p:grpSp>
          <p:nvGrpSpPr>
            <p:cNvPr id="683" name="Google Shape;683;p13"/>
            <p:cNvGrpSpPr/>
            <p:nvPr/>
          </p:nvGrpSpPr>
          <p:grpSpPr>
            <a:xfrm>
              <a:off x="362675" y="793000"/>
              <a:ext cx="130200" cy="126125"/>
              <a:chOff x="3935725" y="167575"/>
              <a:chExt cx="130200" cy="126125"/>
            </a:xfrm>
          </p:grpSpPr>
          <p:sp>
            <p:nvSpPr>
              <p:cNvPr id="684" name="Google Shape;68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87" name="Google Shape;687;p13"/>
            <p:cNvGrpSpPr/>
            <p:nvPr/>
          </p:nvGrpSpPr>
          <p:grpSpPr>
            <a:xfrm>
              <a:off x="2046988" y="4799750"/>
              <a:ext cx="130200" cy="126125"/>
              <a:chOff x="3935725" y="167575"/>
              <a:chExt cx="130200" cy="126125"/>
            </a:xfrm>
          </p:grpSpPr>
          <p:sp>
            <p:nvSpPr>
              <p:cNvPr id="688" name="Google Shape;688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91" name="Google Shape;691;p13"/>
            <p:cNvGrpSpPr/>
            <p:nvPr/>
          </p:nvGrpSpPr>
          <p:grpSpPr>
            <a:xfrm>
              <a:off x="8845345" y="4235716"/>
              <a:ext cx="101875" cy="134875"/>
              <a:chOff x="3928495" y="333391"/>
              <a:chExt cx="101875" cy="134875"/>
            </a:xfrm>
          </p:grpSpPr>
          <p:grpSp>
            <p:nvGrpSpPr>
              <p:cNvPr id="692" name="Google Shape;692;p13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693" name="Google Shape;693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5" name="Google Shape;695;p13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696" name="Google Shape;696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8" name="Google Shape;698;p13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699" name="Google Shape;699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13"/>
            <p:cNvGrpSpPr/>
            <p:nvPr/>
          </p:nvGrpSpPr>
          <p:grpSpPr>
            <a:xfrm>
              <a:off x="6507442" y="4803287"/>
              <a:ext cx="449076" cy="119073"/>
              <a:chOff x="7108302" y="2550931"/>
              <a:chExt cx="281323" cy="74593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13"/>
            <p:cNvGrpSpPr/>
            <p:nvPr/>
          </p:nvGrpSpPr>
          <p:grpSpPr>
            <a:xfrm>
              <a:off x="1667825" y="233212"/>
              <a:ext cx="445675" cy="119073"/>
              <a:chOff x="3578973" y="2550931"/>
              <a:chExt cx="279193" cy="74593"/>
            </a:xfrm>
          </p:grpSpPr>
          <p:sp>
            <p:nvSpPr>
              <p:cNvPr id="713" name="Google Shape;713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p13"/>
            <p:cNvGrpSpPr/>
            <p:nvPr/>
          </p:nvGrpSpPr>
          <p:grpSpPr>
            <a:xfrm>
              <a:off x="8193600" y="223138"/>
              <a:ext cx="130200" cy="126125"/>
              <a:chOff x="3935725" y="167575"/>
              <a:chExt cx="130200" cy="126125"/>
            </a:xfrm>
          </p:grpSpPr>
          <p:sp>
            <p:nvSpPr>
              <p:cNvPr id="724" name="Google Shape;72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727" name="Google Shape;727;p13"/>
          <p:cNvGrpSpPr/>
          <p:nvPr/>
        </p:nvGrpSpPr>
        <p:grpSpPr>
          <a:xfrm>
            <a:off x="-1125950" y="-1116990"/>
            <a:ext cx="11388500" cy="7417815"/>
            <a:chOff x="-1125950" y="-1116990"/>
            <a:chExt cx="11388500" cy="7417815"/>
          </a:xfrm>
        </p:grpSpPr>
        <p:sp>
          <p:nvSpPr>
            <p:cNvPr id="728" name="Google Shape;728;p13"/>
            <p:cNvSpPr/>
            <p:nvPr/>
          </p:nvSpPr>
          <p:spPr>
            <a:xfrm rot="10800000" flipH="1">
              <a:off x="-842500" y="44435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1125950" y="41971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 rot="10800000">
              <a:off x="85651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 rot="10800000">
              <a:off x="88453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 rot="5400000">
              <a:off x="65188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 rot="5400000">
              <a:off x="906125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34" name="Google Shape;734;p13"/>
          <p:cNvGrpSpPr/>
          <p:nvPr/>
        </p:nvGrpSpPr>
        <p:grpSpPr>
          <a:xfrm>
            <a:off x="-918810" y="-954029"/>
            <a:ext cx="10760625" cy="7331170"/>
            <a:chOff x="-918810" y="-954029"/>
            <a:chExt cx="10760625" cy="7331170"/>
          </a:xfrm>
        </p:grpSpPr>
        <p:grpSp>
          <p:nvGrpSpPr>
            <p:cNvPr id="735" name="Google Shape;735;p13"/>
            <p:cNvGrpSpPr/>
            <p:nvPr/>
          </p:nvGrpSpPr>
          <p:grpSpPr>
            <a:xfrm>
              <a:off x="-918810" y="186420"/>
              <a:ext cx="1493520" cy="615774"/>
              <a:chOff x="5301012" y="396272"/>
              <a:chExt cx="935614" cy="385751"/>
            </a:xfrm>
          </p:grpSpPr>
          <p:sp>
            <p:nvSpPr>
              <p:cNvPr id="736" name="Google Shape;736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9" name="Google Shape;739;p13"/>
            <p:cNvGrpSpPr/>
            <p:nvPr/>
          </p:nvGrpSpPr>
          <p:grpSpPr>
            <a:xfrm>
              <a:off x="7684905" y="4712283"/>
              <a:ext cx="2156910" cy="506908"/>
              <a:chOff x="4891825" y="3495059"/>
              <a:chExt cx="1351193" cy="317552"/>
            </a:xfrm>
          </p:grpSpPr>
          <p:sp>
            <p:nvSpPr>
              <p:cNvPr id="740" name="Google Shape;740;p1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6" name="Google Shape;746;p13"/>
            <p:cNvGrpSpPr/>
            <p:nvPr/>
          </p:nvGrpSpPr>
          <p:grpSpPr>
            <a:xfrm rot="-5400000">
              <a:off x="7985115" y="-515155"/>
              <a:ext cx="1493520" cy="615774"/>
              <a:chOff x="5301012" y="396272"/>
              <a:chExt cx="935614" cy="385751"/>
            </a:xfrm>
          </p:grpSpPr>
          <p:sp>
            <p:nvSpPr>
              <p:cNvPr id="747" name="Google Shape;747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13"/>
            <p:cNvGrpSpPr/>
            <p:nvPr/>
          </p:nvGrpSpPr>
          <p:grpSpPr>
            <a:xfrm rot="-5400000">
              <a:off x="2676115" y="5322495"/>
              <a:ext cx="1493520" cy="615774"/>
              <a:chOff x="5301012" y="396272"/>
              <a:chExt cx="935614" cy="385751"/>
            </a:xfrm>
          </p:grpSpPr>
          <p:sp>
            <p:nvSpPr>
              <p:cNvPr id="751" name="Google Shape;751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1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6" name="Google Shape;756;p14"/>
          <p:cNvGrpSpPr/>
          <p:nvPr/>
        </p:nvGrpSpPr>
        <p:grpSpPr>
          <a:xfrm>
            <a:off x="7007813" y="233212"/>
            <a:ext cx="1814513" cy="4692663"/>
            <a:chOff x="7007813" y="233212"/>
            <a:chExt cx="1814513" cy="4692663"/>
          </a:xfrm>
        </p:grpSpPr>
        <p:grpSp>
          <p:nvGrpSpPr>
            <p:cNvPr id="757" name="Google Shape;757;p14"/>
            <p:cNvGrpSpPr/>
            <p:nvPr/>
          </p:nvGrpSpPr>
          <p:grpSpPr>
            <a:xfrm flipH="1">
              <a:off x="8692125" y="793000"/>
              <a:ext cx="130200" cy="126125"/>
              <a:chOff x="3935725" y="167575"/>
              <a:chExt cx="130200" cy="126125"/>
            </a:xfrm>
          </p:grpSpPr>
          <p:sp>
            <p:nvSpPr>
              <p:cNvPr id="758" name="Google Shape;758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1" name="Google Shape;761;p14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762" name="Google Shape;762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4" name="Google Shape;764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5" name="Google Shape;765;p14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766" name="Google Shape;766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6" name="Google Shape;776;p14"/>
          <p:cNvGrpSpPr/>
          <p:nvPr/>
        </p:nvGrpSpPr>
        <p:grpSpPr>
          <a:xfrm>
            <a:off x="-1077550" y="-1116990"/>
            <a:ext cx="11388500" cy="7417815"/>
            <a:chOff x="-1077550" y="-1116990"/>
            <a:chExt cx="11388500" cy="7417815"/>
          </a:xfrm>
        </p:grpSpPr>
        <p:sp>
          <p:nvSpPr>
            <p:cNvPr id="777" name="Google Shape;777;p14"/>
            <p:cNvSpPr/>
            <p:nvPr/>
          </p:nvSpPr>
          <p:spPr>
            <a:xfrm rot="10800000">
              <a:off x="8610300" y="406331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 rot="10800000">
              <a:off x="8893750" y="3816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 rot="10800000" flipH="1">
              <a:off x="-7973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 rot="10800000" flipH="1">
              <a:off x="-10775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1" name="Google Shape;781;p14"/>
            <p:cNvSpPr/>
            <p:nvPr/>
          </p:nvSpPr>
          <p:spPr>
            <a:xfrm rot="-5400000" flipH="1">
              <a:off x="12490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 rot="-5400000" flipH="1">
              <a:off x="4967450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83" name="Google Shape;783;p14"/>
          <p:cNvGrpSpPr/>
          <p:nvPr/>
        </p:nvGrpSpPr>
        <p:grpSpPr>
          <a:xfrm>
            <a:off x="-656815" y="-954029"/>
            <a:ext cx="10760625" cy="7192920"/>
            <a:chOff x="-656815" y="-954029"/>
            <a:chExt cx="10760625" cy="7192920"/>
          </a:xfrm>
        </p:grpSpPr>
        <p:grpSp>
          <p:nvGrpSpPr>
            <p:cNvPr id="784" name="Google Shape;784;p14"/>
            <p:cNvGrpSpPr/>
            <p:nvPr/>
          </p:nvGrpSpPr>
          <p:grpSpPr>
            <a:xfrm flipH="1">
              <a:off x="8610290" y="186420"/>
              <a:ext cx="1493520" cy="615774"/>
              <a:chOff x="5301012" y="396272"/>
              <a:chExt cx="935614" cy="385751"/>
            </a:xfrm>
          </p:grpSpPr>
          <p:sp>
            <p:nvSpPr>
              <p:cNvPr id="785" name="Google Shape;785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8" name="Google Shape;788;p14"/>
            <p:cNvGrpSpPr/>
            <p:nvPr/>
          </p:nvGrpSpPr>
          <p:grpSpPr>
            <a:xfrm flipH="1">
              <a:off x="-656815" y="4712283"/>
              <a:ext cx="2156910" cy="506908"/>
              <a:chOff x="4891825" y="3495059"/>
              <a:chExt cx="1351193" cy="317552"/>
            </a:xfrm>
          </p:grpSpPr>
          <p:sp>
            <p:nvSpPr>
              <p:cNvPr id="789" name="Google Shape;789;p1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14"/>
            <p:cNvGrpSpPr/>
            <p:nvPr/>
          </p:nvGrpSpPr>
          <p:grpSpPr>
            <a:xfrm rot="5400000" flipH="1">
              <a:off x="-293635" y="-515155"/>
              <a:ext cx="1493520" cy="615774"/>
              <a:chOff x="5301012" y="396272"/>
              <a:chExt cx="935614" cy="385751"/>
            </a:xfrm>
          </p:grpSpPr>
          <p:sp>
            <p:nvSpPr>
              <p:cNvPr id="796" name="Google Shape;796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4"/>
            <p:cNvGrpSpPr/>
            <p:nvPr/>
          </p:nvGrpSpPr>
          <p:grpSpPr>
            <a:xfrm rot="-5400000">
              <a:off x="7497265" y="5184245"/>
              <a:ext cx="1493520" cy="615774"/>
              <a:chOff x="5301012" y="396272"/>
              <a:chExt cx="935614" cy="385751"/>
            </a:xfrm>
          </p:grpSpPr>
          <p:sp>
            <p:nvSpPr>
              <p:cNvPr id="800" name="Google Shape;800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03" name="Google Shape;803;p14"/>
          <p:cNvSpPr txBox="1">
            <a:spLocks noGrp="1"/>
          </p:cNvSpPr>
          <p:nvPr>
            <p:ph type="title"/>
          </p:nvPr>
        </p:nvSpPr>
        <p:spPr>
          <a:xfrm>
            <a:off x="1781238" y="3388871"/>
            <a:ext cx="5581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4" name="Google Shape;804;p14"/>
          <p:cNvSpPr txBox="1">
            <a:spLocks noGrp="1"/>
          </p:cNvSpPr>
          <p:nvPr>
            <p:ph type="subTitle" idx="1"/>
          </p:nvPr>
        </p:nvSpPr>
        <p:spPr>
          <a:xfrm>
            <a:off x="1781238" y="1070700"/>
            <a:ext cx="5581500" cy="23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" name="Google Shape;1230;p21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1" name="Google Shape;1231;p21"/>
          <p:cNvSpPr txBox="1">
            <a:spLocks noGrp="1"/>
          </p:cNvSpPr>
          <p:nvPr>
            <p:ph type="subTitle" idx="1"/>
          </p:nvPr>
        </p:nvSpPr>
        <p:spPr>
          <a:xfrm>
            <a:off x="937700" y="2813080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1"/>
          <p:cNvSpPr txBox="1">
            <a:spLocks noGrp="1"/>
          </p:cNvSpPr>
          <p:nvPr>
            <p:ph type="subTitle" idx="2"/>
          </p:nvPr>
        </p:nvSpPr>
        <p:spPr>
          <a:xfrm>
            <a:off x="3484422" y="2813080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1"/>
          <p:cNvSpPr txBox="1">
            <a:spLocks noGrp="1"/>
          </p:cNvSpPr>
          <p:nvPr>
            <p:ph type="subTitle" idx="3"/>
          </p:nvPr>
        </p:nvSpPr>
        <p:spPr>
          <a:xfrm>
            <a:off x="6031150" y="2813080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1"/>
          <p:cNvSpPr txBox="1">
            <a:spLocks noGrp="1"/>
          </p:cNvSpPr>
          <p:nvPr>
            <p:ph type="subTitle" idx="4"/>
          </p:nvPr>
        </p:nvSpPr>
        <p:spPr>
          <a:xfrm>
            <a:off x="937700" y="25234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36" name="Google Shape;1236;p21"/>
          <p:cNvSpPr txBox="1">
            <a:spLocks noGrp="1"/>
          </p:cNvSpPr>
          <p:nvPr>
            <p:ph type="subTitle" idx="5"/>
          </p:nvPr>
        </p:nvSpPr>
        <p:spPr>
          <a:xfrm>
            <a:off x="3484422" y="25234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37" name="Google Shape;1237;p21"/>
          <p:cNvSpPr txBox="1">
            <a:spLocks noGrp="1"/>
          </p:cNvSpPr>
          <p:nvPr>
            <p:ph type="subTitle" idx="6"/>
          </p:nvPr>
        </p:nvSpPr>
        <p:spPr>
          <a:xfrm>
            <a:off x="6031150" y="25234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238" name="Google Shape;1238;p21"/>
          <p:cNvGrpSpPr/>
          <p:nvPr/>
        </p:nvGrpSpPr>
        <p:grpSpPr>
          <a:xfrm>
            <a:off x="-606129" y="-451253"/>
            <a:ext cx="9879489" cy="5650844"/>
            <a:chOff x="-606129" y="-451253"/>
            <a:chExt cx="9879489" cy="5650844"/>
          </a:xfrm>
        </p:grpSpPr>
        <p:grpSp>
          <p:nvGrpSpPr>
            <p:cNvPr id="1239" name="Google Shape;1239;p21"/>
            <p:cNvGrpSpPr/>
            <p:nvPr/>
          </p:nvGrpSpPr>
          <p:grpSpPr>
            <a:xfrm rot="-5400000">
              <a:off x="-150254" y="1671147"/>
              <a:ext cx="204128" cy="1115878"/>
              <a:chOff x="6605329" y="191675"/>
              <a:chExt cx="127876" cy="699040"/>
            </a:xfrm>
          </p:grpSpPr>
          <p:sp>
            <p:nvSpPr>
              <p:cNvPr id="1240" name="Google Shape;1240;p21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1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2" name="Google Shape;1242;p21"/>
            <p:cNvGrpSpPr/>
            <p:nvPr/>
          </p:nvGrpSpPr>
          <p:grpSpPr>
            <a:xfrm>
              <a:off x="4045668" y="-451253"/>
              <a:ext cx="1614046" cy="857229"/>
              <a:chOff x="1009718" y="191672"/>
              <a:chExt cx="1614046" cy="857229"/>
            </a:xfrm>
          </p:grpSpPr>
          <p:grpSp>
            <p:nvGrpSpPr>
              <p:cNvPr id="1243" name="Google Shape;1243;p21"/>
              <p:cNvGrpSpPr/>
              <p:nvPr/>
            </p:nvGrpSpPr>
            <p:grpSpPr>
              <a:xfrm>
                <a:off x="1558908" y="235807"/>
                <a:ext cx="1064856" cy="813093"/>
                <a:chOff x="3843246" y="357910"/>
                <a:chExt cx="667078" cy="509361"/>
              </a:xfrm>
            </p:grpSpPr>
            <p:sp>
              <p:nvSpPr>
                <p:cNvPr id="1244" name="Google Shape;1244;p21"/>
                <p:cNvSpPr/>
                <p:nvPr/>
              </p:nvSpPr>
              <p:spPr>
                <a:xfrm>
                  <a:off x="3870952" y="385616"/>
                  <a:ext cx="626584" cy="4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221" extrusionOk="0">
                      <a:moveTo>
                        <a:pt x="290" y="0"/>
                      </a:moveTo>
                      <a:lnTo>
                        <a:pt x="290" y="78"/>
                      </a:lnTo>
                      <a:lnTo>
                        <a:pt x="151" y="217"/>
                      </a:lnTo>
                      <a:lnTo>
                        <a:pt x="0" y="217"/>
                      </a:lnTo>
                      <a:lnTo>
                        <a:pt x="0" y="221"/>
                      </a:lnTo>
                      <a:lnTo>
                        <a:pt x="153" y="221"/>
                      </a:lnTo>
                      <a:lnTo>
                        <a:pt x="294" y="80"/>
                      </a:lnTo>
                      <a:lnTo>
                        <a:pt x="294" y="0"/>
                      </a:lnTo>
                      <a:lnTo>
                        <a:pt x="290" y="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1"/>
                <p:cNvSpPr/>
                <p:nvPr/>
              </p:nvSpPr>
              <p:spPr>
                <a:xfrm>
                  <a:off x="3843246" y="835302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1"/>
                <p:cNvSpPr/>
                <p:nvPr/>
              </p:nvSpPr>
              <p:spPr>
                <a:xfrm>
                  <a:off x="4478354" y="357910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6"/>
                        <a:pt x="5" y="4"/>
                        <a:pt x="7" y="4"/>
                      </a:cubicBezTo>
                      <a:cubicBezTo>
                        <a:pt x="9" y="4"/>
                        <a:pt x="10" y="6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47" name="Google Shape;1247;p21"/>
              <p:cNvGrpSpPr/>
              <p:nvPr/>
            </p:nvGrpSpPr>
            <p:grpSpPr>
              <a:xfrm>
                <a:off x="1009718" y="191672"/>
                <a:ext cx="1337026" cy="826702"/>
                <a:chOff x="3421261" y="191675"/>
                <a:chExt cx="837578" cy="517886"/>
              </a:xfrm>
            </p:grpSpPr>
            <p:sp>
              <p:nvSpPr>
                <p:cNvPr id="1248" name="Google Shape;1248;p21"/>
                <p:cNvSpPr/>
                <p:nvPr/>
              </p:nvSpPr>
              <p:spPr>
                <a:xfrm>
                  <a:off x="3421261" y="679724"/>
                  <a:ext cx="31969" cy="29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8"/>
                        <a:pt x="9" y="10"/>
                        <a:pt x="7" y="10"/>
                      </a:cubicBezTo>
                      <a:cubicBezTo>
                        <a:pt x="5" y="10"/>
                        <a:pt x="4" y="8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1"/>
                <p:cNvSpPr/>
                <p:nvPr/>
              </p:nvSpPr>
              <p:spPr>
                <a:xfrm>
                  <a:off x="3442573" y="191675"/>
                  <a:ext cx="816266" cy="498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34" extrusionOk="0">
                      <a:moveTo>
                        <a:pt x="379" y="0"/>
                      </a:moveTo>
                      <a:lnTo>
                        <a:pt x="379" y="106"/>
                      </a:lnTo>
                      <a:lnTo>
                        <a:pt x="301" y="185"/>
                      </a:lnTo>
                      <a:lnTo>
                        <a:pt x="46" y="185"/>
                      </a:lnTo>
                      <a:lnTo>
                        <a:pt x="0" y="231"/>
                      </a:lnTo>
                      <a:lnTo>
                        <a:pt x="3" y="234"/>
                      </a:lnTo>
                      <a:lnTo>
                        <a:pt x="47" y="190"/>
                      </a:lnTo>
                      <a:lnTo>
                        <a:pt x="302" y="190"/>
                      </a:lnTo>
                      <a:lnTo>
                        <a:pt x="383" y="108"/>
                      </a:lnTo>
                      <a:lnTo>
                        <a:pt x="383" y="0"/>
                      </a:lnTo>
                      <a:lnTo>
                        <a:pt x="379" y="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50" name="Google Shape;1250;p21"/>
            <p:cNvGrpSpPr/>
            <p:nvPr/>
          </p:nvGrpSpPr>
          <p:grpSpPr>
            <a:xfrm>
              <a:off x="3493530" y="4692683"/>
              <a:ext cx="2156910" cy="506908"/>
              <a:chOff x="4891825" y="3495059"/>
              <a:chExt cx="1351193" cy="317552"/>
            </a:xfrm>
          </p:grpSpPr>
          <p:sp>
            <p:nvSpPr>
              <p:cNvPr id="1251" name="Google Shape;1251;p21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1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1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1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1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1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57" name="Google Shape;1257;p21"/>
            <p:cNvGrpSpPr/>
            <p:nvPr/>
          </p:nvGrpSpPr>
          <p:grpSpPr>
            <a:xfrm>
              <a:off x="8654028" y="-358165"/>
              <a:ext cx="619332" cy="1338013"/>
              <a:chOff x="6850421" y="775628"/>
              <a:chExt cx="398541" cy="861012"/>
            </a:xfrm>
          </p:grpSpPr>
          <p:sp>
            <p:nvSpPr>
              <p:cNvPr id="1258" name="Google Shape;1258;p21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1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1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61" name="Google Shape;1261;p21"/>
          <p:cNvGrpSpPr/>
          <p:nvPr/>
        </p:nvGrpSpPr>
        <p:grpSpPr>
          <a:xfrm rot="10800000" flipH="1">
            <a:off x="-1203475" y="-972164"/>
            <a:ext cx="11678150" cy="7153825"/>
            <a:chOff x="-1203475" y="-1124125"/>
            <a:chExt cx="11678150" cy="7153825"/>
          </a:xfrm>
        </p:grpSpPr>
        <p:sp>
          <p:nvSpPr>
            <p:cNvPr id="1262" name="Google Shape;1262;p21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3" name="Google Shape;1263;p21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4" name="Google Shape;1264;p21"/>
            <p:cNvSpPr/>
            <p:nvPr/>
          </p:nvSpPr>
          <p:spPr>
            <a:xfrm rot="5400000">
              <a:off x="-314675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5" name="Google Shape;1265;p21"/>
            <p:cNvSpPr/>
            <p:nvPr/>
          </p:nvSpPr>
          <p:spPr>
            <a:xfrm rot="5400000">
              <a:off x="5531450" y="-468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6" name="Google Shape;1266;p21"/>
            <p:cNvSpPr/>
            <p:nvPr/>
          </p:nvSpPr>
          <p:spPr>
            <a:xfrm rot="10800000">
              <a:off x="8573550" y="16936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267" name="Google Shape;1267;p21"/>
            <p:cNvSpPr/>
            <p:nvPr/>
          </p:nvSpPr>
          <p:spPr>
            <a:xfrm rot="10800000">
              <a:off x="9057475" y="14464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268" name="Google Shape;1268;p21"/>
          <p:cNvGrpSpPr/>
          <p:nvPr/>
        </p:nvGrpSpPr>
        <p:grpSpPr>
          <a:xfrm>
            <a:off x="473320" y="140988"/>
            <a:ext cx="8320055" cy="4774098"/>
            <a:chOff x="473320" y="140988"/>
            <a:chExt cx="8320055" cy="4774098"/>
          </a:xfrm>
        </p:grpSpPr>
        <p:grpSp>
          <p:nvGrpSpPr>
            <p:cNvPr id="1269" name="Google Shape;1269;p21"/>
            <p:cNvGrpSpPr/>
            <p:nvPr/>
          </p:nvGrpSpPr>
          <p:grpSpPr>
            <a:xfrm>
              <a:off x="8663175" y="4220925"/>
              <a:ext cx="130200" cy="126125"/>
              <a:chOff x="3809600" y="987450"/>
              <a:chExt cx="130200" cy="126125"/>
            </a:xfrm>
          </p:grpSpPr>
          <p:sp>
            <p:nvSpPr>
              <p:cNvPr id="1270" name="Google Shape;1270;p21"/>
              <p:cNvSpPr/>
              <p:nvPr/>
            </p:nvSpPr>
            <p:spPr>
              <a:xfrm>
                <a:off x="3809600" y="987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71" name="Google Shape;1271;p21"/>
              <p:cNvSpPr/>
              <p:nvPr/>
            </p:nvSpPr>
            <p:spPr>
              <a:xfrm>
                <a:off x="3874700" y="1021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72" name="Google Shape;1272;p21"/>
              <p:cNvSpPr/>
              <p:nvPr/>
            </p:nvSpPr>
            <p:spPr>
              <a:xfrm>
                <a:off x="3809600" y="1057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273" name="Google Shape;1273;p21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1274" name="Google Shape;1274;p21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275" name="Google Shape;1275;p2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77" name="Google Shape;1277;p21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278" name="Google Shape;1278;p2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0" name="Google Shape;1280;p21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281" name="Google Shape;1281;p21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1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83" name="Google Shape;1283;p21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1284" name="Google Shape;1284;p21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1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1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1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1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1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1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1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1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1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94" name="Google Shape;1294;p21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1295" name="Google Shape;1295;p21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96" name="Google Shape;1296;p21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297" name="Google Shape;1297;p21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298" name="Google Shape;1298;p21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1299" name="Google Shape;1299;p21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21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21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  <p:sldLayoutId id="2147483659" r:id="rId7"/>
    <p:sldLayoutId id="2147483660" r:id="rId8"/>
    <p:sldLayoutId id="2147483667" r:id="rId9"/>
    <p:sldLayoutId id="2147483669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2"/>
          <p:cNvSpPr txBox="1">
            <a:spLocks noGrp="1"/>
          </p:cNvSpPr>
          <p:nvPr>
            <p:ph type="ctrTitle"/>
          </p:nvPr>
        </p:nvSpPr>
        <p:spPr>
          <a:xfrm>
            <a:off x="1754545" y="331608"/>
            <a:ext cx="6335081" cy="16103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BRIGHT TV PRESENTATION</a:t>
            </a:r>
            <a:endParaRPr dirty="0"/>
          </a:p>
        </p:txBody>
      </p:sp>
      <p:sp>
        <p:nvSpPr>
          <p:cNvPr id="1854" name="Google Shape;1854;p32"/>
          <p:cNvSpPr txBox="1">
            <a:spLocks noGrp="1"/>
          </p:cNvSpPr>
          <p:nvPr>
            <p:ph type="subTitle" idx="1"/>
          </p:nvPr>
        </p:nvSpPr>
        <p:spPr>
          <a:xfrm>
            <a:off x="1940825" y="3117900"/>
            <a:ext cx="5262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Ici commence votre présentation</a:t>
            </a:r>
            <a:endParaRPr dirty="0"/>
          </a:p>
        </p:txBody>
      </p:sp>
      <p:grpSp>
        <p:nvGrpSpPr>
          <p:cNvPr id="1855" name="Google Shape;1855;p32"/>
          <p:cNvGrpSpPr/>
          <p:nvPr/>
        </p:nvGrpSpPr>
        <p:grpSpPr>
          <a:xfrm>
            <a:off x="853525" y="1356675"/>
            <a:ext cx="130200" cy="126125"/>
            <a:chOff x="3935725" y="167575"/>
            <a:chExt cx="130200" cy="126125"/>
          </a:xfrm>
        </p:grpSpPr>
        <p:sp>
          <p:nvSpPr>
            <p:cNvPr id="1856" name="Google Shape;1856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59" name="Google Shape;1859;p32"/>
          <p:cNvGrpSpPr/>
          <p:nvPr/>
        </p:nvGrpSpPr>
        <p:grpSpPr>
          <a:xfrm>
            <a:off x="7971688" y="4236400"/>
            <a:ext cx="130200" cy="126125"/>
            <a:chOff x="3935725" y="167575"/>
            <a:chExt cx="130200" cy="126125"/>
          </a:xfrm>
        </p:grpSpPr>
        <p:sp>
          <p:nvSpPr>
            <p:cNvPr id="1860" name="Google Shape;1860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63" name="Google Shape;1863;p32"/>
          <p:cNvGrpSpPr/>
          <p:nvPr/>
        </p:nvGrpSpPr>
        <p:grpSpPr>
          <a:xfrm>
            <a:off x="7689617" y="673937"/>
            <a:ext cx="449076" cy="119073"/>
            <a:chOff x="7108302" y="2550931"/>
            <a:chExt cx="281323" cy="74593"/>
          </a:xfrm>
        </p:grpSpPr>
        <p:sp>
          <p:nvSpPr>
            <p:cNvPr id="1864" name="Google Shape;1864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4" name="Google Shape;1874;p32"/>
          <p:cNvGrpSpPr/>
          <p:nvPr/>
        </p:nvGrpSpPr>
        <p:grpSpPr>
          <a:xfrm>
            <a:off x="1709845" y="3503154"/>
            <a:ext cx="101875" cy="134875"/>
            <a:chOff x="3928495" y="333391"/>
            <a:chExt cx="101875" cy="134875"/>
          </a:xfrm>
        </p:grpSpPr>
        <p:grpSp>
          <p:nvGrpSpPr>
            <p:cNvPr id="1875" name="Google Shape;1875;p3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876" name="Google Shape;1876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8" name="Google Shape;1878;p3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879" name="Google Shape;1879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1" name="Google Shape;1881;p3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82" name="Google Shape;1882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84" name="Google Shape;1884;p32"/>
          <p:cNvGrpSpPr/>
          <p:nvPr/>
        </p:nvGrpSpPr>
        <p:grpSpPr>
          <a:xfrm>
            <a:off x="7614013" y="1356675"/>
            <a:ext cx="130200" cy="126125"/>
            <a:chOff x="3935725" y="167575"/>
            <a:chExt cx="130200" cy="126125"/>
          </a:xfrm>
        </p:grpSpPr>
        <p:sp>
          <p:nvSpPr>
            <p:cNvPr id="1885" name="Google Shape;1885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pic>
        <p:nvPicPr>
          <p:cNvPr id="3" name="Picture 2" descr="A group of people in a room&#10;&#10;AI-generated content may be incorrect.">
            <a:extLst>
              <a:ext uri="{FF2B5EF4-FFF2-40B4-BE49-F238E27FC236}">
                <a16:creationId xmlns:a16="http://schemas.microsoft.com/office/drawing/2014/main" id="{013363BB-F125-223B-AFC7-00DABE85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815" y="1799328"/>
            <a:ext cx="4511410" cy="30125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TABLE OF CONTENT </a:t>
            </a:r>
            <a:endParaRPr dirty="0"/>
          </a:p>
        </p:txBody>
      </p:sp>
      <p:sp>
        <p:nvSpPr>
          <p:cNvPr id="1906" name="Google Shape;1906;p34"/>
          <p:cNvSpPr txBox="1">
            <a:spLocks noGrp="1"/>
          </p:cNvSpPr>
          <p:nvPr>
            <p:ph type="title" idx="5"/>
          </p:nvPr>
        </p:nvSpPr>
        <p:spPr>
          <a:xfrm>
            <a:off x="810531" y="1112520"/>
            <a:ext cx="820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01</a:t>
            </a:r>
            <a:endParaRPr dirty="0"/>
          </a:p>
        </p:txBody>
      </p:sp>
      <p:sp>
        <p:nvSpPr>
          <p:cNvPr id="1907" name="Google Shape;1907;p34"/>
          <p:cNvSpPr txBox="1">
            <a:spLocks noGrp="1"/>
          </p:cNvSpPr>
          <p:nvPr>
            <p:ph type="title" idx="7"/>
          </p:nvPr>
        </p:nvSpPr>
        <p:spPr>
          <a:xfrm>
            <a:off x="4844913" y="1188720"/>
            <a:ext cx="820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02</a:t>
            </a:r>
            <a:endParaRPr/>
          </a:p>
        </p:txBody>
      </p:sp>
      <p:sp>
        <p:nvSpPr>
          <p:cNvPr id="1908" name="Google Shape;1908;p34"/>
          <p:cNvSpPr txBox="1">
            <a:spLocks noGrp="1"/>
          </p:cNvSpPr>
          <p:nvPr>
            <p:ph type="title" idx="8"/>
          </p:nvPr>
        </p:nvSpPr>
        <p:spPr>
          <a:xfrm>
            <a:off x="4754332" y="2551426"/>
            <a:ext cx="820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04</a:t>
            </a:r>
            <a:endParaRPr dirty="0"/>
          </a:p>
        </p:txBody>
      </p:sp>
      <p:sp>
        <p:nvSpPr>
          <p:cNvPr id="1909" name="Google Shape;1909;p34"/>
          <p:cNvSpPr txBox="1">
            <a:spLocks noGrp="1"/>
          </p:cNvSpPr>
          <p:nvPr>
            <p:ph type="title" idx="6"/>
          </p:nvPr>
        </p:nvSpPr>
        <p:spPr>
          <a:xfrm>
            <a:off x="908487" y="2494525"/>
            <a:ext cx="8205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03</a:t>
            </a:r>
            <a:endParaRPr dirty="0"/>
          </a:p>
        </p:txBody>
      </p:sp>
      <p:sp>
        <p:nvSpPr>
          <p:cNvPr id="1910" name="Google Shape;1910;p34"/>
          <p:cNvSpPr txBox="1">
            <a:spLocks noGrp="1"/>
          </p:cNvSpPr>
          <p:nvPr>
            <p:ph type="subTitle" idx="9"/>
          </p:nvPr>
        </p:nvSpPr>
        <p:spPr>
          <a:xfrm>
            <a:off x="1716070" y="1112521"/>
            <a:ext cx="266066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Introduction </a:t>
            </a:r>
            <a:endParaRPr sz="1800" dirty="0"/>
          </a:p>
        </p:txBody>
      </p:sp>
      <p:sp>
        <p:nvSpPr>
          <p:cNvPr id="1911" name="Google Shape;1911;p34"/>
          <p:cNvSpPr txBox="1">
            <a:spLocks noGrp="1"/>
          </p:cNvSpPr>
          <p:nvPr>
            <p:ph type="subTitle" idx="13"/>
          </p:nvPr>
        </p:nvSpPr>
        <p:spPr>
          <a:xfrm>
            <a:off x="5798820" y="1188720"/>
            <a:ext cx="2436680" cy="7234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analytics and tools</a:t>
            </a:r>
            <a:endParaRPr lang="en-ZA" dirty="0"/>
          </a:p>
        </p:txBody>
      </p:sp>
      <p:sp>
        <p:nvSpPr>
          <p:cNvPr id="1912" name="Google Shape;1912;p34"/>
          <p:cNvSpPr txBox="1">
            <a:spLocks noGrp="1"/>
          </p:cNvSpPr>
          <p:nvPr>
            <p:ph type="subTitle" idx="14"/>
          </p:nvPr>
        </p:nvSpPr>
        <p:spPr>
          <a:xfrm>
            <a:off x="1716070" y="2430780"/>
            <a:ext cx="2734010" cy="13723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dirty="0"/>
              <a:t>Content to recommend to increase consumption </a:t>
            </a:r>
            <a:endParaRPr dirty="0"/>
          </a:p>
        </p:txBody>
      </p:sp>
      <p:sp>
        <p:nvSpPr>
          <p:cNvPr id="1913" name="Google Shape;1913;p34"/>
          <p:cNvSpPr txBox="1">
            <a:spLocks noGrp="1"/>
          </p:cNvSpPr>
          <p:nvPr>
            <p:ph type="subTitle" idx="15"/>
          </p:nvPr>
        </p:nvSpPr>
        <p:spPr>
          <a:xfrm>
            <a:off x="6069273" y="3965184"/>
            <a:ext cx="2570100" cy="774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Innitiative to grow viewership</a:t>
            </a:r>
            <a:endParaRPr dirty="0"/>
          </a:p>
        </p:txBody>
      </p:sp>
      <p:sp>
        <p:nvSpPr>
          <p:cNvPr id="4" name="Google Shape;1908;p34">
            <a:extLst>
              <a:ext uri="{FF2B5EF4-FFF2-40B4-BE49-F238E27FC236}">
                <a16:creationId xmlns:a16="http://schemas.microsoft.com/office/drawing/2014/main" id="{B257D198-D7C2-54DA-82C0-FB253CD699B4}"/>
              </a:ext>
            </a:extLst>
          </p:cNvPr>
          <p:cNvSpPr txBox="1">
            <a:spLocks/>
          </p:cNvSpPr>
          <p:nvPr/>
        </p:nvSpPr>
        <p:spPr>
          <a:xfrm>
            <a:off x="5059132" y="4046510"/>
            <a:ext cx="820500" cy="64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lang="fr" b="0" dirty="0"/>
              <a:t>05</a:t>
            </a:r>
          </a:p>
        </p:txBody>
      </p:sp>
      <p:sp>
        <p:nvSpPr>
          <p:cNvPr id="5" name="Google Shape;1913;p34">
            <a:extLst>
              <a:ext uri="{FF2B5EF4-FFF2-40B4-BE49-F238E27FC236}">
                <a16:creationId xmlns:a16="http://schemas.microsoft.com/office/drawing/2014/main" id="{02B76941-C052-EDF7-D7DF-F847D8016A43}"/>
              </a:ext>
            </a:extLst>
          </p:cNvPr>
          <p:cNvSpPr txBox="1">
            <a:spLocks/>
          </p:cNvSpPr>
          <p:nvPr/>
        </p:nvSpPr>
        <p:spPr>
          <a:xfrm>
            <a:off x="5860836" y="2350579"/>
            <a:ext cx="2570100" cy="125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exend"/>
              <a:buNone/>
              <a:defRPr sz="24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Factors influencing consumption</a:t>
            </a:r>
            <a:endParaRPr lang="en-Z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</a:t>
            </a:r>
            <a:endParaRPr lang="en-ZA" dirty="0"/>
          </a:p>
        </p:txBody>
      </p:sp>
      <p:sp>
        <p:nvSpPr>
          <p:cNvPr id="1893" name="Google Shape;1893;p33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388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GB" sz="1600" dirty="0"/>
              <a:t>This presentation explores detailed SQL queries used to </a:t>
            </a:r>
            <a:r>
              <a:rPr lang="en-GB" sz="1600" dirty="0" err="1"/>
              <a:t>analyze</a:t>
            </a:r>
            <a:r>
              <a:rPr lang="en-GB" sz="1600" dirty="0"/>
              <a:t> viewership data and user profiles. </a:t>
            </a:r>
          </a:p>
          <a:p>
            <a:pPr marL="0" indent="0" algn="ctr">
              <a:buNone/>
            </a:pPr>
            <a:r>
              <a:rPr lang="en-GB" sz="1600" dirty="0"/>
              <a:t>We cover data cleaning, joining tables, and extracting insights on demographics, viewing habits, and channel popularity. The goal is to understand audience </a:t>
            </a:r>
            <a:r>
              <a:rPr lang="en-GB" sz="1600" dirty="0" err="1"/>
              <a:t>behavior</a:t>
            </a:r>
            <a:r>
              <a:rPr lang="en-GB" sz="1600" dirty="0"/>
              <a:t> through various dimensions such as age, gender, race, province, and time segments.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1" name="Google Shape;1921;p35"/>
          <p:cNvGrpSpPr/>
          <p:nvPr/>
        </p:nvGrpSpPr>
        <p:grpSpPr>
          <a:xfrm>
            <a:off x="7358250" y="1285575"/>
            <a:ext cx="130200" cy="126125"/>
            <a:chOff x="3935725" y="167575"/>
            <a:chExt cx="130200" cy="126125"/>
          </a:xfrm>
        </p:grpSpPr>
        <p:sp>
          <p:nvSpPr>
            <p:cNvPr id="1922" name="Google Shape;1922;p35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925" name="Google Shape;1925;p35"/>
          <p:cNvGrpSpPr/>
          <p:nvPr/>
        </p:nvGrpSpPr>
        <p:grpSpPr>
          <a:xfrm>
            <a:off x="8146817" y="1602437"/>
            <a:ext cx="449076" cy="119073"/>
            <a:chOff x="7108302" y="2550931"/>
            <a:chExt cx="281323" cy="74593"/>
          </a:xfrm>
        </p:grpSpPr>
        <p:sp>
          <p:nvSpPr>
            <p:cNvPr id="1926" name="Google Shape;1926;p35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405F14F-2869-4D93-50BB-25F54E77508D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049572" y="381663"/>
            <a:ext cx="7478279" cy="1628260"/>
          </a:xfrm>
        </p:spPr>
        <p:txBody>
          <a:bodyPr/>
          <a:lstStyle/>
          <a:p>
            <a:r>
              <a:rPr lang="en-GB" sz="3200" dirty="0"/>
              <a:t>Data analysis tolls</a:t>
            </a:r>
            <a:endParaRPr lang="en-ZA" sz="3200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1EE52E47-9271-ED1B-B26D-EC503548534A}"/>
              </a:ext>
            </a:extLst>
          </p:cNvPr>
          <p:cNvSpPr txBox="1">
            <a:spLocks/>
          </p:cNvSpPr>
          <p:nvPr/>
        </p:nvSpPr>
        <p:spPr>
          <a:xfrm>
            <a:off x="1049572" y="2044124"/>
            <a:ext cx="7546321" cy="24135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"/>
              <a:buNone/>
              <a:defRPr sz="6000" b="1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r>
              <a:rPr lang="en-GB" sz="1800" dirty="0"/>
              <a:t>We used the following ;</a:t>
            </a:r>
          </a:p>
          <a:p>
            <a:r>
              <a:rPr lang="en-GB" sz="1800" dirty="0"/>
              <a:t>Dataset (user information</a:t>
            </a:r>
          </a:p>
          <a:p>
            <a:r>
              <a:rPr lang="en-GB" sz="1800" dirty="0" err="1"/>
              <a:t>Userprofile</a:t>
            </a:r>
            <a:r>
              <a:rPr lang="en-GB" sz="1800" dirty="0"/>
              <a:t> (converted to csv)</a:t>
            </a:r>
          </a:p>
          <a:p>
            <a:r>
              <a:rPr lang="en-GB" sz="1800" dirty="0"/>
              <a:t>Viewership</a:t>
            </a:r>
          </a:p>
          <a:p>
            <a:r>
              <a:rPr lang="en-GB" sz="1800" dirty="0"/>
              <a:t>Miro</a:t>
            </a:r>
          </a:p>
          <a:p>
            <a:r>
              <a:rPr lang="en-GB" sz="1800" dirty="0"/>
              <a:t>Snowflake</a:t>
            </a:r>
          </a:p>
          <a:p>
            <a:pPr marL="857250" indent="-857250">
              <a:buFontTx/>
              <a:buChar char="-"/>
            </a:pPr>
            <a:endParaRPr lang="en-Z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9" name="Google Shape;1949;p37"/>
          <p:cNvGrpSpPr/>
          <p:nvPr/>
        </p:nvGrpSpPr>
        <p:grpSpPr>
          <a:xfrm flipH="1">
            <a:off x="873805" y="3739416"/>
            <a:ext cx="101875" cy="134875"/>
            <a:chOff x="3928495" y="333391"/>
            <a:chExt cx="101875" cy="134875"/>
          </a:xfrm>
        </p:grpSpPr>
        <p:grpSp>
          <p:nvGrpSpPr>
            <p:cNvPr id="1950" name="Google Shape;1950;p37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951" name="Google Shape;1951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3" name="Google Shape;1953;p37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954" name="Google Shape;1954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6" name="Google Shape;1956;p37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957" name="Google Shape;1957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9" name="Google Shape;1959;p37"/>
          <p:cNvGrpSpPr/>
          <p:nvPr/>
        </p:nvGrpSpPr>
        <p:grpSpPr>
          <a:xfrm flipH="1">
            <a:off x="1150007" y="4233750"/>
            <a:ext cx="449076" cy="119073"/>
            <a:chOff x="7108302" y="2550931"/>
            <a:chExt cx="281323" cy="74593"/>
          </a:xfrm>
        </p:grpSpPr>
        <p:sp>
          <p:nvSpPr>
            <p:cNvPr id="1960" name="Google Shape;1960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0" name="Google Shape;1970;p37"/>
          <p:cNvGrpSpPr/>
          <p:nvPr/>
        </p:nvGrpSpPr>
        <p:grpSpPr>
          <a:xfrm flipH="1">
            <a:off x="1500100" y="953913"/>
            <a:ext cx="130200" cy="126125"/>
            <a:chOff x="3935725" y="167575"/>
            <a:chExt cx="130200" cy="126125"/>
          </a:xfrm>
        </p:grpSpPr>
        <p:sp>
          <p:nvSpPr>
            <p:cNvPr id="1971" name="Google Shape;1971;p37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584759A-F354-23B3-A07F-9ABEA22CC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848620"/>
              </p:ext>
            </p:extLst>
          </p:nvPr>
        </p:nvGraphicFramePr>
        <p:xfrm>
          <a:off x="2785607" y="485074"/>
          <a:ext cx="5608320" cy="3371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2AF9747-6558-160D-DE6F-19B4D6B37861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5B7D1D-7D6C-2445-E3B9-3D10F986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200" y="4033974"/>
            <a:ext cx="6363600" cy="624451"/>
          </a:xfrm>
        </p:spPr>
        <p:txBody>
          <a:bodyPr/>
          <a:lstStyle/>
          <a:p>
            <a:r>
              <a:rPr lang="en-GB" dirty="0"/>
              <a:t>* This indicates that number of view by gender its black population  </a:t>
            </a:r>
            <a:endParaRPr lang="en-Z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Number of views per Age Group</a:t>
            </a:r>
            <a:endParaRPr lang="en-ZA"/>
          </a:p>
        </p:txBody>
      </p:sp>
      <p:pic>
        <p:nvPicPr>
          <p:cNvPr id="19" name="Picture 18" descr="A person holding a graph&#10;&#10;AI-generated content may be incorrect.">
            <a:extLst>
              <a:ext uri="{FF2B5EF4-FFF2-40B4-BE49-F238E27FC236}">
                <a16:creationId xmlns:a16="http://schemas.microsoft.com/office/drawing/2014/main" id="{3B2E9229-8744-F5D3-6DDA-D95979AB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46" y="1208225"/>
            <a:ext cx="3279807" cy="32644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BC02660-E882-A22D-B708-A4AC43D738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8071055"/>
              </p:ext>
            </p:extLst>
          </p:nvPr>
        </p:nvGraphicFramePr>
        <p:xfrm>
          <a:off x="4187253" y="1208225"/>
          <a:ext cx="4508169" cy="3264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p39"/>
          <p:cNvSpPr txBox="1">
            <a:spLocks noGrp="1"/>
          </p:cNvSpPr>
          <p:nvPr>
            <p:ph type="subTitle" idx="3"/>
          </p:nvPr>
        </p:nvSpPr>
        <p:spPr>
          <a:xfrm>
            <a:off x="1483568" y="420512"/>
            <a:ext cx="6118476" cy="479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Percentage according  to the Month per viewership</a:t>
            </a:r>
            <a:endParaRPr dirty="0"/>
          </a:p>
        </p:txBody>
      </p:sp>
      <p:sp>
        <p:nvSpPr>
          <p:cNvPr id="1993" name="Google Shape;1993;p39"/>
          <p:cNvSpPr txBox="1">
            <a:spLocks noGrp="1"/>
          </p:cNvSpPr>
          <p:nvPr>
            <p:ph type="subTitle" idx="6"/>
          </p:nvPr>
        </p:nvSpPr>
        <p:spPr>
          <a:xfrm>
            <a:off x="6031150" y="2523425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Mars</a:t>
            </a:r>
            <a:endParaRPr dirty="0"/>
          </a:p>
        </p:txBody>
      </p:sp>
      <p:grpSp>
        <p:nvGrpSpPr>
          <p:cNvPr id="2003" name="Google Shape;2003;p39"/>
          <p:cNvGrpSpPr/>
          <p:nvPr/>
        </p:nvGrpSpPr>
        <p:grpSpPr>
          <a:xfrm>
            <a:off x="4401704" y="1894781"/>
            <a:ext cx="340573" cy="339271"/>
            <a:chOff x="898875" y="4399275"/>
            <a:chExt cx="483700" cy="481850"/>
          </a:xfrm>
        </p:grpSpPr>
        <p:sp>
          <p:nvSpPr>
            <p:cNvPr id="2004" name="Google Shape;2004;p3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12" name="Google Shape;2012;p39"/>
          <p:cNvGrpSpPr/>
          <p:nvPr/>
        </p:nvGrpSpPr>
        <p:grpSpPr>
          <a:xfrm>
            <a:off x="6969725" y="1894807"/>
            <a:ext cx="298169" cy="339218"/>
            <a:chOff x="2707950" y="4399325"/>
            <a:chExt cx="423475" cy="481775"/>
          </a:xfrm>
        </p:grpSpPr>
        <p:sp>
          <p:nvSpPr>
            <p:cNvPr id="2013" name="Google Shape;2013;p39"/>
            <p:cNvSpPr/>
            <p:nvPr/>
          </p:nvSpPr>
          <p:spPr>
            <a:xfrm>
              <a:off x="2905550" y="4515000"/>
              <a:ext cx="28275" cy="366100"/>
            </a:xfrm>
            <a:custGeom>
              <a:avLst/>
              <a:gdLst/>
              <a:ahLst/>
              <a:cxnLst/>
              <a:rect l="l" t="t" r="r" b="b"/>
              <a:pathLst>
                <a:path w="1131" h="14644" extrusionOk="0">
                  <a:moveTo>
                    <a:pt x="1" y="0"/>
                  </a:moveTo>
                  <a:lnTo>
                    <a:pt x="1" y="14644"/>
                  </a:lnTo>
                  <a:lnTo>
                    <a:pt x="1130" y="14644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296202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0" y="0"/>
                  </a:moveTo>
                  <a:lnTo>
                    <a:pt x="0" y="1169"/>
                  </a:lnTo>
                  <a:lnTo>
                    <a:pt x="5646" y="1169"/>
                  </a:lnTo>
                  <a:lnTo>
                    <a:pt x="56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296202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0" y="0"/>
                  </a:moveTo>
                  <a:lnTo>
                    <a:pt x="0" y="4517"/>
                  </a:lnTo>
                  <a:lnTo>
                    <a:pt x="3951" y="4517"/>
                  </a:lnTo>
                  <a:cubicBezTo>
                    <a:pt x="4888" y="4517"/>
                    <a:pt x="5646" y="3758"/>
                    <a:pt x="5646" y="2825"/>
                  </a:cubicBezTo>
                  <a:lnTo>
                    <a:pt x="56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2736175" y="4710725"/>
              <a:ext cx="141175" cy="29225"/>
            </a:xfrm>
            <a:custGeom>
              <a:avLst/>
              <a:gdLst/>
              <a:ahLst/>
              <a:cxnLst/>
              <a:rect l="l" t="t" r="r" b="b"/>
              <a:pathLst>
                <a:path w="5647" h="1169" extrusionOk="0">
                  <a:moveTo>
                    <a:pt x="1" y="0"/>
                  </a:moveTo>
                  <a:lnTo>
                    <a:pt x="1" y="1169"/>
                  </a:lnTo>
                  <a:lnTo>
                    <a:pt x="5647" y="1169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2736175" y="4768175"/>
              <a:ext cx="141175" cy="112925"/>
            </a:xfrm>
            <a:custGeom>
              <a:avLst/>
              <a:gdLst/>
              <a:ahLst/>
              <a:cxnLst/>
              <a:rect l="l" t="t" r="r" b="b"/>
              <a:pathLst>
                <a:path w="5647" h="4517" extrusionOk="0">
                  <a:moveTo>
                    <a:pt x="1" y="0"/>
                  </a:moveTo>
                  <a:lnTo>
                    <a:pt x="1" y="2825"/>
                  </a:lnTo>
                  <a:cubicBezTo>
                    <a:pt x="1" y="3758"/>
                    <a:pt x="759" y="4517"/>
                    <a:pt x="1693" y="4517"/>
                  </a:cubicBezTo>
                  <a:lnTo>
                    <a:pt x="5647" y="4517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2707950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1693" y="0"/>
                  </a:moveTo>
                  <a:cubicBezTo>
                    <a:pt x="759" y="0"/>
                    <a:pt x="0" y="756"/>
                    <a:pt x="0" y="1693"/>
                  </a:cubicBezTo>
                  <a:lnTo>
                    <a:pt x="0" y="2747"/>
                  </a:lnTo>
                  <a:cubicBezTo>
                    <a:pt x="0" y="3060"/>
                    <a:pt x="253" y="3313"/>
                    <a:pt x="563" y="3313"/>
                  </a:cubicBezTo>
                  <a:lnTo>
                    <a:pt x="6776" y="3313"/>
                  </a:lnTo>
                  <a:lnTo>
                    <a:pt x="67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273617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1" y="1"/>
                  </a:moveTo>
                  <a:lnTo>
                    <a:pt x="1" y="2259"/>
                  </a:lnTo>
                  <a:lnTo>
                    <a:pt x="5647" y="2259"/>
                  </a:lnTo>
                  <a:lnTo>
                    <a:pt x="5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2850525" y="4430375"/>
              <a:ext cx="138325" cy="56500"/>
            </a:xfrm>
            <a:custGeom>
              <a:avLst/>
              <a:gdLst/>
              <a:ahLst/>
              <a:cxnLst/>
              <a:rect l="l" t="t" r="r" b="b"/>
              <a:pathLst>
                <a:path w="5533" h="2260" extrusionOk="0">
                  <a:moveTo>
                    <a:pt x="2765" y="1"/>
                  </a:moveTo>
                  <a:cubicBezTo>
                    <a:pt x="1500" y="1"/>
                    <a:pt x="275" y="916"/>
                    <a:pt x="1" y="2259"/>
                  </a:cubicBezTo>
                  <a:lnTo>
                    <a:pt x="5532" y="2259"/>
                  </a:lnTo>
                  <a:cubicBezTo>
                    <a:pt x="5258" y="910"/>
                    <a:pt x="4030" y="1"/>
                    <a:pt x="27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2974300" y="4399350"/>
              <a:ext cx="129650" cy="87525"/>
            </a:xfrm>
            <a:custGeom>
              <a:avLst/>
              <a:gdLst/>
              <a:ahLst/>
              <a:cxnLst/>
              <a:rect l="l" t="t" r="r" b="b"/>
              <a:pathLst>
                <a:path w="5186" h="3501" extrusionOk="0">
                  <a:moveTo>
                    <a:pt x="2058" y="0"/>
                  </a:moveTo>
                  <a:cubicBezTo>
                    <a:pt x="1374" y="0"/>
                    <a:pt x="670" y="239"/>
                    <a:pt x="0" y="775"/>
                  </a:cubicBezTo>
                  <a:cubicBezTo>
                    <a:pt x="931" y="1398"/>
                    <a:pt x="1554" y="2389"/>
                    <a:pt x="1714" y="3500"/>
                  </a:cubicBezTo>
                  <a:lnTo>
                    <a:pt x="4397" y="3500"/>
                  </a:lnTo>
                  <a:cubicBezTo>
                    <a:pt x="4842" y="3497"/>
                    <a:pt x="5185" y="3109"/>
                    <a:pt x="5131" y="2666"/>
                  </a:cubicBezTo>
                  <a:cubicBezTo>
                    <a:pt x="5128" y="2639"/>
                    <a:pt x="5125" y="2609"/>
                    <a:pt x="5119" y="2579"/>
                  </a:cubicBezTo>
                  <a:cubicBezTo>
                    <a:pt x="4936" y="1482"/>
                    <a:pt x="4207" y="609"/>
                    <a:pt x="3171" y="212"/>
                  </a:cubicBezTo>
                  <a:cubicBezTo>
                    <a:pt x="2813" y="74"/>
                    <a:pt x="2438" y="0"/>
                    <a:pt x="2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2735425" y="4399325"/>
              <a:ext cx="129650" cy="87475"/>
            </a:xfrm>
            <a:custGeom>
              <a:avLst/>
              <a:gdLst/>
              <a:ahLst/>
              <a:cxnLst/>
              <a:rect l="l" t="t" r="r" b="b"/>
              <a:pathLst>
                <a:path w="5186" h="3499" extrusionOk="0">
                  <a:moveTo>
                    <a:pt x="3150" y="0"/>
                  </a:moveTo>
                  <a:cubicBezTo>
                    <a:pt x="2765" y="0"/>
                    <a:pt x="2385" y="77"/>
                    <a:pt x="2015" y="219"/>
                  </a:cubicBezTo>
                  <a:cubicBezTo>
                    <a:pt x="979" y="616"/>
                    <a:pt x="250" y="1483"/>
                    <a:pt x="67" y="2580"/>
                  </a:cubicBezTo>
                  <a:cubicBezTo>
                    <a:pt x="64" y="2610"/>
                    <a:pt x="58" y="2637"/>
                    <a:pt x="55" y="2667"/>
                  </a:cubicBezTo>
                  <a:cubicBezTo>
                    <a:pt x="0" y="3110"/>
                    <a:pt x="344" y="3498"/>
                    <a:pt x="789" y="3498"/>
                  </a:cubicBezTo>
                  <a:lnTo>
                    <a:pt x="3475" y="3498"/>
                  </a:lnTo>
                  <a:cubicBezTo>
                    <a:pt x="3632" y="2390"/>
                    <a:pt x="4255" y="1399"/>
                    <a:pt x="5186" y="776"/>
                  </a:cubicBezTo>
                  <a:cubicBezTo>
                    <a:pt x="4510" y="236"/>
                    <a:pt x="3823" y="0"/>
                    <a:pt x="31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2962025" y="4515075"/>
              <a:ext cx="169400" cy="82825"/>
            </a:xfrm>
            <a:custGeom>
              <a:avLst/>
              <a:gdLst/>
              <a:ahLst/>
              <a:cxnLst/>
              <a:rect l="l" t="t" r="r" b="b"/>
              <a:pathLst>
                <a:path w="6776" h="3313" extrusionOk="0">
                  <a:moveTo>
                    <a:pt x="0" y="0"/>
                  </a:moveTo>
                  <a:lnTo>
                    <a:pt x="0" y="3313"/>
                  </a:lnTo>
                  <a:lnTo>
                    <a:pt x="6209" y="3313"/>
                  </a:lnTo>
                  <a:cubicBezTo>
                    <a:pt x="6523" y="3313"/>
                    <a:pt x="6776" y="3060"/>
                    <a:pt x="6776" y="2747"/>
                  </a:cubicBezTo>
                  <a:lnTo>
                    <a:pt x="6776" y="1693"/>
                  </a:lnTo>
                  <a:cubicBezTo>
                    <a:pt x="6776" y="756"/>
                    <a:pt x="6017" y="0"/>
                    <a:pt x="50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2962025" y="4626025"/>
              <a:ext cx="141175" cy="56500"/>
            </a:xfrm>
            <a:custGeom>
              <a:avLst/>
              <a:gdLst/>
              <a:ahLst/>
              <a:cxnLst/>
              <a:rect l="l" t="t" r="r" b="b"/>
              <a:pathLst>
                <a:path w="5647" h="2260" extrusionOk="0">
                  <a:moveTo>
                    <a:pt x="0" y="1"/>
                  </a:moveTo>
                  <a:lnTo>
                    <a:pt x="0" y="2259"/>
                  </a:lnTo>
                  <a:lnTo>
                    <a:pt x="5646" y="2259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C500CF5-95AA-3362-1C8D-0DB5AA15F4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577314"/>
              </p:ext>
            </p:extLst>
          </p:nvPr>
        </p:nvGraphicFramePr>
        <p:xfrm>
          <a:off x="4331552" y="1598854"/>
          <a:ext cx="3874898" cy="1849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ata Analysis Workshop by Slidesgo">
  <a:themeElements>
    <a:clrScheme name="Simple Light">
      <a:dk1>
        <a:srgbClr val="FFFFFF"/>
      </a:dk1>
      <a:lt1>
        <a:srgbClr val="005F71"/>
      </a:lt1>
      <a:dk2>
        <a:srgbClr val="010318"/>
      </a:dk2>
      <a:lt2>
        <a:srgbClr val="00FFFD"/>
      </a:lt2>
      <a:accent1>
        <a:srgbClr val="00CDAB"/>
      </a:accent1>
      <a:accent2>
        <a:srgbClr val="02867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148</Words>
  <Application>Microsoft Office PowerPoint</Application>
  <PresentationFormat>On-screen Show (16:9)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Lexend</vt:lpstr>
      <vt:lpstr>Arial</vt:lpstr>
      <vt:lpstr>Manjari</vt:lpstr>
      <vt:lpstr>Calibri</vt:lpstr>
      <vt:lpstr>Data Analysis Workshop by Slidesgo</vt:lpstr>
      <vt:lpstr>BRIGHT TV PRESENTATION</vt:lpstr>
      <vt:lpstr>TABLE OF CONTENT </vt:lpstr>
      <vt:lpstr>Introduction </vt:lpstr>
      <vt:lpstr>Data analysis tolls</vt:lpstr>
      <vt:lpstr>* This indicates that number of view by gender its black population  </vt:lpstr>
      <vt:lpstr>Number of views per Age Group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Nthabiseng Madigage</dc:creator>
  <cp:lastModifiedBy>Nthabiseng Madigage</cp:lastModifiedBy>
  <cp:revision>2</cp:revision>
  <dcterms:modified xsi:type="dcterms:W3CDTF">2025-05-11T13:22:53Z</dcterms:modified>
</cp:coreProperties>
</file>