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59E"/>
    <a:srgbClr val="94CEFF"/>
    <a:srgbClr val="434C5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4089860-1870-4B5E-9C6A-61F18449F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D3F3E-EA3E-4858-9C2E-FD2303A63D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BD052-0B48-4876-977B-0DB7ECEE3678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6AAAE7-151A-4771-BD71-A1511A0B2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BEF68A-7399-46A1-89A6-52F38C743A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196-2D65-4C2D-BB40-1154AD6A76B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1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14C23-7997-4C39-8360-08E9062F41D6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6DDB-73C2-44B7-B9F9-A63C02CCBC16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215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2DE98C4-4115-4387-BD13-B60CD1B9C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fr-FR" altLang="ja-JP" dirty="0"/>
              <a:t>Modifiez le style des sous-titres du masque</a:t>
            </a:r>
            <a:endParaRPr kumimoji="1" lang="ja-JP" alt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05494-5022-40CD-B469-6EC79252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047B8D-197C-4FF0-A29E-549D26D43FD4}" type="datetime1">
              <a:rPr kumimoji="1" lang="ja-JP" altLang="en-US" smtClean="0"/>
              <a:t>2020/6/8</a:t>
            </a:fld>
            <a:endParaRPr kumimoji="1" lang="ja-JP" alt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4B480-7AC0-47DD-81F4-6993947C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F214A-0FD3-4264-8943-08FCB0CB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5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FD636-A8E5-4B49-BCEC-D5837E5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E8E08-2CD4-415E-AB51-7B5B68CE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FB0FB-2749-4702-B7B2-0724D859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99527-887B-40B7-9433-73B38F1AF82B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533F7-5717-468B-8EB6-D9003ECA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3E9FF-D7A5-463C-ADE4-140960B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0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392BE-7D85-4D46-8D82-2BFDAE96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63536B-4555-441A-989A-4B0C5731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DA77-3933-4DA6-AD0F-1387B292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0F87A9-1A1C-40A3-8C7B-59D747DA8748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4AFF1-783E-4F9F-BE61-496FADE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258C2-0C8B-47E3-BF5C-BFCD5BC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DB403-4D3C-4715-8C22-79D4CE41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DE1FE-ADE1-45EF-AFE8-0A3B240D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62016-8656-49A0-90D0-000FB415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5905-58CC-4E9E-9BCE-FB38932ADB91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6A644-0CBA-420A-821A-8280493C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87513-6DA0-4590-8B0B-0318D9B9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3FA1C-1C24-41A6-A0E6-3E9CFA74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006E9-5A3C-4D61-B491-F36D0E33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73771-2C6F-4F28-8B65-D875821F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F7CC30-1A87-48D7-A5D0-BACF0C17D8BD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C94D-EDA1-4F8B-8890-E02F312D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2379E-29F8-40F0-9735-C5752C3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DFEC-779A-4CE4-BF5E-89E86DBD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2881-D34C-4281-B43A-76E9172F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9683-5D99-4366-BC7B-43AE304C1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2BEA3-BFE8-4178-9001-26473E9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9E0392-495A-4529-B78B-7982DB67CCBB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6F43E5-AA61-40FA-9274-E3AC33A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9B00B-B4F5-40B4-88DD-7679B74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7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0CA2A-FAAA-4540-87FE-CCE19685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9C3B5-EBB2-4C4A-BE35-D779E273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46B1C0-1CF9-460F-8C2F-C903C295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3AEB3A-3AB0-4DEF-BB92-29BE96973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C49F63-8ADF-4B76-A74F-A5BF52867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DAB3D7-8124-4896-AF33-38CB835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CB8372-A324-40C0-B3DF-57D0686E437F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930D25-3F04-4937-BDBC-611D1079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181629-4F68-4E4C-8363-6BC208F9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9B92E-CDC6-4C82-B1AB-727FFD4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37AE6C-D68C-4945-8ABE-BA577A1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1EC6F5-0301-425D-B9BF-8333B2267893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E223D-9B58-4EC9-9DA9-9F58C3C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06E43A-BB67-4889-AD87-FBEFCD0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2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AC4016-0D7B-4016-ADA2-80C702BD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F5A75-0F9B-4B41-A187-1EF4829049B0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FEB7D4-57DC-4AF8-9DA1-A5D40505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B8F51-6B92-4456-85FF-DEF95CBC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29227-FE23-4DF3-8C83-575B6613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DC522-74AC-41EF-9D9C-472B95CE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755E3F-6343-4C65-A95E-A552948C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D93E4-E286-447D-ABB1-1F59CE7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F1003-F020-4BAA-88D6-048CD50B9519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49224-6A2E-406D-ADE8-61C36BD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21AA7-9F99-4735-9D1B-4B1E3F6A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5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9D3C3-E4CB-457E-9F84-F61BCE19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89FB8C-937A-484D-8F45-1B2F48D05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331382-B241-4801-9E1D-4E0C2096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7F86E-9B1C-431D-974E-ADD94E4D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656B2C-C3A2-4EB9-B47A-B21E272A88A7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F0A56-DDA0-4B4C-AAA8-E85D63B7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0B2E0-F489-4A2A-AE07-F39FA60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5476C-455F-4747-BC65-1FB82746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08A1E71A-C864-4801-A8F7-BDF60BE4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0309454">
            <a:off x="4944337" y="-343737"/>
            <a:ext cx="357525" cy="7670564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20185046" flipH="1">
            <a:off x="5137133" y="-2957594"/>
            <a:ext cx="9785168" cy="11097176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5762686" y="3287921"/>
            <a:ext cx="570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Compte rendu – Semaine 4</a:t>
            </a:r>
            <a:endParaRPr kumimoji="1" lang="fr-FR" altLang="ja-JP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026" name="Picture 2" descr="Université de Tours - Accueil">
            <a:extLst>
              <a:ext uri="{FF2B5EF4-FFF2-40B4-BE49-F238E27FC236}">
                <a16:creationId xmlns:a16="http://schemas.microsoft.com/office/drawing/2014/main" id="{AD21F70D-0F75-42A9-AB2E-20DFC495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3141892"/>
            <a:ext cx="3608832" cy="9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Sommaire 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5501AD-D7CC-4D77-92F2-77EE7D5C1A75}"/>
              </a:ext>
            </a:extLst>
          </p:cNvPr>
          <p:cNvSpPr txBox="1"/>
          <p:nvPr/>
        </p:nvSpPr>
        <p:spPr>
          <a:xfrm>
            <a:off x="2386847" y="2125855"/>
            <a:ext cx="7318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Découverte des </a:t>
            </a:r>
            <a:r>
              <a:rPr lang="fr-FR" altLang="ja-JP" sz="3200" dirty="0" err="1">
                <a:latin typeface="Abadi" panose="020B0604020202020204" pitchFamily="34" charset="0"/>
              </a:rPr>
              <a:t>GNNs</a:t>
            </a:r>
            <a:endParaRPr lang="fr-FR" altLang="ja-JP" sz="3200" dirty="0">
              <a:latin typeface="Abadi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Discrimination des signes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Choix de représentation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Classification GNN simple</a:t>
            </a:r>
          </a:p>
        </p:txBody>
      </p:sp>
    </p:spTree>
    <p:extLst>
      <p:ext uri="{BB962C8B-B14F-4D97-AF65-F5344CB8AC3E}">
        <p14:creationId xmlns:p14="http://schemas.microsoft.com/office/powerpoint/2010/main" val="16621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8AD09663-6484-4903-8E8F-2C8CF8BF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22" y="1676567"/>
            <a:ext cx="3630592" cy="43255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Découverte des </a:t>
            </a:r>
            <a:r>
              <a:rPr lang="fr-FR" altLang="ja-JP" sz="3600" dirty="0" err="1">
                <a:latin typeface="Abadi" panose="020B0604020202020204" pitchFamily="34" charset="0"/>
              </a:rPr>
              <a:t>GNNs</a:t>
            </a:r>
            <a:endParaRPr lang="fr-FR" altLang="ja-JP" sz="3600" dirty="0"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A4CAC2A-1F15-4AF9-8306-53077F20E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165" y="1803284"/>
            <a:ext cx="2939194" cy="39099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20D0827-3289-4163-8588-F497E90AE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779" y="1521703"/>
            <a:ext cx="3176864" cy="44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3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Discrimination des signes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FA9A2AC-689C-4640-B457-D5FA79889376}"/>
              </a:ext>
            </a:extLst>
          </p:cNvPr>
          <p:cNvSpPr txBox="1"/>
          <p:nvPr/>
        </p:nvSpPr>
        <p:spPr>
          <a:xfrm>
            <a:off x="2571575" y="2915098"/>
            <a:ext cx="4359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dirty="0">
                <a:latin typeface="Abadi" panose="020B0604020104020204" pitchFamily="34" charset="0"/>
              </a:rPr>
              <a:t>Quoi ? </a:t>
            </a:r>
          </a:p>
          <a:p>
            <a:endParaRPr lang="fr-FR" altLang="ja-JP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altLang="ja-JP" dirty="0">
                <a:latin typeface="Abadi" panose="020B0604020104020204" pitchFamily="34" charset="0"/>
              </a:rPr>
              <a:t>Corps</a:t>
            </a:r>
          </a:p>
          <a:p>
            <a:pPr marL="285750" indent="-285750">
              <a:buFontTx/>
              <a:buChar char="-"/>
            </a:pPr>
            <a:r>
              <a:rPr lang="fr-FR" altLang="ja-JP" dirty="0">
                <a:latin typeface="Abadi" panose="020B0604020104020204" pitchFamily="34" charset="0"/>
              </a:rPr>
              <a:t>Mains</a:t>
            </a:r>
          </a:p>
          <a:p>
            <a:pPr marL="285750" indent="-285750">
              <a:buFontTx/>
              <a:buChar char="-"/>
            </a:pPr>
            <a:r>
              <a:rPr lang="fr-FR" altLang="ja-JP" dirty="0">
                <a:latin typeface="Abadi" panose="020B0604020104020204" pitchFamily="34" charset="0"/>
              </a:rPr>
              <a:t>Tête</a:t>
            </a:r>
          </a:p>
          <a:p>
            <a:pPr marL="285750" indent="-285750">
              <a:buFontTx/>
              <a:buChar char="-"/>
            </a:pPr>
            <a:r>
              <a:rPr lang="fr-FR" altLang="ja-JP" dirty="0">
                <a:latin typeface="Abadi" panose="020B0604020104020204" pitchFamily="34" charset="0"/>
              </a:rPr>
              <a:t>Sourcils</a:t>
            </a:r>
          </a:p>
          <a:p>
            <a:pPr marL="285750" indent="-285750">
              <a:buFontTx/>
              <a:buChar char="-"/>
            </a:pPr>
            <a:r>
              <a:rPr lang="fr-FR" altLang="ja-JP" dirty="0">
                <a:latin typeface="Abadi" panose="020B0604020104020204" pitchFamily="34" charset="0"/>
              </a:rPr>
              <a:t>Yeux</a:t>
            </a:r>
          </a:p>
          <a:p>
            <a:pPr marL="285750" indent="-285750">
              <a:buFontTx/>
              <a:buChar char="-"/>
            </a:pPr>
            <a:r>
              <a:rPr lang="fr-FR" altLang="ja-JP" dirty="0">
                <a:latin typeface="Abadi" panose="020B0604020104020204" pitchFamily="34" charset="0"/>
              </a:rPr>
              <a:t>Joues</a:t>
            </a:r>
          </a:p>
          <a:p>
            <a:pPr marL="285750" indent="-285750">
              <a:buFontTx/>
              <a:buChar char="-"/>
            </a:pPr>
            <a:r>
              <a:rPr lang="fr-FR" altLang="ja-JP" dirty="0">
                <a:latin typeface="Abadi" panose="020B0604020104020204" pitchFamily="34" charset="0"/>
              </a:rPr>
              <a:t>Bouche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DF7BF24-A475-43A8-B1EA-4F159A124F45}"/>
              </a:ext>
            </a:extLst>
          </p:cNvPr>
          <p:cNvSpPr txBox="1"/>
          <p:nvPr/>
        </p:nvSpPr>
        <p:spPr>
          <a:xfrm>
            <a:off x="6931152" y="2915098"/>
            <a:ext cx="4359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dirty="0">
                <a:latin typeface="Abadi" panose="020B0604020104020204" pitchFamily="34" charset="0"/>
              </a:rPr>
              <a:t>Comment ? </a:t>
            </a:r>
          </a:p>
          <a:p>
            <a:endParaRPr lang="fr-FR" altLang="ja-JP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altLang="ja-JP" dirty="0">
                <a:latin typeface="Abadi" panose="020B0604020104020204" pitchFamily="34" charset="0"/>
              </a:rPr>
              <a:t>Orientation</a:t>
            </a:r>
          </a:p>
          <a:p>
            <a:pPr marL="285750" indent="-285750">
              <a:buFontTx/>
              <a:buChar char="-"/>
            </a:pPr>
            <a:r>
              <a:rPr lang="fr-FR" altLang="ja-JP" dirty="0">
                <a:latin typeface="Abadi" panose="020B0604020104020204" pitchFamily="34" charset="0"/>
              </a:rPr>
              <a:t>Position</a:t>
            </a:r>
          </a:p>
          <a:p>
            <a:pPr marL="285750" indent="-285750">
              <a:buFontTx/>
              <a:buChar char="-"/>
            </a:pPr>
            <a:r>
              <a:rPr lang="fr-FR" altLang="ja-JP" dirty="0">
                <a:latin typeface="Abadi" panose="020B0604020104020204" pitchFamily="34" charset="0"/>
              </a:rPr>
              <a:t>Mouvement</a:t>
            </a:r>
          </a:p>
        </p:txBody>
      </p:sp>
    </p:spTree>
    <p:extLst>
      <p:ext uri="{BB962C8B-B14F-4D97-AF65-F5344CB8AC3E}">
        <p14:creationId xmlns:p14="http://schemas.microsoft.com/office/powerpoint/2010/main" val="258681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Choix de représentation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FF98E30-C9B8-4DE7-868F-861EFB75D75D}"/>
              </a:ext>
            </a:extLst>
          </p:cNvPr>
          <p:cNvSpPr txBox="1"/>
          <p:nvPr/>
        </p:nvSpPr>
        <p:spPr>
          <a:xfrm>
            <a:off x="1008164" y="1541168"/>
            <a:ext cx="435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dirty="0">
                <a:latin typeface="Abadi" panose="020B0604020104020204" pitchFamily="34" charset="0"/>
              </a:rPr>
              <a:t>Pour une main :</a:t>
            </a: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B517596-249E-4475-8C0A-5673E7A498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7"/>
          <a:stretch/>
        </p:blipFill>
        <p:spPr>
          <a:xfrm>
            <a:off x="1971643" y="2053888"/>
            <a:ext cx="3836670" cy="4172408"/>
          </a:xfrm>
          <a:prstGeom prst="rect">
            <a:avLst/>
          </a:prstGeom>
        </p:spPr>
      </p:pic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D4D9008-5169-4BFE-95AC-AE127E3023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2" r="20963" b="58400"/>
          <a:stretch/>
        </p:blipFill>
        <p:spPr>
          <a:xfrm>
            <a:off x="7289748" y="2730544"/>
            <a:ext cx="4065270" cy="25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9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Choix de représentation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A130FC-DF8C-4083-B4A7-615E0A35BFA8}"/>
              </a:ext>
            </a:extLst>
          </p:cNvPr>
          <p:cNvSpPr/>
          <p:nvPr/>
        </p:nvSpPr>
        <p:spPr>
          <a:xfrm>
            <a:off x="1378283" y="2564648"/>
            <a:ext cx="1472184" cy="359989"/>
          </a:xfrm>
          <a:prstGeom prst="rect">
            <a:avLst/>
          </a:prstGeom>
          <a:solidFill>
            <a:srgbClr val="94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BF2ACF-4E63-4B07-85F1-511A5F0AC20E}"/>
              </a:ext>
            </a:extLst>
          </p:cNvPr>
          <p:cNvSpPr/>
          <p:nvPr/>
        </p:nvSpPr>
        <p:spPr>
          <a:xfrm>
            <a:off x="1530683" y="2717048"/>
            <a:ext cx="1472184" cy="359989"/>
          </a:xfrm>
          <a:prstGeom prst="rect">
            <a:avLst/>
          </a:prstGeom>
          <a:solidFill>
            <a:srgbClr val="94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C64859-2C7B-4D4A-BB29-BA3D7FEA6331}"/>
              </a:ext>
            </a:extLst>
          </p:cNvPr>
          <p:cNvSpPr/>
          <p:nvPr/>
        </p:nvSpPr>
        <p:spPr>
          <a:xfrm>
            <a:off x="1683083" y="2869448"/>
            <a:ext cx="1472184" cy="359989"/>
          </a:xfrm>
          <a:prstGeom prst="rect">
            <a:avLst/>
          </a:prstGeom>
          <a:solidFill>
            <a:srgbClr val="94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82871-F4E6-4C04-9603-756CC928AF1A}"/>
              </a:ext>
            </a:extLst>
          </p:cNvPr>
          <p:cNvSpPr/>
          <p:nvPr/>
        </p:nvSpPr>
        <p:spPr>
          <a:xfrm>
            <a:off x="1835483" y="3021848"/>
            <a:ext cx="1472184" cy="359989"/>
          </a:xfrm>
          <a:prstGeom prst="rect">
            <a:avLst/>
          </a:prstGeom>
          <a:solidFill>
            <a:srgbClr val="94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/>
              <a:t>Vecteur</a:t>
            </a:r>
            <a:endParaRPr kumimoji="1" lang="ja-JP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06CF5-2A1A-406A-BA43-6BD7F7A292EA}"/>
              </a:ext>
            </a:extLst>
          </p:cNvPr>
          <p:cNvSpPr/>
          <p:nvPr/>
        </p:nvSpPr>
        <p:spPr>
          <a:xfrm>
            <a:off x="1922462" y="3029907"/>
            <a:ext cx="131477" cy="359989"/>
          </a:xfrm>
          <a:prstGeom prst="rect">
            <a:avLst/>
          </a:prstGeom>
          <a:solidFill>
            <a:srgbClr val="47A59E"/>
          </a:solidFill>
          <a:ln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AD8B0B3-D7A4-4EF4-996A-A28C9C2D5A60}"/>
              </a:ext>
            </a:extLst>
          </p:cNvPr>
          <p:cNvCxnSpPr>
            <a:stCxn id="3" idx="2"/>
          </p:cNvCxnSpPr>
          <p:nvPr/>
        </p:nvCxnSpPr>
        <p:spPr>
          <a:xfrm flipH="1">
            <a:off x="1378283" y="3389896"/>
            <a:ext cx="609918" cy="76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5C9FB6D-C81B-4E31-A70E-0590B9FC7736}"/>
              </a:ext>
            </a:extLst>
          </p:cNvPr>
          <p:cNvCxnSpPr>
            <a:stCxn id="3" idx="2"/>
          </p:cNvCxnSpPr>
          <p:nvPr/>
        </p:nvCxnSpPr>
        <p:spPr>
          <a:xfrm>
            <a:off x="1988201" y="3389896"/>
            <a:ext cx="583374" cy="75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1FDDD95-99DB-4905-A8FD-A5A3C841949A}"/>
              </a:ext>
            </a:extLst>
          </p:cNvPr>
          <p:cNvSpPr/>
          <p:nvPr/>
        </p:nvSpPr>
        <p:spPr>
          <a:xfrm>
            <a:off x="1378283" y="4151376"/>
            <a:ext cx="1193292" cy="359989"/>
          </a:xfrm>
          <a:prstGeom prst="rect">
            <a:avLst/>
          </a:prstGeom>
          <a:solidFill>
            <a:srgbClr val="47A59E"/>
          </a:solidFill>
          <a:ln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600" dirty="0"/>
              <a:t>x, y, score</a:t>
            </a:r>
            <a:endParaRPr kumimoji="1" lang="ja-JP" altLang="en-US" sz="1600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AC5C29EE-17B3-409A-8A4B-97687A7E1079}"/>
              </a:ext>
            </a:extLst>
          </p:cNvPr>
          <p:cNvSpPr/>
          <p:nvPr/>
        </p:nvSpPr>
        <p:spPr>
          <a:xfrm>
            <a:off x="4715911" y="2548740"/>
            <a:ext cx="927667" cy="481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117AE1D-F192-440D-8043-1A9FB5FB7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4" t="5419" r="9506" b="6513"/>
          <a:stretch/>
        </p:blipFill>
        <p:spPr>
          <a:xfrm>
            <a:off x="6859153" y="2145710"/>
            <a:ext cx="2303731" cy="2112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F658146-000B-4B55-BA4F-BFD468CAD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4" t="5419" r="9506" b="6513"/>
          <a:stretch/>
        </p:blipFill>
        <p:spPr>
          <a:xfrm>
            <a:off x="7011553" y="2298110"/>
            <a:ext cx="2303731" cy="2112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025B4AA-54E1-4E6F-BA5E-73C5E73C5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4" t="5419" r="9506" b="6513"/>
          <a:stretch/>
        </p:blipFill>
        <p:spPr>
          <a:xfrm>
            <a:off x="7163953" y="2450510"/>
            <a:ext cx="2303731" cy="2112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E6FB175-642E-4A10-A801-07E0B1046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4" t="5419" r="9506" b="6513"/>
          <a:stretch/>
        </p:blipFill>
        <p:spPr>
          <a:xfrm>
            <a:off x="7316353" y="2602910"/>
            <a:ext cx="2303731" cy="2112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F53FA99-0F03-4AEB-A973-D1DBCF619FBF}"/>
              </a:ext>
            </a:extLst>
          </p:cNvPr>
          <p:cNvCxnSpPr/>
          <p:nvPr/>
        </p:nvCxnSpPr>
        <p:spPr>
          <a:xfrm flipH="1">
            <a:off x="7613203" y="4410374"/>
            <a:ext cx="609918" cy="76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D7F25C7-BDA0-431D-A6F0-858309127D2C}"/>
              </a:ext>
            </a:extLst>
          </p:cNvPr>
          <p:cNvCxnSpPr/>
          <p:nvPr/>
        </p:nvCxnSpPr>
        <p:spPr>
          <a:xfrm>
            <a:off x="8223121" y="4410374"/>
            <a:ext cx="583374" cy="75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C7D186-F7C3-4A6F-9A34-2B469F4A1F96}"/>
              </a:ext>
            </a:extLst>
          </p:cNvPr>
          <p:cNvSpPr/>
          <p:nvPr/>
        </p:nvSpPr>
        <p:spPr>
          <a:xfrm>
            <a:off x="7448280" y="5171854"/>
            <a:ext cx="1549681" cy="359989"/>
          </a:xfrm>
          <a:prstGeom prst="rect">
            <a:avLst/>
          </a:prstGeom>
          <a:solidFill>
            <a:srgbClr val="47A59E"/>
          </a:solidFill>
          <a:ln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600" dirty="0"/>
              <a:t>angle, r, score</a:t>
            </a:r>
            <a:endParaRPr kumimoji="1" lang="ja-JP" altLang="en-US" sz="1600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48D50757-DF2F-4D70-83C3-2D24959C218E}"/>
              </a:ext>
            </a:extLst>
          </p:cNvPr>
          <p:cNvSpPr/>
          <p:nvPr/>
        </p:nvSpPr>
        <p:spPr>
          <a:xfrm rot="10800000">
            <a:off x="4677758" y="3141267"/>
            <a:ext cx="927667" cy="481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95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Choix de représentation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AC5C29EE-17B3-409A-8A4B-97687A7E1079}"/>
              </a:ext>
            </a:extLst>
          </p:cNvPr>
          <p:cNvSpPr/>
          <p:nvPr/>
        </p:nvSpPr>
        <p:spPr>
          <a:xfrm>
            <a:off x="4715911" y="2548740"/>
            <a:ext cx="927667" cy="481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48D50757-DF2F-4D70-83C3-2D24959C218E}"/>
              </a:ext>
            </a:extLst>
          </p:cNvPr>
          <p:cNvSpPr/>
          <p:nvPr/>
        </p:nvSpPr>
        <p:spPr>
          <a:xfrm rot="10800000">
            <a:off x="4677758" y="3141267"/>
            <a:ext cx="927667" cy="481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34F44-5066-4007-B2BA-9439E66E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75" y="1997752"/>
            <a:ext cx="2700603" cy="356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F0684E-DADA-46BA-82AF-0CB492E5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63" y="1454920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384755-1CC2-489F-9FD9-989A0939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6760">
            <a:off x="6326935" y="4130976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6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Classification GNN simple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59C265-1471-4B90-876B-45B93010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92" y="2079473"/>
            <a:ext cx="8132826" cy="3579223"/>
          </a:xfrm>
          <a:prstGeom prst="rect">
            <a:avLst/>
          </a:prstGeom>
        </p:spPr>
      </p:pic>
      <p:pic>
        <p:nvPicPr>
          <p:cNvPr id="2050" name="Picture 2" descr="check | ENR'CERT">
            <a:extLst>
              <a:ext uri="{FF2B5EF4-FFF2-40B4-BE49-F238E27FC236}">
                <a16:creationId xmlns:a16="http://schemas.microsoft.com/office/drawing/2014/main" id="{CAF7024A-A65B-4137-839A-C57B70A3A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851" y="3511296"/>
            <a:ext cx="342581" cy="3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44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65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Abadi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Miguens</dc:creator>
  <cp:lastModifiedBy>Nathan Miguens</cp:lastModifiedBy>
  <cp:revision>53</cp:revision>
  <dcterms:created xsi:type="dcterms:W3CDTF">2020-03-17T19:39:42Z</dcterms:created>
  <dcterms:modified xsi:type="dcterms:W3CDTF">2020-06-08T10:01:58Z</dcterms:modified>
</cp:coreProperties>
</file>