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59E"/>
    <a:srgbClr val="94CEFF"/>
    <a:srgbClr val="434C5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4089860-1870-4B5E-9C6A-61F18449F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D3F3E-EA3E-4858-9C2E-FD2303A63D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BD052-0B48-4876-977B-0DB7ECEE3678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6AAAE7-151A-4771-BD71-A1511A0B2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BEF68A-7399-46A1-89A6-52F38C743A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196-2D65-4C2D-BB40-1154AD6A76B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1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14C23-7997-4C39-8360-08E9062F41D6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6DDB-73C2-44B7-B9F9-A63C02CCBC16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215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2DE98C4-4115-4387-BD13-B60CD1B9C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fr-FR" altLang="ja-JP" dirty="0"/>
              <a:t>Modifiez le style des sous-titres du masque</a:t>
            </a:r>
            <a:endParaRPr kumimoji="1" lang="ja-JP" alt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05494-5022-40CD-B469-6EC79252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047B8D-197C-4FF0-A29E-549D26D43FD4}" type="datetime1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4B480-7AC0-47DD-81F4-6993947C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F214A-0FD3-4264-8943-08FCB0CB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5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FD636-A8E5-4B49-BCEC-D5837E5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E8E08-2CD4-415E-AB51-7B5B68CE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FB0FB-2749-4702-B7B2-0724D859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99527-887B-40B7-9433-73B38F1AF82B}" type="datetime1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533F7-5717-468B-8EB6-D9003ECA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3E9FF-D7A5-463C-ADE4-140960B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0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392BE-7D85-4D46-8D82-2BFDAE96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63536B-4555-441A-989A-4B0C5731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DA77-3933-4DA6-AD0F-1387B292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0F87A9-1A1C-40A3-8C7B-59D747DA8748}" type="datetime1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4AFF1-783E-4F9F-BE61-496FADE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258C2-0C8B-47E3-BF5C-BFCD5BC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DB403-4D3C-4715-8C22-79D4CE41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DE1FE-ADE1-45EF-AFE8-0A3B240D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62016-8656-49A0-90D0-000FB415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5905-58CC-4E9E-9BCE-FB38932ADB91}" type="datetime1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6A644-0CBA-420A-821A-8280493C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87513-6DA0-4590-8B0B-0318D9B9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3FA1C-1C24-41A6-A0E6-3E9CFA74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006E9-5A3C-4D61-B491-F36D0E33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73771-2C6F-4F28-8B65-D875821F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F7CC30-1A87-48D7-A5D0-BACF0C17D8BD}" type="datetime1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C94D-EDA1-4F8B-8890-E02F312D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2379E-29F8-40F0-9735-C5752C3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DFEC-779A-4CE4-BF5E-89E86DBD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2881-D34C-4281-B43A-76E9172F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9683-5D99-4366-BC7B-43AE304C1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2BEA3-BFE8-4178-9001-26473E9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9E0392-495A-4529-B78B-7982DB67CCBB}" type="datetime1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6F43E5-AA61-40FA-9274-E3AC33A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9B00B-B4F5-40B4-88DD-7679B74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7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0CA2A-FAAA-4540-87FE-CCE19685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9C3B5-EBB2-4C4A-BE35-D779E273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46B1C0-1CF9-460F-8C2F-C903C295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3AEB3A-3AB0-4DEF-BB92-29BE96973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C49F63-8ADF-4B76-A74F-A5BF52867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DAB3D7-8124-4896-AF33-38CB835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CB8372-A324-40C0-B3DF-57D0686E437F}" type="datetime1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930D25-3F04-4937-BDBC-611D1079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181629-4F68-4E4C-8363-6BC208F9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9B92E-CDC6-4C82-B1AB-727FFD4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37AE6C-D68C-4945-8ABE-BA577A1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1EC6F5-0301-425D-B9BF-8333B2267893}" type="datetime1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E223D-9B58-4EC9-9DA9-9F58C3C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06E43A-BB67-4889-AD87-FBEFCD0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2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AC4016-0D7B-4016-ADA2-80C702BD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F5A75-0F9B-4B41-A187-1EF4829049B0}" type="datetime1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FEB7D4-57DC-4AF8-9DA1-A5D40505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B8F51-6B92-4456-85FF-DEF95CBC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29227-FE23-4DF3-8C83-575B6613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DC522-74AC-41EF-9D9C-472B95CE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755E3F-6343-4C65-A95E-A552948C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D93E4-E286-447D-ABB1-1F59CE7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F1003-F020-4BAA-88D6-048CD50B9519}" type="datetime1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49224-6A2E-406D-ADE8-61C36BD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21AA7-9F99-4735-9D1B-4B1E3F6A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5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9D3C3-E4CB-457E-9F84-F61BCE19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89FB8C-937A-484D-8F45-1B2F48D05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331382-B241-4801-9E1D-4E0C2096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7F86E-9B1C-431D-974E-ADD94E4D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656B2C-C3A2-4EB9-B47A-B21E272A88A7}" type="datetime1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F0A56-DDA0-4B4C-AAA8-E85D63B7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0B2E0-F489-4A2A-AE07-F39FA60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5476C-455F-4747-BC65-1FB82746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08A1E71A-C864-4801-A8F7-BDF60BE4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0309454">
            <a:off x="4944337" y="-343737"/>
            <a:ext cx="357525" cy="7670564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20185046" flipH="1">
            <a:off x="5137133" y="-2957594"/>
            <a:ext cx="9785168" cy="11097176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5762686" y="3287921"/>
            <a:ext cx="570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Compte rendu – Semaine 6</a:t>
            </a:r>
            <a:endParaRPr kumimoji="1" lang="fr-FR" altLang="ja-JP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026" name="Picture 2" descr="Université de Tours - Accueil">
            <a:extLst>
              <a:ext uri="{FF2B5EF4-FFF2-40B4-BE49-F238E27FC236}">
                <a16:creationId xmlns:a16="http://schemas.microsoft.com/office/drawing/2014/main" id="{AD21F70D-0F75-42A9-AB2E-20DFC495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3141892"/>
            <a:ext cx="3608832" cy="9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Sommaire 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5501AD-D7CC-4D77-92F2-77EE7D5C1A75}"/>
              </a:ext>
            </a:extLst>
          </p:cNvPr>
          <p:cNvSpPr txBox="1"/>
          <p:nvPr/>
        </p:nvSpPr>
        <p:spPr>
          <a:xfrm>
            <a:off x="2386847" y="2125855"/>
            <a:ext cx="7318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WLASL - Téléchargement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WLASL </a:t>
            </a: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altLang="ja-JP" sz="3200" dirty="0">
                <a:latin typeface="Abadi" panose="020B0604020202020204" pitchFamily="34" charset="0"/>
              </a:rPr>
              <a:t> JSON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JSON </a:t>
            </a: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 altLang="ja-JP" sz="3200" dirty="0" err="1">
                <a:latin typeface="Abadi" panose="020B0604020202020204" pitchFamily="34" charset="0"/>
                <a:sym typeface="Wingdings" panose="05000000000000000000" pitchFamily="2" charset="2"/>
              </a:rPr>
              <a:t>STGraph</a:t>
            </a:r>
            <a:endParaRPr lang="fr-FR" altLang="ja-JP" sz="3200" dirty="0">
              <a:latin typeface="Abadi" panose="020B0604020202020204" pitchFamily="34" charset="0"/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Classification</a:t>
            </a:r>
            <a:endParaRPr lang="fr-FR" altLang="ja-JP" sz="32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WLASL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C47FA56-81D5-4277-986D-C43D2327E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03" y="1516578"/>
            <a:ext cx="8353425" cy="2847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F995BC-5560-4916-A9B1-7518E20A08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912"/>
          <a:stretch/>
        </p:blipFill>
        <p:spPr>
          <a:xfrm>
            <a:off x="3489198" y="4717284"/>
            <a:ext cx="5067300" cy="9527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5F51321-5A04-4BAB-9D8D-BA16C37BA5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0" b="86292"/>
          <a:stretch/>
        </p:blipFill>
        <p:spPr>
          <a:xfrm>
            <a:off x="3489198" y="4427242"/>
            <a:ext cx="5067300" cy="2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9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Proposition pour la suite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F9B6E03-020D-4EE2-9639-DCD47EF2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98" y="1725834"/>
            <a:ext cx="10229660" cy="18599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053DEF-A0EA-420A-908E-A90ECC2C5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844" y="3638110"/>
            <a:ext cx="7826311" cy="28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7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WLASL </a:t>
            </a:r>
            <a:r>
              <a:rPr lang="fr-FR" altLang="ja-JP" sz="3600" dirty="0">
                <a:latin typeface="Abadi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altLang="ja-JP" sz="3600" dirty="0">
                <a:latin typeface="Abadi" panose="020B0604020202020204" pitchFamily="34" charset="0"/>
              </a:rPr>
              <a:t> JSON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3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JSON </a:t>
            </a:r>
            <a:r>
              <a:rPr lang="fr-FR" altLang="ja-JP" sz="3600" dirty="0">
                <a:latin typeface="Abadi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 altLang="ja-JP" sz="3600" dirty="0" err="1">
                <a:latin typeface="Abadi" panose="020B0604020202020204" pitchFamily="34" charset="0"/>
                <a:sym typeface="Wingdings" panose="05000000000000000000" pitchFamily="2" charset="2"/>
              </a:rPr>
              <a:t>STGraph</a:t>
            </a:r>
            <a:endParaRPr lang="fr-FR" altLang="ja-JP" sz="3600" dirty="0"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32DF104-790A-4040-89B8-059DA4A09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0" t="26295" r="32950" b="13685"/>
          <a:stretch/>
        </p:blipFill>
        <p:spPr>
          <a:xfrm>
            <a:off x="853415" y="1679714"/>
            <a:ext cx="4626864" cy="411619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2E805A-88DF-47AD-B7FF-011303D35C2C}"/>
              </a:ext>
            </a:extLst>
          </p:cNvPr>
          <p:cNvSpPr txBox="1"/>
          <p:nvPr/>
        </p:nvSpPr>
        <p:spPr>
          <a:xfrm>
            <a:off x="6463125" y="3163824"/>
            <a:ext cx="387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fr-FR" altLang="ja-JP" dirty="0"/>
              <a:t>Seuil de confiance</a:t>
            </a:r>
          </a:p>
          <a:p>
            <a:pPr marL="285750" indent="-285750">
              <a:buFontTx/>
              <a:buChar char="-"/>
            </a:pPr>
            <a:endParaRPr kumimoji="1" lang="fr-FR" altLang="ja-JP" dirty="0"/>
          </a:p>
          <a:p>
            <a:pPr marL="285750" indent="-285750">
              <a:buFontTx/>
              <a:buChar char="-"/>
            </a:pPr>
            <a:r>
              <a:rPr lang="fr-FR" altLang="ja-JP" dirty="0"/>
              <a:t>Polaire ou cartésien</a:t>
            </a:r>
          </a:p>
          <a:p>
            <a:pPr marL="285750" indent="-285750">
              <a:buFontTx/>
              <a:buChar char="-"/>
            </a:pPr>
            <a:endParaRPr lang="fr-FR" altLang="ja-JP" dirty="0"/>
          </a:p>
          <a:p>
            <a:pPr marL="285750" indent="-285750">
              <a:buFontTx/>
              <a:buChar char="-"/>
            </a:pPr>
            <a:r>
              <a:rPr kumimoji="1" lang="fr-FR" altLang="ja-JP" dirty="0"/>
              <a:t>Nombre de frame par seconde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45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Classification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F942515-1B17-4F07-81AE-DBA3925C9B29}"/>
              </a:ext>
            </a:extLst>
          </p:cNvPr>
          <p:cNvSpPr txBox="1"/>
          <p:nvPr/>
        </p:nvSpPr>
        <p:spPr>
          <a:xfrm>
            <a:off x="2407385" y="2331720"/>
            <a:ext cx="5794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fr-FR" altLang="ja-JP" dirty="0"/>
              <a:t>Travailler sur GPU</a:t>
            </a:r>
          </a:p>
          <a:p>
            <a:pPr marL="285750" indent="-285750">
              <a:buFontTx/>
              <a:buChar char="-"/>
            </a:pPr>
            <a:endParaRPr lang="fr-FR" altLang="ja-JP" dirty="0"/>
          </a:p>
          <a:p>
            <a:pPr marL="285750" indent="-285750">
              <a:buFontTx/>
              <a:buChar char="-"/>
            </a:pPr>
            <a:r>
              <a:rPr kumimoji="1" lang="fr-FR" altLang="ja-JP" dirty="0"/>
              <a:t>Jouer sur les paramètres</a:t>
            </a:r>
          </a:p>
          <a:p>
            <a:pPr marL="285750" indent="-285750">
              <a:buFontTx/>
              <a:buChar char="-"/>
            </a:pPr>
            <a:endParaRPr lang="fr-FR" altLang="ja-JP" dirty="0"/>
          </a:p>
          <a:p>
            <a:pPr marL="285750" indent="-285750">
              <a:buFontTx/>
              <a:buChar char="-"/>
            </a:pPr>
            <a:r>
              <a:rPr kumimoji="1" lang="fr-FR" altLang="ja-JP" dirty="0"/>
              <a:t>Chercher des classes qui fonctionnent bien </a:t>
            </a:r>
            <a:r>
              <a:rPr kumimoji="1" lang="fr-FR" altLang="ja-JP"/>
              <a:t>pour faire une démo</a:t>
            </a:r>
            <a:endParaRPr kumimoji="1" lang="fr-FR" altLang="ja-JP" dirty="0"/>
          </a:p>
          <a:p>
            <a:pPr marL="285750" indent="-285750">
              <a:buFontTx/>
              <a:buChar char="-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4157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56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Abadi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Miguens</dc:creator>
  <cp:lastModifiedBy>Nathan Miguens</cp:lastModifiedBy>
  <cp:revision>67</cp:revision>
  <dcterms:created xsi:type="dcterms:W3CDTF">2020-03-17T19:39:42Z</dcterms:created>
  <dcterms:modified xsi:type="dcterms:W3CDTF">2020-06-23T08:28:25Z</dcterms:modified>
</cp:coreProperties>
</file>