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8" r:id="rId3"/>
    <p:sldId id="278" r:id="rId4"/>
    <p:sldId id="295" r:id="rId5"/>
    <p:sldId id="286" r:id="rId6"/>
    <p:sldId id="287" r:id="rId7"/>
    <p:sldId id="288" r:id="rId8"/>
    <p:sldId id="285" r:id="rId9"/>
    <p:sldId id="290" r:id="rId10"/>
    <p:sldId id="289" r:id="rId11"/>
    <p:sldId id="291" r:id="rId12"/>
    <p:sldId id="292" r:id="rId13"/>
    <p:sldId id="293" r:id="rId14"/>
    <p:sldId id="294" r:id="rId15"/>
    <p:sldId id="284" r:id="rId16"/>
    <p:sldId id="297" r:id="rId17"/>
    <p:sldId id="296" r:id="rId18"/>
    <p:sldId id="298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A59E"/>
    <a:srgbClr val="434C55"/>
    <a:srgbClr val="94CEFF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62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54089860-1870-4B5E-9C6A-61F18449F9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4AD3F3E-EA3E-4858-9C2E-FD2303A63D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BD052-0B48-4876-977B-0DB7ECEE3678}" type="datetimeFigureOut">
              <a:rPr kumimoji="1" lang="ja-JP" altLang="en-US" smtClean="0"/>
              <a:t>2020/7/10</a:t>
            </a:fld>
            <a:endParaRPr kumimoji="1" lang="ja-JP" alt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A6AAAE7-151A-4771-BD71-A1511A0B2B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2BEF68A-7399-46A1-89A6-52F38C743A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558196-2D65-4C2D-BB40-1154AD6A76B1}" type="slidenum">
              <a:rPr kumimoji="1" lang="ja-JP" altLang="en-US" smtClean="0"/>
              <a:t>‹N°›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9115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C14C23-7997-4C39-8360-08E9062F41D6}" type="datetimeFigureOut">
              <a:rPr kumimoji="1" lang="ja-JP" altLang="en-US" smtClean="0"/>
              <a:t>2020/7/10</a:t>
            </a:fld>
            <a:endParaRPr kumimoji="1" lang="ja-JP" alt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fr-FR" altLang="ja-JP"/>
              <a:t>Cliquez pour modifier les styles du texte du masque</a:t>
            </a:r>
          </a:p>
          <a:p>
            <a:pPr lvl="1"/>
            <a:r>
              <a:rPr kumimoji="1" lang="fr-FR" altLang="ja-JP"/>
              <a:t>Deuxième niveau</a:t>
            </a:r>
          </a:p>
          <a:p>
            <a:pPr lvl="2"/>
            <a:r>
              <a:rPr kumimoji="1" lang="fr-FR" altLang="ja-JP"/>
              <a:t>Troisième niveau</a:t>
            </a:r>
          </a:p>
          <a:p>
            <a:pPr lvl="3"/>
            <a:r>
              <a:rPr kumimoji="1" lang="fr-FR" altLang="ja-JP"/>
              <a:t>Quatrième niveau</a:t>
            </a:r>
          </a:p>
          <a:p>
            <a:pPr lvl="4"/>
            <a:r>
              <a:rPr kumimoji="1" lang="fr-FR" altLang="ja-JP"/>
              <a:t>Cinquième niveau</a:t>
            </a:r>
            <a:endParaRPr kumimoji="1" lang="ja-JP" alt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86DDB-73C2-44B7-B9F9-A63C02CCBC16}" type="slidenum">
              <a:rPr kumimoji="1" lang="ja-JP" altLang="en-US" smtClean="0"/>
              <a:t>‹N°›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12157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92DE98C4-4115-4387-BD13-B60CD1B9C0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fr-FR" altLang="ja-JP" dirty="0"/>
              <a:t>Modifiez le style des sous-titres du masque</a:t>
            </a:r>
            <a:endParaRPr kumimoji="1" lang="ja-JP" alt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405494-5022-40CD-B469-6EC79252DF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047B8D-197C-4FF0-A29E-549D26D43FD4}" type="datetime1">
              <a:rPr kumimoji="1" lang="ja-JP" altLang="en-US" smtClean="0"/>
              <a:t>2020/7/10</a:t>
            </a:fld>
            <a:endParaRPr kumimoji="1" lang="ja-JP" alt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A4B480-7AC0-47DD-81F4-6993947C9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3F214A-0FD3-4264-8943-08FCB0CB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D294-DF4E-4087-A55F-33C5A84FF548}" type="slidenum">
              <a:rPr kumimoji="1" lang="ja-JP" altLang="en-US" smtClean="0"/>
              <a:t>‹N°›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508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9FD636-A8E5-4B49-BCEC-D5837E544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fr-FR" altLang="ja-JP"/>
              <a:t>Modifiez le style du titre</a:t>
            </a:r>
            <a:endParaRPr kumimoji="1" lang="ja-JP" alt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DCE8E08-2CD4-415E-AB51-7B5B68CED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fr-FR" altLang="ja-JP"/>
              <a:t>Cliquez pour modifier les styles du texte du masque</a:t>
            </a:r>
          </a:p>
          <a:p>
            <a:pPr lvl="1"/>
            <a:r>
              <a:rPr kumimoji="1" lang="fr-FR" altLang="ja-JP"/>
              <a:t>Deuxième niveau</a:t>
            </a:r>
          </a:p>
          <a:p>
            <a:pPr lvl="2"/>
            <a:r>
              <a:rPr kumimoji="1" lang="fr-FR" altLang="ja-JP"/>
              <a:t>Troisième niveau</a:t>
            </a:r>
          </a:p>
          <a:p>
            <a:pPr lvl="3"/>
            <a:r>
              <a:rPr kumimoji="1" lang="fr-FR" altLang="ja-JP"/>
              <a:t>Quatrième niveau</a:t>
            </a:r>
          </a:p>
          <a:p>
            <a:pPr lvl="4"/>
            <a:r>
              <a:rPr kumimoji="1" lang="fr-FR" altLang="ja-JP"/>
              <a:t>Cinquième niveau</a:t>
            </a:r>
            <a:endParaRPr kumimoji="1" lang="ja-JP" alt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3FB0FB-2749-4702-B7B2-0724D859F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E99527-887B-40B7-9433-73B38F1AF82B}" type="datetime1">
              <a:rPr kumimoji="1" lang="ja-JP" altLang="en-US" smtClean="0"/>
              <a:t>2020/7/10</a:t>
            </a:fld>
            <a:endParaRPr kumimoji="1" lang="ja-JP" alt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7533F7-5717-468B-8EB6-D9003ECA7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43E9FF-D7A5-463C-ADE4-140960BFA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D294-DF4E-4087-A55F-33C5A84FF548}" type="slidenum">
              <a:rPr kumimoji="1" lang="ja-JP" altLang="en-US" smtClean="0"/>
              <a:t>‹N°›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6037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E2392BE-7D85-4D46-8D82-2BFDAE960E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fr-FR" altLang="ja-JP"/>
              <a:t>Modifiez le style du titre</a:t>
            </a:r>
            <a:endParaRPr kumimoji="1" lang="ja-JP" alt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163536B-4555-441A-989A-4B0C57317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fr-FR" altLang="ja-JP"/>
              <a:t>Cliquez pour modifier les styles du texte du masque</a:t>
            </a:r>
          </a:p>
          <a:p>
            <a:pPr lvl="1"/>
            <a:r>
              <a:rPr kumimoji="1" lang="fr-FR" altLang="ja-JP"/>
              <a:t>Deuxième niveau</a:t>
            </a:r>
          </a:p>
          <a:p>
            <a:pPr lvl="2"/>
            <a:r>
              <a:rPr kumimoji="1" lang="fr-FR" altLang="ja-JP"/>
              <a:t>Troisième niveau</a:t>
            </a:r>
          </a:p>
          <a:p>
            <a:pPr lvl="3"/>
            <a:r>
              <a:rPr kumimoji="1" lang="fr-FR" altLang="ja-JP"/>
              <a:t>Quatrième niveau</a:t>
            </a:r>
          </a:p>
          <a:p>
            <a:pPr lvl="4"/>
            <a:r>
              <a:rPr kumimoji="1" lang="fr-FR" altLang="ja-JP"/>
              <a:t>Cinquième niveau</a:t>
            </a:r>
            <a:endParaRPr kumimoji="1" lang="ja-JP" alt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21DA77-3933-4DA6-AD0F-1387B29267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0F87A9-1A1C-40A3-8C7B-59D747DA8748}" type="datetime1">
              <a:rPr kumimoji="1" lang="ja-JP" altLang="en-US" smtClean="0"/>
              <a:t>2020/7/10</a:t>
            </a:fld>
            <a:endParaRPr kumimoji="1" lang="ja-JP" alt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74AFF1-783E-4F9F-BE61-496FADE9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1258C2-0C8B-47E3-BF5C-BFCD5BC21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D294-DF4E-4087-A55F-33C5A84FF548}" type="slidenum">
              <a:rPr kumimoji="1" lang="ja-JP" altLang="en-US" smtClean="0"/>
              <a:t>‹N°›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5790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EDB403-4D3C-4715-8C22-79D4CE41E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fr-FR" altLang="ja-JP"/>
              <a:t>Modifiez le style du titre</a:t>
            </a:r>
            <a:endParaRPr kumimoji="1" lang="ja-JP" alt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DDE1FE-ADE1-45EF-AFE8-0A3B240D8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fr-FR" altLang="ja-JP"/>
              <a:t>Cliquez pour modifier les styles du texte du masque</a:t>
            </a:r>
          </a:p>
          <a:p>
            <a:pPr lvl="1"/>
            <a:r>
              <a:rPr kumimoji="1" lang="fr-FR" altLang="ja-JP"/>
              <a:t>Deuxième niveau</a:t>
            </a:r>
          </a:p>
          <a:p>
            <a:pPr lvl="2"/>
            <a:r>
              <a:rPr kumimoji="1" lang="fr-FR" altLang="ja-JP"/>
              <a:t>Troisième niveau</a:t>
            </a:r>
          </a:p>
          <a:p>
            <a:pPr lvl="3"/>
            <a:r>
              <a:rPr kumimoji="1" lang="fr-FR" altLang="ja-JP"/>
              <a:t>Quatrième niveau</a:t>
            </a:r>
          </a:p>
          <a:p>
            <a:pPr lvl="4"/>
            <a:r>
              <a:rPr kumimoji="1" lang="fr-FR" altLang="ja-JP"/>
              <a:t>Cinquième niveau</a:t>
            </a:r>
            <a:endParaRPr kumimoji="1" lang="ja-JP" alt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362016-8656-49A0-90D0-000FB41599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EB5905-58CC-4E9E-9BCE-FB38932ADB91}" type="datetime1">
              <a:rPr kumimoji="1" lang="ja-JP" altLang="en-US" smtClean="0"/>
              <a:t>2020/7/10</a:t>
            </a:fld>
            <a:endParaRPr kumimoji="1" lang="ja-JP" alt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56A644-0CBA-420A-821A-8280493C7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987513-6DA0-4590-8B0B-0318D9B98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D294-DF4E-4087-A55F-33C5A84FF548}" type="slidenum">
              <a:rPr kumimoji="1" lang="ja-JP" altLang="en-US" smtClean="0"/>
              <a:t>‹N°›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2772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F3FA1C-1C24-41A6-A0E6-3E9CFA74A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fr-FR" altLang="ja-JP"/>
              <a:t>Modifiez le style du titre</a:t>
            </a:r>
            <a:endParaRPr kumimoji="1" lang="ja-JP" alt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9006E9-5A3C-4D61-B491-F36D0E332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fr-FR" altLang="ja-JP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973771-2C6F-4F28-8B65-D875821F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EF7CC30-1A87-48D7-A5D0-BACF0C17D8BD}" type="datetime1">
              <a:rPr kumimoji="1" lang="ja-JP" altLang="en-US" smtClean="0"/>
              <a:t>2020/7/10</a:t>
            </a:fld>
            <a:endParaRPr kumimoji="1" lang="ja-JP" alt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5EC94D-EDA1-4F8B-8890-E02F312D8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C2379E-29F8-40F0-9735-C5752C38F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D294-DF4E-4087-A55F-33C5A84FF548}" type="slidenum">
              <a:rPr kumimoji="1" lang="ja-JP" altLang="en-US" smtClean="0"/>
              <a:t>‹N°›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4800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EFDFEC-779A-4CE4-BF5E-89E86DBD8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fr-FR" altLang="ja-JP"/>
              <a:t>Modifiez le style du titre</a:t>
            </a:r>
            <a:endParaRPr kumimoji="1" lang="ja-JP" alt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4D2881-D34C-4281-B43A-76E9172F61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fr-FR" altLang="ja-JP"/>
              <a:t>Cliquez pour modifier les styles du texte du masque</a:t>
            </a:r>
          </a:p>
          <a:p>
            <a:pPr lvl="1"/>
            <a:r>
              <a:rPr kumimoji="1" lang="fr-FR" altLang="ja-JP"/>
              <a:t>Deuxième niveau</a:t>
            </a:r>
          </a:p>
          <a:p>
            <a:pPr lvl="2"/>
            <a:r>
              <a:rPr kumimoji="1" lang="fr-FR" altLang="ja-JP"/>
              <a:t>Troisième niveau</a:t>
            </a:r>
          </a:p>
          <a:p>
            <a:pPr lvl="3"/>
            <a:r>
              <a:rPr kumimoji="1" lang="fr-FR" altLang="ja-JP"/>
              <a:t>Quatrième niveau</a:t>
            </a:r>
          </a:p>
          <a:p>
            <a:pPr lvl="4"/>
            <a:r>
              <a:rPr kumimoji="1" lang="fr-FR" altLang="ja-JP"/>
              <a:t>Cinquième niveau</a:t>
            </a:r>
            <a:endParaRPr kumimoji="1" lang="ja-JP" alt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D09683-5D99-4366-BC7B-43AE304C1F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fr-FR" altLang="ja-JP"/>
              <a:t>Cliquez pour modifier les styles du texte du masque</a:t>
            </a:r>
          </a:p>
          <a:p>
            <a:pPr lvl="1"/>
            <a:r>
              <a:rPr kumimoji="1" lang="fr-FR" altLang="ja-JP"/>
              <a:t>Deuxième niveau</a:t>
            </a:r>
          </a:p>
          <a:p>
            <a:pPr lvl="2"/>
            <a:r>
              <a:rPr kumimoji="1" lang="fr-FR" altLang="ja-JP"/>
              <a:t>Troisième niveau</a:t>
            </a:r>
          </a:p>
          <a:p>
            <a:pPr lvl="3"/>
            <a:r>
              <a:rPr kumimoji="1" lang="fr-FR" altLang="ja-JP"/>
              <a:t>Quatrième niveau</a:t>
            </a:r>
          </a:p>
          <a:p>
            <a:pPr lvl="4"/>
            <a:r>
              <a:rPr kumimoji="1" lang="fr-FR" altLang="ja-JP"/>
              <a:t>Cinquième niveau</a:t>
            </a:r>
            <a:endParaRPr kumimoji="1" lang="ja-JP" alt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F02BEA3-BFE8-4178-9001-26473E9047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9E0392-495A-4529-B78B-7982DB67CCBB}" type="datetime1">
              <a:rPr kumimoji="1" lang="ja-JP" altLang="en-US" smtClean="0"/>
              <a:t>2020/7/10</a:t>
            </a:fld>
            <a:endParaRPr kumimoji="1" lang="ja-JP" alt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6F43E5-AA61-40FA-9274-E3AC33A59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A9B00B-B4F5-40B4-88DD-7679B7459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D294-DF4E-4087-A55F-33C5A84FF548}" type="slidenum">
              <a:rPr kumimoji="1" lang="ja-JP" altLang="en-US" smtClean="0"/>
              <a:t>‹N°›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9377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60CA2A-FAAA-4540-87FE-CCE19685D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fr-FR" altLang="ja-JP"/>
              <a:t>Modifiez le style du titre</a:t>
            </a:r>
            <a:endParaRPr kumimoji="1" lang="ja-JP" alt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239C3B5-EBB2-4C4A-BE35-D779E2739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fr-FR" altLang="ja-JP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46B1C0-1CF9-460F-8C2F-C903C2953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fr-FR" altLang="ja-JP"/>
              <a:t>Cliquez pour modifier les styles du texte du masque</a:t>
            </a:r>
          </a:p>
          <a:p>
            <a:pPr lvl="1"/>
            <a:r>
              <a:rPr kumimoji="1" lang="fr-FR" altLang="ja-JP"/>
              <a:t>Deuxième niveau</a:t>
            </a:r>
          </a:p>
          <a:p>
            <a:pPr lvl="2"/>
            <a:r>
              <a:rPr kumimoji="1" lang="fr-FR" altLang="ja-JP"/>
              <a:t>Troisième niveau</a:t>
            </a:r>
          </a:p>
          <a:p>
            <a:pPr lvl="3"/>
            <a:r>
              <a:rPr kumimoji="1" lang="fr-FR" altLang="ja-JP"/>
              <a:t>Quatrième niveau</a:t>
            </a:r>
          </a:p>
          <a:p>
            <a:pPr lvl="4"/>
            <a:r>
              <a:rPr kumimoji="1" lang="fr-FR" altLang="ja-JP"/>
              <a:t>Cinquième niveau</a:t>
            </a:r>
            <a:endParaRPr kumimoji="1" lang="ja-JP" alt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13AEB3A-3AB0-4DEF-BB92-29BE96973E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fr-FR" altLang="ja-JP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DC49F63-8ADF-4B76-A74F-A5BF52867B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fr-FR" altLang="ja-JP"/>
              <a:t>Cliquez pour modifier les styles du texte du masque</a:t>
            </a:r>
          </a:p>
          <a:p>
            <a:pPr lvl="1"/>
            <a:r>
              <a:rPr kumimoji="1" lang="fr-FR" altLang="ja-JP"/>
              <a:t>Deuxième niveau</a:t>
            </a:r>
          </a:p>
          <a:p>
            <a:pPr lvl="2"/>
            <a:r>
              <a:rPr kumimoji="1" lang="fr-FR" altLang="ja-JP"/>
              <a:t>Troisième niveau</a:t>
            </a:r>
          </a:p>
          <a:p>
            <a:pPr lvl="3"/>
            <a:r>
              <a:rPr kumimoji="1" lang="fr-FR" altLang="ja-JP"/>
              <a:t>Quatrième niveau</a:t>
            </a:r>
          </a:p>
          <a:p>
            <a:pPr lvl="4"/>
            <a:r>
              <a:rPr kumimoji="1" lang="fr-FR" altLang="ja-JP"/>
              <a:t>Cinquième niveau</a:t>
            </a:r>
            <a:endParaRPr kumimoji="1" lang="ja-JP" alt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7DAB3D7-8124-4896-AF33-38CB8353E1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CB8372-A324-40C0-B3DF-57D0686E437F}" type="datetime1">
              <a:rPr kumimoji="1" lang="ja-JP" altLang="en-US" smtClean="0"/>
              <a:t>2020/7/10</a:t>
            </a:fld>
            <a:endParaRPr kumimoji="1" lang="ja-JP" alt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7930D25-3F04-4937-BDBC-611D10796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5181629-4F68-4E4C-8363-6BC208F9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D294-DF4E-4087-A55F-33C5A84FF548}" type="slidenum">
              <a:rPr kumimoji="1" lang="ja-JP" altLang="en-US" smtClean="0"/>
              <a:t>‹N°›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6293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E9B92E-CDC6-4C82-B1AB-727FFD482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fr-FR" altLang="ja-JP"/>
              <a:t>Modifiez le style du titre</a:t>
            </a:r>
            <a:endParaRPr kumimoji="1" lang="ja-JP" alt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37AE6C-D68C-4945-8ABE-BA577A1081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1EC6F5-0301-425D-B9BF-8333B2267893}" type="datetime1">
              <a:rPr kumimoji="1" lang="ja-JP" altLang="en-US" smtClean="0"/>
              <a:t>2020/7/10</a:t>
            </a:fld>
            <a:endParaRPr kumimoji="1" lang="ja-JP" alt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D3E223D-9B58-4EC9-9DA9-9F58C3CEF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D06E43A-BB67-4889-AD87-FBEFCD056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D294-DF4E-4087-A55F-33C5A84FF548}" type="slidenum">
              <a:rPr kumimoji="1" lang="ja-JP" altLang="en-US" smtClean="0"/>
              <a:t>‹N°›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0296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1AC4016-0D7B-4016-ADA2-80C702BD1D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AF5A75-0F9B-4B41-A187-1EF4829049B0}" type="datetime1">
              <a:rPr kumimoji="1" lang="ja-JP" altLang="en-US" smtClean="0"/>
              <a:t>2020/7/10</a:t>
            </a:fld>
            <a:endParaRPr kumimoji="1" lang="ja-JP" alt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9FEB7D4-57DC-4AF8-9DA1-A5D405058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81B8F51-6B92-4456-85FF-DEF95CBC7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D294-DF4E-4087-A55F-33C5A84FF548}" type="slidenum">
              <a:rPr kumimoji="1" lang="ja-JP" altLang="en-US" smtClean="0"/>
              <a:t>‹N°›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333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29227-FE23-4DF3-8C83-575B6613C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fr-FR" altLang="ja-JP"/>
              <a:t>Modifiez le style du titre</a:t>
            </a:r>
            <a:endParaRPr kumimoji="1" lang="ja-JP" alt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8DC522-74AC-41EF-9D9C-472B95CEA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fr-FR" altLang="ja-JP"/>
              <a:t>Cliquez pour modifier les styles du texte du masque</a:t>
            </a:r>
          </a:p>
          <a:p>
            <a:pPr lvl="1"/>
            <a:r>
              <a:rPr kumimoji="1" lang="fr-FR" altLang="ja-JP"/>
              <a:t>Deuxième niveau</a:t>
            </a:r>
          </a:p>
          <a:p>
            <a:pPr lvl="2"/>
            <a:r>
              <a:rPr kumimoji="1" lang="fr-FR" altLang="ja-JP"/>
              <a:t>Troisième niveau</a:t>
            </a:r>
          </a:p>
          <a:p>
            <a:pPr lvl="3"/>
            <a:r>
              <a:rPr kumimoji="1" lang="fr-FR" altLang="ja-JP"/>
              <a:t>Quatrième niveau</a:t>
            </a:r>
          </a:p>
          <a:p>
            <a:pPr lvl="4"/>
            <a:r>
              <a:rPr kumimoji="1" lang="fr-FR" altLang="ja-JP"/>
              <a:t>Cinquième niveau</a:t>
            </a:r>
            <a:endParaRPr kumimoji="1" lang="ja-JP" alt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5755E3F-6343-4C65-A95E-A552948C5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fr-FR" altLang="ja-JP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93D93E4-E286-447D-ABB1-1F59CE7578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0F1003-F020-4BAA-88D6-048CD50B9519}" type="datetime1">
              <a:rPr kumimoji="1" lang="ja-JP" altLang="en-US" smtClean="0"/>
              <a:t>2020/7/10</a:t>
            </a:fld>
            <a:endParaRPr kumimoji="1" lang="ja-JP" alt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E449224-6A2E-406D-ADE8-61C36BD4B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B821AA7-9F99-4735-9D1B-4B1E3F6A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D294-DF4E-4087-A55F-33C5A84FF548}" type="slidenum">
              <a:rPr kumimoji="1" lang="ja-JP" altLang="en-US" smtClean="0"/>
              <a:t>‹N°›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2554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39D3C3-E4CB-457E-9F84-F61BCE194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fr-FR" altLang="ja-JP"/>
              <a:t>Modifiez le style du titre</a:t>
            </a:r>
            <a:endParaRPr kumimoji="1" lang="ja-JP" alt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689FB8C-937A-484D-8F45-1B2F48D05D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2331382-B241-4801-9E1D-4E0C2096D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fr-FR" altLang="ja-JP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AD7F86E-9B1C-431D-974E-ADD94E4D90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656B2C-C3A2-4EB9-B47A-B21E272A88A7}" type="datetime1">
              <a:rPr kumimoji="1" lang="ja-JP" altLang="en-US" smtClean="0"/>
              <a:t>2020/7/10</a:t>
            </a:fld>
            <a:endParaRPr kumimoji="1" lang="ja-JP" alt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F1F0A56-DDA0-4B4C-AAA8-E85D63B7F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70B2E0-F489-4A2A-AE07-F39FA60BD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D294-DF4E-4087-A55F-33C5A84FF548}" type="slidenum">
              <a:rPr kumimoji="1" lang="ja-JP" altLang="en-US" smtClean="0"/>
              <a:t>‹N°›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616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05476C-455F-4747-BC65-1FB8274622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CD294-DF4E-4087-A55F-33C5A84FF548}" type="slidenum">
              <a:rPr kumimoji="1" lang="ja-JP" altLang="en-US" smtClean="0"/>
              <a:t>‹N°›</a:t>
            </a:fld>
            <a:endParaRPr kumimoji="1" lang="ja-JP" altLang="en-US"/>
          </a:p>
        </p:txBody>
      </p:sp>
      <p:sp>
        <p:nvSpPr>
          <p:cNvPr id="7" name="Espace réservé du titre 6">
            <a:extLst>
              <a:ext uri="{FF2B5EF4-FFF2-40B4-BE49-F238E27FC236}">
                <a16:creationId xmlns:a16="http://schemas.microsoft.com/office/drawing/2014/main" id="{08A1E71A-C864-4801-A8F7-BDF60BE4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fr-FR" altLang="ja-JP"/>
              <a:t>Modifiez le style du titre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727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53109CB-2A63-4E01-9680-8BEF61BC1B42}"/>
              </a:ext>
            </a:extLst>
          </p:cNvPr>
          <p:cNvSpPr/>
          <p:nvPr/>
        </p:nvSpPr>
        <p:spPr>
          <a:xfrm rot="20309454">
            <a:off x="4944337" y="-343737"/>
            <a:ext cx="357525" cy="7670564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91FAF9-64D9-4B16-B666-A2A55F3946BC}"/>
              </a:ext>
            </a:extLst>
          </p:cNvPr>
          <p:cNvSpPr/>
          <p:nvPr/>
        </p:nvSpPr>
        <p:spPr>
          <a:xfrm rot="20185046" flipH="1">
            <a:off x="5137133" y="-2957594"/>
            <a:ext cx="9785168" cy="11097176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D1CF3EE-EDB0-40C7-B343-BA2B2F4CDCA1}"/>
              </a:ext>
            </a:extLst>
          </p:cNvPr>
          <p:cNvSpPr txBox="1"/>
          <p:nvPr/>
        </p:nvSpPr>
        <p:spPr>
          <a:xfrm>
            <a:off x="5762686" y="3287921"/>
            <a:ext cx="5703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ja-JP" sz="3600" b="1" dirty="0">
                <a:solidFill>
                  <a:schemeClr val="bg1"/>
                </a:solidFill>
                <a:latin typeface="Abadi" panose="020B0604020202020204" pitchFamily="34" charset="0"/>
              </a:rPr>
              <a:t>Compte rendu – Semaine 8</a:t>
            </a:r>
            <a:endParaRPr kumimoji="1" lang="fr-FR" altLang="ja-JP" sz="3600" b="1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pic>
        <p:nvPicPr>
          <p:cNvPr id="1026" name="Picture 2" descr="Université de Tours - Accueil">
            <a:extLst>
              <a:ext uri="{FF2B5EF4-FFF2-40B4-BE49-F238E27FC236}">
                <a16:creationId xmlns:a16="http://schemas.microsoft.com/office/drawing/2014/main" id="{AD21F70D-0F75-42A9-AB2E-20DFC495F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24" y="3141892"/>
            <a:ext cx="3608832" cy="93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460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110878-6A7B-46A0-BF52-EF3A269B3D25}"/>
              </a:ext>
            </a:extLst>
          </p:cNvPr>
          <p:cNvSpPr/>
          <p:nvPr/>
        </p:nvSpPr>
        <p:spPr>
          <a:xfrm rot="2177880">
            <a:off x="10379705" y="6004395"/>
            <a:ext cx="437502" cy="1311638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3109CB-2A63-4E01-9680-8BEF61BC1B42}"/>
              </a:ext>
            </a:extLst>
          </p:cNvPr>
          <p:cNvSpPr/>
          <p:nvPr/>
        </p:nvSpPr>
        <p:spPr>
          <a:xfrm rot="2671823">
            <a:off x="1101941" y="-604450"/>
            <a:ext cx="74072" cy="35420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91FAF9-64D9-4B16-B666-A2A55F3946BC}"/>
              </a:ext>
            </a:extLst>
          </p:cNvPr>
          <p:cNvSpPr/>
          <p:nvPr/>
        </p:nvSpPr>
        <p:spPr>
          <a:xfrm rot="18887761" flipH="1">
            <a:off x="-4124653" y="1718080"/>
            <a:ext cx="8449676" cy="312874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C73EF0F5-5D80-4181-8496-4CF7E26AE4BB}"/>
              </a:ext>
            </a:extLst>
          </p:cNvPr>
          <p:cNvSpPr/>
          <p:nvPr/>
        </p:nvSpPr>
        <p:spPr>
          <a:xfrm>
            <a:off x="470503" y="244007"/>
            <a:ext cx="1501140" cy="143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D1CF3EE-EDB0-40C7-B343-BA2B2F4CDCA1}"/>
              </a:ext>
            </a:extLst>
          </p:cNvPr>
          <p:cNvSpPr txBox="1"/>
          <p:nvPr/>
        </p:nvSpPr>
        <p:spPr>
          <a:xfrm>
            <a:off x="2407385" y="517516"/>
            <a:ext cx="6279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sz="3600" dirty="0">
                <a:latin typeface="Abadi" panose="020B0604020202020204" pitchFamily="34" charset="0"/>
              </a:rPr>
              <a:t>Model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B33559-A7EE-409E-8202-460ACB9DF119}"/>
              </a:ext>
            </a:extLst>
          </p:cNvPr>
          <p:cNvSpPr/>
          <p:nvPr/>
        </p:nvSpPr>
        <p:spPr>
          <a:xfrm rot="17974048" flipH="1">
            <a:off x="10259091" y="6340961"/>
            <a:ext cx="1199069" cy="721183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138B10-284C-4DFA-8734-21AF43AE43BA}"/>
              </a:ext>
            </a:extLst>
          </p:cNvPr>
          <p:cNvSpPr/>
          <p:nvPr/>
        </p:nvSpPr>
        <p:spPr>
          <a:xfrm rot="5400000">
            <a:off x="2820304" y="917859"/>
            <a:ext cx="97818" cy="5952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7C249A-5E5A-42A8-ACE6-7BF9441457BE}"/>
              </a:ext>
            </a:extLst>
          </p:cNvPr>
          <p:cNvSpPr/>
          <p:nvPr/>
        </p:nvSpPr>
        <p:spPr>
          <a:xfrm rot="5400000">
            <a:off x="2820302" y="830776"/>
            <a:ext cx="97818" cy="595272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052" name="Picture 4" descr="Université de Tours - Home | Facebook">
            <a:extLst>
              <a:ext uri="{FF2B5EF4-FFF2-40B4-BE49-F238E27FC236}">
                <a16:creationId xmlns:a16="http://schemas.microsoft.com/office/drawing/2014/main" id="{4D72F05E-0AE2-4597-BC46-5EC0A21A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0" y="465654"/>
            <a:ext cx="989266" cy="98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039F56F-ADFE-46B8-AB71-E105A7A4FFB1}"/>
              </a:ext>
            </a:extLst>
          </p:cNvPr>
          <p:cNvSpPr txBox="1"/>
          <p:nvPr/>
        </p:nvSpPr>
        <p:spPr>
          <a:xfrm>
            <a:off x="171731" y="1519275"/>
            <a:ext cx="815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fr-FR" altLang="ja-JP" sz="2800" dirty="0"/>
              <a:t>Comment rendre A discriminant ?</a:t>
            </a:r>
            <a:endParaRPr kumimoji="1" lang="ja-JP" altLang="en-US"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A261D86-3D7C-4040-BC47-4342CB702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400" y="4301039"/>
            <a:ext cx="2569969" cy="791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52EE2D0-B342-4E4B-9167-1AB0E1FC3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712" y="4341622"/>
            <a:ext cx="2824712" cy="767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357869D-0A2C-46D8-812C-0076783A8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5280" y="4341623"/>
            <a:ext cx="2839193" cy="767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71569F8A-70B0-4A08-BF18-8576E476B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166" y="2614921"/>
            <a:ext cx="6839883" cy="1097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917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110878-6A7B-46A0-BF52-EF3A269B3D25}"/>
              </a:ext>
            </a:extLst>
          </p:cNvPr>
          <p:cNvSpPr/>
          <p:nvPr/>
        </p:nvSpPr>
        <p:spPr>
          <a:xfrm rot="2177880">
            <a:off x="10379705" y="6004395"/>
            <a:ext cx="437502" cy="1311638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3109CB-2A63-4E01-9680-8BEF61BC1B42}"/>
              </a:ext>
            </a:extLst>
          </p:cNvPr>
          <p:cNvSpPr/>
          <p:nvPr/>
        </p:nvSpPr>
        <p:spPr>
          <a:xfrm rot="2671823">
            <a:off x="1101941" y="-604450"/>
            <a:ext cx="74072" cy="35420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91FAF9-64D9-4B16-B666-A2A55F3946BC}"/>
              </a:ext>
            </a:extLst>
          </p:cNvPr>
          <p:cNvSpPr/>
          <p:nvPr/>
        </p:nvSpPr>
        <p:spPr>
          <a:xfrm rot="18887761" flipH="1">
            <a:off x="-4124653" y="1718080"/>
            <a:ext cx="8449676" cy="312874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C73EF0F5-5D80-4181-8496-4CF7E26AE4BB}"/>
              </a:ext>
            </a:extLst>
          </p:cNvPr>
          <p:cNvSpPr/>
          <p:nvPr/>
        </p:nvSpPr>
        <p:spPr>
          <a:xfrm>
            <a:off x="470503" y="244007"/>
            <a:ext cx="1501140" cy="143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D1CF3EE-EDB0-40C7-B343-BA2B2F4CDCA1}"/>
              </a:ext>
            </a:extLst>
          </p:cNvPr>
          <p:cNvSpPr txBox="1"/>
          <p:nvPr/>
        </p:nvSpPr>
        <p:spPr>
          <a:xfrm>
            <a:off x="2407385" y="517516"/>
            <a:ext cx="6279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sz="3600" dirty="0">
                <a:latin typeface="Abadi" panose="020B0604020202020204" pitchFamily="34" charset="0"/>
              </a:rPr>
              <a:t>Model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B33559-A7EE-409E-8202-460ACB9DF119}"/>
              </a:ext>
            </a:extLst>
          </p:cNvPr>
          <p:cNvSpPr/>
          <p:nvPr/>
        </p:nvSpPr>
        <p:spPr>
          <a:xfrm rot="17974048" flipH="1">
            <a:off x="10259091" y="6340961"/>
            <a:ext cx="1199069" cy="721183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138B10-284C-4DFA-8734-21AF43AE43BA}"/>
              </a:ext>
            </a:extLst>
          </p:cNvPr>
          <p:cNvSpPr/>
          <p:nvPr/>
        </p:nvSpPr>
        <p:spPr>
          <a:xfrm rot="5400000">
            <a:off x="2820304" y="917859"/>
            <a:ext cx="97818" cy="5952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7C249A-5E5A-42A8-ACE6-7BF9441457BE}"/>
              </a:ext>
            </a:extLst>
          </p:cNvPr>
          <p:cNvSpPr/>
          <p:nvPr/>
        </p:nvSpPr>
        <p:spPr>
          <a:xfrm rot="5400000">
            <a:off x="2820302" y="830776"/>
            <a:ext cx="97818" cy="595272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052" name="Picture 4" descr="Université de Tours - Home | Facebook">
            <a:extLst>
              <a:ext uri="{FF2B5EF4-FFF2-40B4-BE49-F238E27FC236}">
                <a16:creationId xmlns:a16="http://schemas.microsoft.com/office/drawing/2014/main" id="{4D72F05E-0AE2-4597-BC46-5EC0A21A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0" y="465654"/>
            <a:ext cx="989266" cy="98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039F56F-ADFE-46B8-AB71-E105A7A4FFB1}"/>
              </a:ext>
            </a:extLst>
          </p:cNvPr>
          <p:cNvSpPr txBox="1"/>
          <p:nvPr/>
        </p:nvSpPr>
        <p:spPr>
          <a:xfrm>
            <a:off x="171731" y="1519275"/>
            <a:ext cx="815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fr-FR" altLang="ja-JP" sz="2800" dirty="0"/>
              <a:t>Comment rendre A discriminant ?</a:t>
            </a:r>
            <a:endParaRPr kumimoji="1" lang="ja-JP" altLang="en-US"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A261D86-3D7C-4040-BC47-4342CB702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340" y="3976581"/>
            <a:ext cx="2569969" cy="791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52EE2D0-B342-4E4B-9167-1AB0E1FC3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652" y="4017164"/>
            <a:ext cx="2824712" cy="767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357869D-0A2C-46D8-812C-0076783A8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220" y="4017165"/>
            <a:ext cx="2839193" cy="767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DAC1CF83-4DEA-4A32-807B-94BC8D4E06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90" r="31629"/>
          <a:stretch/>
        </p:blipFill>
        <p:spPr bwMode="auto">
          <a:xfrm rot="16200000">
            <a:off x="5175654" y="-470047"/>
            <a:ext cx="144947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B1C5A49B-8FE8-4C80-9607-F0247753855B}"/>
              </a:ext>
            </a:extLst>
          </p:cNvPr>
          <p:cNvCxnSpPr/>
          <p:nvPr/>
        </p:nvCxnSpPr>
        <p:spPr>
          <a:xfrm flipH="1" flipV="1">
            <a:off x="2962656" y="4784906"/>
            <a:ext cx="2651760" cy="1217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6E926245-7927-4C70-AECE-FFC1E6DA1C12}"/>
              </a:ext>
            </a:extLst>
          </p:cNvPr>
          <p:cNvCxnSpPr/>
          <p:nvPr/>
        </p:nvCxnSpPr>
        <p:spPr>
          <a:xfrm flipV="1">
            <a:off x="5614416" y="4784906"/>
            <a:ext cx="603504" cy="1217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8CE352D1-030B-49E3-B175-36E821929991}"/>
              </a:ext>
            </a:extLst>
          </p:cNvPr>
          <p:cNvCxnSpPr/>
          <p:nvPr/>
        </p:nvCxnSpPr>
        <p:spPr>
          <a:xfrm flipV="1">
            <a:off x="5635624" y="4784906"/>
            <a:ext cx="4204159" cy="1217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F4213877-036F-453D-A0EE-0F6270D0BDA5}"/>
              </a:ext>
            </a:extLst>
          </p:cNvPr>
          <p:cNvSpPr/>
          <p:nvPr/>
        </p:nvSpPr>
        <p:spPr>
          <a:xfrm>
            <a:off x="4701994" y="5632704"/>
            <a:ext cx="1973126" cy="484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fr-FR" altLang="ja-JP" dirty="0"/>
              <a:t>3 paramètres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77840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110878-6A7B-46A0-BF52-EF3A269B3D25}"/>
              </a:ext>
            </a:extLst>
          </p:cNvPr>
          <p:cNvSpPr/>
          <p:nvPr/>
        </p:nvSpPr>
        <p:spPr>
          <a:xfrm rot="2177880">
            <a:off x="10379705" y="6004395"/>
            <a:ext cx="437502" cy="1311638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3109CB-2A63-4E01-9680-8BEF61BC1B42}"/>
              </a:ext>
            </a:extLst>
          </p:cNvPr>
          <p:cNvSpPr/>
          <p:nvPr/>
        </p:nvSpPr>
        <p:spPr>
          <a:xfrm rot="2671823">
            <a:off x="1101941" y="-604450"/>
            <a:ext cx="74072" cy="35420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91FAF9-64D9-4B16-B666-A2A55F3946BC}"/>
              </a:ext>
            </a:extLst>
          </p:cNvPr>
          <p:cNvSpPr/>
          <p:nvPr/>
        </p:nvSpPr>
        <p:spPr>
          <a:xfrm rot="18887761" flipH="1">
            <a:off x="-4124653" y="1718080"/>
            <a:ext cx="8449676" cy="312874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C73EF0F5-5D80-4181-8496-4CF7E26AE4BB}"/>
              </a:ext>
            </a:extLst>
          </p:cNvPr>
          <p:cNvSpPr/>
          <p:nvPr/>
        </p:nvSpPr>
        <p:spPr>
          <a:xfrm>
            <a:off x="470503" y="244007"/>
            <a:ext cx="1501140" cy="143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D1CF3EE-EDB0-40C7-B343-BA2B2F4CDCA1}"/>
              </a:ext>
            </a:extLst>
          </p:cNvPr>
          <p:cNvSpPr txBox="1"/>
          <p:nvPr/>
        </p:nvSpPr>
        <p:spPr>
          <a:xfrm>
            <a:off x="2407385" y="517516"/>
            <a:ext cx="6279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sz="3600" dirty="0">
                <a:latin typeface="Abadi" panose="020B0604020202020204" pitchFamily="34" charset="0"/>
              </a:rPr>
              <a:t>Model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B33559-A7EE-409E-8202-460ACB9DF119}"/>
              </a:ext>
            </a:extLst>
          </p:cNvPr>
          <p:cNvSpPr/>
          <p:nvPr/>
        </p:nvSpPr>
        <p:spPr>
          <a:xfrm rot="17974048" flipH="1">
            <a:off x="10259091" y="6340961"/>
            <a:ext cx="1199069" cy="721183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138B10-284C-4DFA-8734-21AF43AE43BA}"/>
              </a:ext>
            </a:extLst>
          </p:cNvPr>
          <p:cNvSpPr/>
          <p:nvPr/>
        </p:nvSpPr>
        <p:spPr>
          <a:xfrm rot="5400000">
            <a:off x="2820304" y="917859"/>
            <a:ext cx="97818" cy="5952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7C249A-5E5A-42A8-ACE6-7BF9441457BE}"/>
              </a:ext>
            </a:extLst>
          </p:cNvPr>
          <p:cNvSpPr/>
          <p:nvPr/>
        </p:nvSpPr>
        <p:spPr>
          <a:xfrm rot="5400000">
            <a:off x="2820302" y="830776"/>
            <a:ext cx="97818" cy="595272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052" name="Picture 4" descr="Université de Tours - Home | Facebook">
            <a:extLst>
              <a:ext uri="{FF2B5EF4-FFF2-40B4-BE49-F238E27FC236}">
                <a16:creationId xmlns:a16="http://schemas.microsoft.com/office/drawing/2014/main" id="{4D72F05E-0AE2-4597-BC46-5EC0A21A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0" y="465654"/>
            <a:ext cx="989266" cy="98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>
            <a:extLst>
              <a:ext uri="{FF2B5EF4-FFF2-40B4-BE49-F238E27FC236}">
                <a16:creationId xmlns:a16="http://schemas.microsoft.com/office/drawing/2014/main" id="{494B2965-DB31-4986-B1E0-3D787F088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166" y="1676567"/>
            <a:ext cx="6839883" cy="1097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C0DC0D2-DE14-42BC-824C-88D8DB1ACB41}"/>
              </a:ext>
            </a:extLst>
          </p:cNvPr>
          <p:cNvCxnSpPr/>
          <p:nvPr/>
        </p:nvCxnSpPr>
        <p:spPr>
          <a:xfrm flipH="1">
            <a:off x="2502475" y="2774326"/>
            <a:ext cx="1679382" cy="777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49557FEF-3EA1-4D89-9E12-947D2F2CB742}"/>
              </a:ext>
            </a:extLst>
          </p:cNvPr>
          <p:cNvCxnSpPr>
            <a:cxnSpLocks/>
          </p:cNvCxnSpPr>
          <p:nvPr/>
        </p:nvCxnSpPr>
        <p:spPr>
          <a:xfrm>
            <a:off x="4181857" y="2789035"/>
            <a:ext cx="1914144" cy="794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0CB64C4C-5F82-4E75-95B1-9BE8796A0462}"/>
              </a:ext>
            </a:extLst>
          </p:cNvPr>
          <p:cNvSpPr txBox="1"/>
          <p:nvPr/>
        </p:nvSpPr>
        <p:spPr>
          <a:xfrm>
            <a:off x="1261398" y="3616318"/>
            <a:ext cx="2080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fr-FR" altLang="ja-JP" dirty="0"/>
              <a:t>Graph dense</a:t>
            </a:r>
            <a:endParaRPr kumimoji="1" lang="ja-JP" altLang="en-US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8DF9FE2-EDB3-4117-BD40-19AEACAAE20A}"/>
              </a:ext>
            </a:extLst>
          </p:cNvPr>
          <p:cNvSpPr txBox="1"/>
          <p:nvPr/>
        </p:nvSpPr>
        <p:spPr>
          <a:xfrm>
            <a:off x="5802917" y="3551566"/>
            <a:ext cx="43743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ja-JP" sz="2000" dirty="0"/>
              <a:t>Limitation du nombre d’arc :</a:t>
            </a:r>
          </a:p>
          <a:p>
            <a:pPr algn="ctr"/>
            <a:endParaRPr lang="fr-FR" altLang="ja-JP" sz="2000" dirty="0"/>
          </a:p>
          <a:p>
            <a:pPr marL="285750" indent="-285750" algn="ctr">
              <a:buFontTx/>
              <a:buChar char="-"/>
            </a:pPr>
            <a:r>
              <a:rPr lang="fr-FR" altLang="ja-JP" sz="1600" dirty="0"/>
              <a:t>Avec un seuil </a:t>
            </a:r>
          </a:p>
          <a:p>
            <a:pPr marL="285750" indent="-285750" algn="ctr">
              <a:buFontTx/>
              <a:buChar char="-"/>
            </a:pPr>
            <a:endParaRPr lang="fr-FR" altLang="ja-JP" sz="1600" dirty="0"/>
          </a:p>
          <a:p>
            <a:pPr marL="285750" indent="-285750" algn="ctr">
              <a:buFontTx/>
              <a:buChar char="-"/>
            </a:pPr>
            <a:r>
              <a:rPr kumimoji="1" lang="fr-FR" altLang="ja-JP" sz="1600" dirty="0"/>
              <a:t>Avec l’immobilité des points</a:t>
            </a:r>
          </a:p>
          <a:p>
            <a:pPr marL="285750" indent="-285750" algn="ctr">
              <a:buFontTx/>
              <a:buChar char="-"/>
            </a:pPr>
            <a:endParaRPr kumimoji="1" lang="fr-FR" altLang="ja-JP" sz="1600" dirty="0"/>
          </a:p>
          <a:p>
            <a:pPr marL="285750" indent="-285750" algn="ctr">
              <a:buFontTx/>
              <a:buChar char="-"/>
            </a:pPr>
            <a:r>
              <a:rPr lang="fr-FR" altLang="ja-JP" sz="1600" dirty="0"/>
              <a:t>Avec un nombre limite d’arc par nœud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45334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110878-6A7B-46A0-BF52-EF3A269B3D25}"/>
              </a:ext>
            </a:extLst>
          </p:cNvPr>
          <p:cNvSpPr/>
          <p:nvPr/>
        </p:nvSpPr>
        <p:spPr>
          <a:xfrm rot="2177880">
            <a:off x="10379705" y="6004395"/>
            <a:ext cx="437502" cy="1311638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3109CB-2A63-4E01-9680-8BEF61BC1B42}"/>
              </a:ext>
            </a:extLst>
          </p:cNvPr>
          <p:cNvSpPr/>
          <p:nvPr/>
        </p:nvSpPr>
        <p:spPr>
          <a:xfrm rot="2671823">
            <a:off x="1101941" y="-604450"/>
            <a:ext cx="74072" cy="35420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91FAF9-64D9-4B16-B666-A2A55F3946BC}"/>
              </a:ext>
            </a:extLst>
          </p:cNvPr>
          <p:cNvSpPr/>
          <p:nvPr/>
        </p:nvSpPr>
        <p:spPr>
          <a:xfrm rot="18887761" flipH="1">
            <a:off x="-4124653" y="1718080"/>
            <a:ext cx="8449676" cy="312874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C73EF0F5-5D80-4181-8496-4CF7E26AE4BB}"/>
              </a:ext>
            </a:extLst>
          </p:cNvPr>
          <p:cNvSpPr/>
          <p:nvPr/>
        </p:nvSpPr>
        <p:spPr>
          <a:xfrm>
            <a:off x="470503" y="244007"/>
            <a:ext cx="1501140" cy="143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D1CF3EE-EDB0-40C7-B343-BA2B2F4CDCA1}"/>
              </a:ext>
            </a:extLst>
          </p:cNvPr>
          <p:cNvSpPr txBox="1"/>
          <p:nvPr/>
        </p:nvSpPr>
        <p:spPr>
          <a:xfrm>
            <a:off x="2407385" y="517516"/>
            <a:ext cx="6279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sz="3600" dirty="0">
                <a:latin typeface="Abadi" panose="020B0604020202020204" pitchFamily="34" charset="0"/>
              </a:rPr>
              <a:t>Model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B33559-A7EE-409E-8202-460ACB9DF119}"/>
              </a:ext>
            </a:extLst>
          </p:cNvPr>
          <p:cNvSpPr/>
          <p:nvPr/>
        </p:nvSpPr>
        <p:spPr>
          <a:xfrm rot="17974048" flipH="1">
            <a:off x="10259091" y="6340961"/>
            <a:ext cx="1199069" cy="721183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138B10-284C-4DFA-8734-21AF43AE43BA}"/>
              </a:ext>
            </a:extLst>
          </p:cNvPr>
          <p:cNvSpPr/>
          <p:nvPr/>
        </p:nvSpPr>
        <p:spPr>
          <a:xfrm rot="5400000">
            <a:off x="2820304" y="917859"/>
            <a:ext cx="97818" cy="5952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7C249A-5E5A-42A8-ACE6-7BF9441457BE}"/>
              </a:ext>
            </a:extLst>
          </p:cNvPr>
          <p:cNvSpPr/>
          <p:nvPr/>
        </p:nvSpPr>
        <p:spPr>
          <a:xfrm rot="5400000">
            <a:off x="2820302" y="830776"/>
            <a:ext cx="97818" cy="595272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052" name="Picture 4" descr="Université de Tours - Home | Facebook">
            <a:extLst>
              <a:ext uri="{FF2B5EF4-FFF2-40B4-BE49-F238E27FC236}">
                <a16:creationId xmlns:a16="http://schemas.microsoft.com/office/drawing/2014/main" id="{4D72F05E-0AE2-4597-BC46-5EC0A21A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0" y="465654"/>
            <a:ext cx="989266" cy="98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>
            <a:extLst>
              <a:ext uri="{FF2B5EF4-FFF2-40B4-BE49-F238E27FC236}">
                <a16:creationId xmlns:a16="http://schemas.microsoft.com/office/drawing/2014/main" id="{494B2965-DB31-4986-B1E0-3D787F088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166" y="1676567"/>
            <a:ext cx="6839883" cy="1097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C0DC0D2-DE14-42BC-824C-88D8DB1ACB41}"/>
              </a:ext>
            </a:extLst>
          </p:cNvPr>
          <p:cNvCxnSpPr/>
          <p:nvPr/>
        </p:nvCxnSpPr>
        <p:spPr>
          <a:xfrm flipH="1">
            <a:off x="3802168" y="2774326"/>
            <a:ext cx="1679382" cy="777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49557FEF-3EA1-4D89-9E12-947D2F2CB742}"/>
              </a:ext>
            </a:extLst>
          </p:cNvPr>
          <p:cNvCxnSpPr>
            <a:cxnSpLocks/>
          </p:cNvCxnSpPr>
          <p:nvPr/>
        </p:nvCxnSpPr>
        <p:spPr>
          <a:xfrm>
            <a:off x="5481550" y="2789035"/>
            <a:ext cx="1914144" cy="794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73537FD4-9E16-48F0-813C-F2C29DA1177B}"/>
              </a:ext>
            </a:extLst>
          </p:cNvPr>
          <p:cNvSpPr txBox="1"/>
          <p:nvPr/>
        </p:nvSpPr>
        <p:spPr>
          <a:xfrm>
            <a:off x="6511065" y="3760509"/>
            <a:ext cx="2080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ja-JP" dirty="0"/>
              <a:t>E</a:t>
            </a:r>
            <a:r>
              <a:rPr kumimoji="1" lang="fr-FR" altLang="ja-JP" dirty="0"/>
              <a:t> valeur sur les arcs</a:t>
            </a:r>
            <a:endParaRPr kumimoji="1" lang="ja-JP" altLang="en-US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9B30C56-97E7-4896-BEFA-7A3A84F26040}"/>
              </a:ext>
            </a:extLst>
          </p:cNvPr>
          <p:cNvSpPr txBox="1"/>
          <p:nvPr/>
        </p:nvSpPr>
        <p:spPr>
          <a:xfrm>
            <a:off x="2559785" y="3912909"/>
            <a:ext cx="2080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fr-FR" altLang="ja-JP" dirty="0"/>
              <a:t>A matrice adjacente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8855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110878-6A7B-46A0-BF52-EF3A269B3D25}"/>
              </a:ext>
            </a:extLst>
          </p:cNvPr>
          <p:cNvSpPr/>
          <p:nvPr/>
        </p:nvSpPr>
        <p:spPr>
          <a:xfrm rot="2177880">
            <a:off x="10379705" y="6004395"/>
            <a:ext cx="437502" cy="1311638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3109CB-2A63-4E01-9680-8BEF61BC1B42}"/>
              </a:ext>
            </a:extLst>
          </p:cNvPr>
          <p:cNvSpPr/>
          <p:nvPr/>
        </p:nvSpPr>
        <p:spPr>
          <a:xfrm rot="2671823">
            <a:off x="1101941" y="-604450"/>
            <a:ext cx="74072" cy="35420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91FAF9-64D9-4B16-B666-A2A55F3946BC}"/>
              </a:ext>
            </a:extLst>
          </p:cNvPr>
          <p:cNvSpPr/>
          <p:nvPr/>
        </p:nvSpPr>
        <p:spPr>
          <a:xfrm rot="18887761" flipH="1">
            <a:off x="-4124653" y="1718080"/>
            <a:ext cx="8449676" cy="312874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C73EF0F5-5D80-4181-8496-4CF7E26AE4BB}"/>
              </a:ext>
            </a:extLst>
          </p:cNvPr>
          <p:cNvSpPr/>
          <p:nvPr/>
        </p:nvSpPr>
        <p:spPr>
          <a:xfrm>
            <a:off x="470503" y="244007"/>
            <a:ext cx="1501140" cy="143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D1CF3EE-EDB0-40C7-B343-BA2B2F4CDCA1}"/>
              </a:ext>
            </a:extLst>
          </p:cNvPr>
          <p:cNvSpPr txBox="1"/>
          <p:nvPr/>
        </p:nvSpPr>
        <p:spPr>
          <a:xfrm>
            <a:off x="2407385" y="517516"/>
            <a:ext cx="6279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sz="3600" dirty="0">
                <a:latin typeface="Abadi" panose="020B0604020202020204" pitchFamily="34" charset="0"/>
              </a:rPr>
              <a:t>Model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B33559-A7EE-409E-8202-460ACB9DF119}"/>
              </a:ext>
            </a:extLst>
          </p:cNvPr>
          <p:cNvSpPr/>
          <p:nvPr/>
        </p:nvSpPr>
        <p:spPr>
          <a:xfrm rot="17974048" flipH="1">
            <a:off x="10259091" y="6340961"/>
            <a:ext cx="1199069" cy="721183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138B10-284C-4DFA-8734-21AF43AE43BA}"/>
              </a:ext>
            </a:extLst>
          </p:cNvPr>
          <p:cNvSpPr/>
          <p:nvPr/>
        </p:nvSpPr>
        <p:spPr>
          <a:xfrm rot="5400000">
            <a:off x="2820304" y="917859"/>
            <a:ext cx="97818" cy="5952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7C249A-5E5A-42A8-ACE6-7BF9441457BE}"/>
              </a:ext>
            </a:extLst>
          </p:cNvPr>
          <p:cNvSpPr/>
          <p:nvPr/>
        </p:nvSpPr>
        <p:spPr>
          <a:xfrm rot="5400000">
            <a:off x="2820302" y="830776"/>
            <a:ext cx="97818" cy="595272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052" name="Picture 4" descr="Université de Tours - Home | Facebook">
            <a:extLst>
              <a:ext uri="{FF2B5EF4-FFF2-40B4-BE49-F238E27FC236}">
                <a16:creationId xmlns:a16="http://schemas.microsoft.com/office/drawing/2014/main" id="{4D72F05E-0AE2-4597-BC46-5EC0A21A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0" y="465654"/>
            <a:ext cx="989266" cy="98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C2FFD965-E4FC-4261-93EF-4690E6AF4B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64" t="5419" r="9506" b="6513"/>
          <a:stretch/>
        </p:blipFill>
        <p:spPr>
          <a:xfrm>
            <a:off x="1258506" y="2434199"/>
            <a:ext cx="2303731" cy="21122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60E985A9-FD4A-4C0C-ACB5-E858585710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64" t="5419" r="9506" b="6513"/>
          <a:stretch/>
        </p:blipFill>
        <p:spPr>
          <a:xfrm>
            <a:off x="1410906" y="2586599"/>
            <a:ext cx="2303731" cy="21122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906C6993-1CFA-4883-9E57-CFEB59432A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64" t="5419" r="9506" b="6513"/>
          <a:stretch/>
        </p:blipFill>
        <p:spPr>
          <a:xfrm>
            <a:off x="1563306" y="2738999"/>
            <a:ext cx="2303731" cy="21122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5C8E0CF7-EB60-4A1F-A5A3-75227E600D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64" t="5419" r="9506" b="6513"/>
          <a:stretch/>
        </p:blipFill>
        <p:spPr>
          <a:xfrm>
            <a:off x="1715706" y="2891399"/>
            <a:ext cx="2303731" cy="21122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3F897A99-DCCD-4A08-B280-015ECA9CF90A}"/>
              </a:ext>
            </a:extLst>
          </p:cNvPr>
          <p:cNvSpPr/>
          <p:nvPr/>
        </p:nvSpPr>
        <p:spPr>
          <a:xfrm>
            <a:off x="4261104" y="3566907"/>
            <a:ext cx="630936" cy="5021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235D2A-3EE7-4BB3-AD44-09CB3CD1BA99}"/>
              </a:ext>
            </a:extLst>
          </p:cNvPr>
          <p:cNvSpPr/>
          <p:nvPr/>
        </p:nvSpPr>
        <p:spPr>
          <a:xfrm>
            <a:off x="5148072" y="2276856"/>
            <a:ext cx="2660254" cy="3072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fr-FR" altLang="ja-JP" dirty="0" err="1"/>
              <a:t>GCNs</a:t>
            </a:r>
            <a:endParaRPr kumimoji="1" lang="fr-FR" altLang="ja-JP" dirty="0"/>
          </a:p>
          <a:p>
            <a:pPr algn="ctr"/>
            <a:endParaRPr lang="fr-FR" altLang="ja-JP" dirty="0"/>
          </a:p>
          <a:p>
            <a:pPr algn="ctr"/>
            <a:r>
              <a:rPr kumimoji="1" lang="fr-FR" altLang="ja-JP" dirty="0"/>
              <a:t>(</a:t>
            </a:r>
            <a:r>
              <a:rPr kumimoji="1" lang="fr-FR" altLang="ja-JP" dirty="0" err="1"/>
              <a:t>GraphSAGE</a:t>
            </a:r>
            <a:r>
              <a:rPr kumimoji="1" lang="fr-FR" altLang="ja-JP" dirty="0"/>
              <a:t>)</a:t>
            </a:r>
            <a:endParaRPr kumimoji="1" lang="ja-JP" altLang="en-US" dirty="0"/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BEABF8E2-731B-42F5-A2D7-526EBDCF4926}"/>
              </a:ext>
            </a:extLst>
          </p:cNvPr>
          <p:cNvSpPr/>
          <p:nvPr/>
        </p:nvSpPr>
        <p:spPr>
          <a:xfrm>
            <a:off x="8055864" y="3566907"/>
            <a:ext cx="630936" cy="5021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B38F39B-49CD-41D1-B7F5-4C87C1519A46}"/>
              </a:ext>
            </a:extLst>
          </p:cNvPr>
          <p:cNvSpPr txBox="1"/>
          <p:nvPr/>
        </p:nvSpPr>
        <p:spPr>
          <a:xfrm>
            <a:off x="9146791" y="3610465"/>
            <a:ext cx="177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fr-FR" altLang="ja-JP" dirty="0"/>
              <a:t>Classification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980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110878-6A7B-46A0-BF52-EF3A269B3D25}"/>
              </a:ext>
            </a:extLst>
          </p:cNvPr>
          <p:cNvSpPr/>
          <p:nvPr/>
        </p:nvSpPr>
        <p:spPr>
          <a:xfrm rot="2177880">
            <a:off x="10379705" y="6004395"/>
            <a:ext cx="437502" cy="1311638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3109CB-2A63-4E01-9680-8BEF61BC1B42}"/>
              </a:ext>
            </a:extLst>
          </p:cNvPr>
          <p:cNvSpPr/>
          <p:nvPr/>
        </p:nvSpPr>
        <p:spPr>
          <a:xfrm rot="2671823">
            <a:off x="1101941" y="-604450"/>
            <a:ext cx="74072" cy="35420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91FAF9-64D9-4B16-B666-A2A55F3946BC}"/>
              </a:ext>
            </a:extLst>
          </p:cNvPr>
          <p:cNvSpPr/>
          <p:nvPr/>
        </p:nvSpPr>
        <p:spPr>
          <a:xfrm rot="18887761" flipH="1">
            <a:off x="-4124653" y="1718080"/>
            <a:ext cx="8449676" cy="312874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C73EF0F5-5D80-4181-8496-4CF7E26AE4BB}"/>
              </a:ext>
            </a:extLst>
          </p:cNvPr>
          <p:cNvSpPr/>
          <p:nvPr/>
        </p:nvSpPr>
        <p:spPr>
          <a:xfrm>
            <a:off x="470503" y="244007"/>
            <a:ext cx="1501140" cy="143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D1CF3EE-EDB0-40C7-B343-BA2B2F4CDCA1}"/>
              </a:ext>
            </a:extLst>
          </p:cNvPr>
          <p:cNvSpPr txBox="1"/>
          <p:nvPr/>
        </p:nvSpPr>
        <p:spPr>
          <a:xfrm>
            <a:off x="2407385" y="517516"/>
            <a:ext cx="6279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sz="3600" dirty="0">
                <a:latin typeface="Abadi" panose="020B0604020202020204" pitchFamily="34" charset="0"/>
              </a:rPr>
              <a:t>Implémentation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B33559-A7EE-409E-8202-460ACB9DF119}"/>
              </a:ext>
            </a:extLst>
          </p:cNvPr>
          <p:cNvSpPr/>
          <p:nvPr/>
        </p:nvSpPr>
        <p:spPr>
          <a:xfrm rot="17974048" flipH="1">
            <a:off x="10259091" y="6340961"/>
            <a:ext cx="1199069" cy="721183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138B10-284C-4DFA-8734-21AF43AE43BA}"/>
              </a:ext>
            </a:extLst>
          </p:cNvPr>
          <p:cNvSpPr/>
          <p:nvPr/>
        </p:nvSpPr>
        <p:spPr>
          <a:xfrm rot="5400000">
            <a:off x="2820304" y="917859"/>
            <a:ext cx="97818" cy="5952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7C249A-5E5A-42A8-ACE6-7BF9441457BE}"/>
              </a:ext>
            </a:extLst>
          </p:cNvPr>
          <p:cNvSpPr/>
          <p:nvPr/>
        </p:nvSpPr>
        <p:spPr>
          <a:xfrm rot="5400000">
            <a:off x="2820302" y="830776"/>
            <a:ext cx="97818" cy="595272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052" name="Picture 4" descr="Université de Tours - Home | Facebook">
            <a:extLst>
              <a:ext uri="{FF2B5EF4-FFF2-40B4-BE49-F238E27FC236}">
                <a16:creationId xmlns:a16="http://schemas.microsoft.com/office/drawing/2014/main" id="{4D72F05E-0AE2-4597-BC46-5EC0A21A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0" y="465654"/>
            <a:ext cx="989266" cy="98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7DCDEF6B-D41E-488E-8D30-EFB28BD61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169" y="2463105"/>
            <a:ext cx="3533775" cy="2952750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E5F61483-502C-4F53-922A-2D9B209BFA91}"/>
              </a:ext>
            </a:extLst>
          </p:cNvPr>
          <p:cNvSpPr/>
          <p:nvPr/>
        </p:nvSpPr>
        <p:spPr>
          <a:xfrm>
            <a:off x="1411720" y="2865734"/>
            <a:ext cx="3352303" cy="1124168"/>
          </a:xfrm>
          <a:prstGeom prst="ellipse">
            <a:avLst/>
          </a:prstGeom>
          <a:noFill/>
          <a:ln w="57150">
            <a:solidFill>
              <a:srgbClr val="47A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6049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110878-6A7B-46A0-BF52-EF3A269B3D25}"/>
              </a:ext>
            </a:extLst>
          </p:cNvPr>
          <p:cNvSpPr/>
          <p:nvPr/>
        </p:nvSpPr>
        <p:spPr>
          <a:xfrm rot="2177880">
            <a:off x="10379705" y="6004395"/>
            <a:ext cx="437502" cy="1311638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3109CB-2A63-4E01-9680-8BEF61BC1B42}"/>
              </a:ext>
            </a:extLst>
          </p:cNvPr>
          <p:cNvSpPr/>
          <p:nvPr/>
        </p:nvSpPr>
        <p:spPr>
          <a:xfrm rot="2671823">
            <a:off x="1101941" y="-604450"/>
            <a:ext cx="74072" cy="35420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91FAF9-64D9-4B16-B666-A2A55F3946BC}"/>
              </a:ext>
            </a:extLst>
          </p:cNvPr>
          <p:cNvSpPr/>
          <p:nvPr/>
        </p:nvSpPr>
        <p:spPr>
          <a:xfrm rot="18887761" flipH="1">
            <a:off x="-4124653" y="1718080"/>
            <a:ext cx="8449676" cy="312874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C73EF0F5-5D80-4181-8496-4CF7E26AE4BB}"/>
              </a:ext>
            </a:extLst>
          </p:cNvPr>
          <p:cNvSpPr/>
          <p:nvPr/>
        </p:nvSpPr>
        <p:spPr>
          <a:xfrm>
            <a:off x="470503" y="244007"/>
            <a:ext cx="1501140" cy="143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D1CF3EE-EDB0-40C7-B343-BA2B2F4CDCA1}"/>
              </a:ext>
            </a:extLst>
          </p:cNvPr>
          <p:cNvSpPr txBox="1"/>
          <p:nvPr/>
        </p:nvSpPr>
        <p:spPr>
          <a:xfrm>
            <a:off x="2407385" y="517516"/>
            <a:ext cx="6279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sz="3600" dirty="0">
                <a:latin typeface="Abadi" panose="020B0604020202020204" pitchFamily="34" charset="0"/>
              </a:rPr>
              <a:t>Implémentation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B33559-A7EE-409E-8202-460ACB9DF119}"/>
              </a:ext>
            </a:extLst>
          </p:cNvPr>
          <p:cNvSpPr/>
          <p:nvPr/>
        </p:nvSpPr>
        <p:spPr>
          <a:xfrm rot="17974048" flipH="1">
            <a:off x="10259091" y="6340961"/>
            <a:ext cx="1199069" cy="721183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138B10-284C-4DFA-8734-21AF43AE43BA}"/>
              </a:ext>
            </a:extLst>
          </p:cNvPr>
          <p:cNvSpPr/>
          <p:nvPr/>
        </p:nvSpPr>
        <p:spPr>
          <a:xfrm rot="5400000">
            <a:off x="2820304" y="917859"/>
            <a:ext cx="97818" cy="5952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7C249A-5E5A-42A8-ACE6-7BF9441457BE}"/>
              </a:ext>
            </a:extLst>
          </p:cNvPr>
          <p:cNvSpPr/>
          <p:nvPr/>
        </p:nvSpPr>
        <p:spPr>
          <a:xfrm rot="5400000">
            <a:off x="2820302" y="830776"/>
            <a:ext cx="97818" cy="595272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052" name="Picture 4" descr="Université de Tours - Home | Facebook">
            <a:extLst>
              <a:ext uri="{FF2B5EF4-FFF2-40B4-BE49-F238E27FC236}">
                <a16:creationId xmlns:a16="http://schemas.microsoft.com/office/drawing/2014/main" id="{4D72F05E-0AE2-4597-BC46-5EC0A21A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0" y="465654"/>
            <a:ext cx="989266" cy="98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7DCDEF6B-D41E-488E-8D30-EFB28BD61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169" y="2463105"/>
            <a:ext cx="3533775" cy="2952750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E5F61483-502C-4F53-922A-2D9B209BFA91}"/>
              </a:ext>
            </a:extLst>
          </p:cNvPr>
          <p:cNvSpPr/>
          <p:nvPr/>
        </p:nvSpPr>
        <p:spPr>
          <a:xfrm>
            <a:off x="1481328" y="2452740"/>
            <a:ext cx="2624328" cy="435250"/>
          </a:xfrm>
          <a:prstGeom prst="ellipse">
            <a:avLst/>
          </a:prstGeom>
          <a:noFill/>
          <a:ln w="57150">
            <a:solidFill>
              <a:srgbClr val="47A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8D5A2A7-A169-4B9C-A5A1-DAA6EA1FD941}"/>
              </a:ext>
            </a:extLst>
          </p:cNvPr>
          <p:cNvSpPr txBox="1"/>
          <p:nvPr/>
        </p:nvSpPr>
        <p:spPr>
          <a:xfrm>
            <a:off x="6697707" y="2485699"/>
            <a:ext cx="2370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fr-FR" altLang="ja-JP" dirty="0" err="1"/>
              <a:t>Numpy</a:t>
            </a:r>
            <a:r>
              <a:rPr kumimoji="1" lang="fr-FR" altLang="ja-JP" dirty="0"/>
              <a:t> </a:t>
            </a:r>
            <a:r>
              <a:rPr kumimoji="1" lang="fr-FR" altLang="ja-JP" dirty="0">
                <a:sym typeface="Wingdings" panose="05000000000000000000" pitchFamily="2" charset="2"/>
              </a:rPr>
              <a:t> </a:t>
            </a:r>
            <a:r>
              <a:rPr kumimoji="1" lang="fr-FR" altLang="ja-JP" dirty="0" err="1">
                <a:sym typeface="Wingdings" panose="05000000000000000000" pitchFamily="2" charset="2"/>
              </a:rPr>
              <a:t>dgl</a:t>
            </a:r>
            <a:endParaRPr kumimoji="1" lang="fr-FR" altLang="ja-JP" dirty="0">
              <a:sym typeface="Wingdings" panose="05000000000000000000" pitchFamily="2" charset="2"/>
            </a:endParaRPr>
          </a:p>
          <a:p>
            <a:endParaRPr kumimoji="1" lang="ja-JP" altLang="en-US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CAE3CC20-4B28-4644-AD61-DB84AA3BAB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3258" y="3508621"/>
            <a:ext cx="5787084" cy="64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33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110878-6A7B-46A0-BF52-EF3A269B3D25}"/>
              </a:ext>
            </a:extLst>
          </p:cNvPr>
          <p:cNvSpPr/>
          <p:nvPr/>
        </p:nvSpPr>
        <p:spPr>
          <a:xfrm rot="2177880">
            <a:off x="10379705" y="6004395"/>
            <a:ext cx="437502" cy="1311638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3109CB-2A63-4E01-9680-8BEF61BC1B42}"/>
              </a:ext>
            </a:extLst>
          </p:cNvPr>
          <p:cNvSpPr/>
          <p:nvPr/>
        </p:nvSpPr>
        <p:spPr>
          <a:xfrm rot="2671823">
            <a:off x="1101941" y="-604450"/>
            <a:ext cx="74072" cy="35420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91FAF9-64D9-4B16-B666-A2A55F3946BC}"/>
              </a:ext>
            </a:extLst>
          </p:cNvPr>
          <p:cNvSpPr/>
          <p:nvPr/>
        </p:nvSpPr>
        <p:spPr>
          <a:xfrm rot="18887761" flipH="1">
            <a:off x="-4124653" y="1718080"/>
            <a:ext cx="8449676" cy="312874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C73EF0F5-5D80-4181-8496-4CF7E26AE4BB}"/>
              </a:ext>
            </a:extLst>
          </p:cNvPr>
          <p:cNvSpPr/>
          <p:nvPr/>
        </p:nvSpPr>
        <p:spPr>
          <a:xfrm>
            <a:off x="470503" y="244007"/>
            <a:ext cx="1501140" cy="143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D1CF3EE-EDB0-40C7-B343-BA2B2F4CDCA1}"/>
              </a:ext>
            </a:extLst>
          </p:cNvPr>
          <p:cNvSpPr txBox="1"/>
          <p:nvPr/>
        </p:nvSpPr>
        <p:spPr>
          <a:xfrm>
            <a:off x="2407385" y="517516"/>
            <a:ext cx="6279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sz="3600" dirty="0">
                <a:latin typeface="Abadi" panose="020B0604020202020204" pitchFamily="34" charset="0"/>
              </a:rPr>
              <a:t>Implémentation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B33559-A7EE-409E-8202-460ACB9DF119}"/>
              </a:ext>
            </a:extLst>
          </p:cNvPr>
          <p:cNvSpPr/>
          <p:nvPr/>
        </p:nvSpPr>
        <p:spPr>
          <a:xfrm rot="17974048" flipH="1">
            <a:off x="10259091" y="6340961"/>
            <a:ext cx="1199069" cy="721183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138B10-284C-4DFA-8734-21AF43AE43BA}"/>
              </a:ext>
            </a:extLst>
          </p:cNvPr>
          <p:cNvSpPr/>
          <p:nvPr/>
        </p:nvSpPr>
        <p:spPr>
          <a:xfrm rot="5400000">
            <a:off x="2820304" y="917859"/>
            <a:ext cx="97818" cy="5952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7C249A-5E5A-42A8-ACE6-7BF9441457BE}"/>
              </a:ext>
            </a:extLst>
          </p:cNvPr>
          <p:cNvSpPr/>
          <p:nvPr/>
        </p:nvSpPr>
        <p:spPr>
          <a:xfrm rot="5400000">
            <a:off x="2820302" y="830776"/>
            <a:ext cx="97818" cy="595272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052" name="Picture 4" descr="Université de Tours - Home | Facebook">
            <a:extLst>
              <a:ext uri="{FF2B5EF4-FFF2-40B4-BE49-F238E27FC236}">
                <a16:creationId xmlns:a16="http://schemas.microsoft.com/office/drawing/2014/main" id="{4D72F05E-0AE2-4597-BC46-5EC0A21A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0" y="465654"/>
            <a:ext cx="989266" cy="98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Nvidia — Wikipédia">
            <a:extLst>
              <a:ext uri="{FF2B5EF4-FFF2-40B4-BE49-F238E27FC236}">
                <a16:creationId xmlns:a16="http://schemas.microsoft.com/office/drawing/2014/main" id="{0040D530-45F1-46BA-9555-A334D6136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670" y="1571344"/>
            <a:ext cx="2120353" cy="1696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4F093EB5-E5C4-4F58-8173-0A3E36CFB4A3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41"/>
          <a:stretch/>
        </p:blipFill>
        <p:spPr>
          <a:xfrm>
            <a:off x="5547092" y="1803284"/>
            <a:ext cx="4371975" cy="921923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108D6660-D03E-4DB4-9876-A6E7B9D1C3F3}"/>
              </a:ext>
            </a:extLst>
          </p:cNvPr>
          <p:cNvSpPr txBox="1"/>
          <p:nvPr/>
        </p:nvSpPr>
        <p:spPr>
          <a:xfrm>
            <a:off x="1807756" y="3557548"/>
            <a:ext cx="8790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SError: libcublas.so.9.2: cannot open shared object file: No such file or directory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F3CCF1C-8855-4266-8610-4F9E4E5A4E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3030" y="4370082"/>
            <a:ext cx="717232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526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110878-6A7B-46A0-BF52-EF3A269B3D25}"/>
              </a:ext>
            </a:extLst>
          </p:cNvPr>
          <p:cNvSpPr/>
          <p:nvPr/>
        </p:nvSpPr>
        <p:spPr>
          <a:xfrm rot="2177880">
            <a:off x="10379705" y="6004395"/>
            <a:ext cx="437502" cy="1311638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3109CB-2A63-4E01-9680-8BEF61BC1B42}"/>
              </a:ext>
            </a:extLst>
          </p:cNvPr>
          <p:cNvSpPr/>
          <p:nvPr/>
        </p:nvSpPr>
        <p:spPr>
          <a:xfrm rot="2671823">
            <a:off x="1101941" y="-604450"/>
            <a:ext cx="74072" cy="35420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91FAF9-64D9-4B16-B666-A2A55F3946BC}"/>
              </a:ext>
            </a:extLst>
          </p:cNvPr>
          <p:cNvSpPr/>
          <p:nvPr/>
        </p:nvSpPr>
        <p:spPr>
          <a:xfrm rot="18887761" flipH="1">
            <a:off x="-4124653" y="1718080"/>
            <a:ext cx="8449676" cy="312874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C73EF0F5-5D80-4181-8496-4CF7E26AE4BB}"/>
              </a:ext>
            </a:extLst>
          </p:cNvPr>
          <p:cNvSpPr/>
          <p:nvPr/>
        </p:nvSpPr>
        <p:spPr>
          <a:xfrm>
            <a:off x="470503" y="244007"/>
            <a:ext cx="1501140" cy="143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D1CF3EE-EDB0-40C7-B343-BA2B2F4CDCA1}"/>
              </a:ext>
            </a:extLst>
          </p:cNvPr>
          <p:cNvSpPr txBox="1"/>
          <p:nvPr/>
        </p:nvSpPr>
        <p:spPr>
          <a:xfrm>
            <a:off x="2407385" y="517516"/>
            <a:ext cx="6279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sz="3600" dirty="0">
                <a:latin typeface="Abadi" panose="020B0604020202020204" pitchFamily="34" charset="0"/>
              </a:rPr>
              <a:t>Classification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B33559-A7EE-409E-8202-460ACB9DF119}"/>
              </a:ext>
            </a:extLst>
          </p:cNvPr>
          <p:cNvSpPr/>
          <p:nvPr/>
        </p:nvSpPr>
        <p:spPr>
          <a:xfrm rot="17974048" flipH="1">
            <a:off x="10259091" y="6340961"/>
            <a:ext cx="1199069" cy="721183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138B10-284C-4DFA-8734-21AF43AE43BA}"/>
              </a:ext>
            </a:extLst>
          </p:cNvPr>
          <p:cNvSpPr/>
          <p:nvPr/>
        </p:nvSpPr>
        <p:spPr>
          <a:xfrm rot="5400000">
            <a:off x="2820304" y="917859"/>
            <a:ext cx="97818" cy="5952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7C249A-5E5A-42A8-ACE6-7BF9441457BE}"/>
              </a:ext>
            </a:extLst>
          </p:cNvPr>
          <p:cNvSpPr/>
          <p:nvPr/>
        </p:nvSpPr>
        <p:spPr>
          <a:xfrm rot="5400000">
            <a:off x="2820302" y="830776"/>
            <a:ext cx="97818" cy="595272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052" name="Picture 4" descr="Université de Tours - Home | Facebook">
            <a:extLst>
              <a:ext uri="{FF2B5EF4-FFF2-40B4-BE49-F238E27FC236}">
                <a16:creationId xmlns:a16="http://schemas.microsoft.com/office/drawing/2014/main" id="{4D72F05E-0AE2-4597-BC46-5EC0A21A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0" y="465654"/>
            <a:ext cx="989266" cy="98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F498D13D-305B-487D-A01B-A08372E36E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200" t="48933" r="20203" b="11132"/>
          <a:stretch/>
        </p:blipFill>
        <p:spPr>
          <a:xfrm>
            <a:off x="1570317" y="2836413"/>
            <a:ext cx="9288308" cy="313299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75F4745E-1330-40CF-801C-EF88C6FECA49}"/>
              </a:ext>
            </a:extLst>
          </p:cNvPr>
          <p:cNvSpPr txBox="1"/>
          <p:nvPr/>
        </p:nvSpPr>
        <p:spPr>
          <a:xfrm>
            <a:off x="6096000" y="1177321"/>
            <a:ext cx="28831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ja-JP" dirty="0"/>
              <a:t>9 classes de 24 vidéos</a:t>
            </a:r>
          </a:p>
          <a:p>
            <a:endParaRPr lang="fr-FR" altLang="ja-JP" dirty="0"/>
          </a:p>
          <a:p>
            <a:r>
              <a:rPr lang="fr-FR" altLang="ja-JP" dirty="0"/>
              <a:t>Train : 0.7</a:t>
            </a:r>
          </a:p>
          <a:p>
            <a:r>
              <a:rPr lang="fr-FR" altLang="ja-JP" dirty="0"/>
              <a:t> Validation : 0.1 </a:t>
            </a:r>
          </a:p>
          <a:p>
            <a:r>
              <a:rPr lang="fr-FR" altLang="ja-JP" dirty="0"/>
              <a:t>Test : 0.2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3736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110878-6A7B-46A0-BF52-EF3A269B3D25}"/>
              </a:ext>
            </a:extLst>
          </p:cNvPr>
          <p:cNvSpPr/>
          <p:nvPr/>
        </p:nvSpPr>
        <p:spPr>
          <a:xfrm rot="2177880">
            <a:off x="10379705" y="6004395"/>
            <a:ext cx="437502" cy="1311638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3109CB-2A63-4E01-9680-8BEF61BC1B42}"/>
              </a:ext>
            </a:extLst>
          </p:cNvPr>
          <p:cNvSpPr/>
          <p:nvPr/>
        </p:nvSpPr>
        <p:spPr>
          <a:xfrm rot="2671823">
            <a:off x="1101941" y="-604450"/>
            <a:ext cx="74072" cy="35420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91FAF9-64D9-4B16-B666-A2A55F3946BC}"/>
              </a:ext>
            </a:extLst>
          </p:cNvPr>
          <p:cNvSpPr/>
          <p:nvPr/>
        </p:nvSpPr>
        <p:spPr>
          <a:xfrm rot="18887761" flipH="1">
            <a:off x="-4124653" y="1718080"/>
            <a:ext cx="8449676" cy="312874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C73EF0F5-5D80-4181-8496-4CF7E26AE4BB}"/>
              </a:ext>
            </a:extLst>
          </p:cNvPr>
          <p:cNvSpPr/>
          <p:nvPr/>
        </p:nvSpPr>
        <p:spPr>
          <a:xfrm>
            <a:off x="470503" y="244007"/>
            <a:ext cx="1501140" cy="143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D1CF3EE-EDB0-40C7-B343-BA2B2F4CDCA1}"/>
              </a:ext>
            </a:extLst>
          </p:cNvPr>
          <p:cNvSpPr txBox="1"/>
          <p:nvPr/>
        </p:nvSpPr>
        <p:spPr>
          <a:xfrm>
            <a:off x="2407385" y="517516"/>
            <a:ext cx="548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sz="3600" dirty="0">
                <a:latin typeface="Abadi" panose="020B0604020202020204" pitchFamily="34" charset="0"/>
              </a:rPr>
              <a:t>Sommaire </a:t>
            </a:r>
            <a:endParaRPr kumimoji="1" lang="ja-JP" altLang="en-US" sz="3600" b="1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B33559-A7EE-409E-8202-460ACB9DF119}"/>
              </a:ext>
            </a:extLst>
          </p:cNvPr>
          <p:cNvSpPr/>
          <p:nvPr/>
        </p:nvSpPr>
        <p:spPr>
          <a:xfrm rot="17974048" flipH="1">
            <a:off x="10259091" y="6340961"/>
            <a:ext cx="1199069" cy="721183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138B10-284C-4DFA-8734-21AF43AE43BA}"/>
              </a:ext>
            </a:extLst>
          </p:cNvPr>
          <p:cNvSpPr/>
          <p:nvPr/>
        </p:nvSpPr>
        <p:spPr>
          <a:xfrm rot="5400000">
            <a:off x="2820304" y="917859"/>
            <a:ext cx="97818" cy="5952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7C249A-5E5A-42A8-ACE6-7BF9441457BE}"/>
              </a:ext>
            </a:extLst>
          </p:cNvPr>
          <p:cNvSpPr/>
          <p:nvPr/>
        </p:nvSpPr>
        <p:spPr>
          <a:xfrm rot="5400000">
            <a:off x="2820302" y="830776"/>
            <a:ext cx="97818" cy="595272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052" name="Picture 4" descr="Université de Tours - Home | Facebook">
            <a:extLst>
              <a:ext uri="{FF2B5EF4-FFF2-40B4-BE49-F238E27FC236}">
                <a16:creationId xmlns:a16="http://schemas.microsoft.com/office/drawing/2014/main" id="{4D72F05E-0AE2-4597-BC46-5EC0A21A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0" y="465654"/>
            <a:ext cx="989266" cy="98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05501AD-D7CC-4D77-92F2-77EE7D5C1A75}"/>
              </a:ext>
            </a:extLst>
          </p:cNvPr>
          <p:cNvSpPr txBox="1"/>
          <p:nvPr/>
        </p:nvSpPr>
        <p:spPr>
          <a:xfrm>
            <a:off x="2386847" y="2125855"/>
            <a:ext cx="73185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altLang="ja-JP" sz="3200" dirty="0">
                <a:latin typeface="Abadi" panose="020B0604020202020204" pitchFamily="34" charset="0"/>
              </a:rPr>
              <a:t>Model 1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altLang="ja-JP" sz="3200" dirty="0">
                <a:latin typeface="Abadi" panose="020B0604020202020204" pitchFamily="34" charset="0"/>
              </a:rPr>
              <a:t>Nouvelle ressource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altLang="ja-JP" sz="3200" dirty="0">
                <a:latin typeface="Abadi" panose="020B0604020202020204" pitchFamily="34" charset="0"/>
                <a:sym typeface="Wingdings" panose="05000000000000000000" pitchFamily="2" charset="2"/>
              </a:rPr>
              <a:t>Model 2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altLang="ja-JP" sz="3200" dirty="0">
                <a:latin typeface="Abadi" panose="020B0604020202020204" pitchFamily="34" charset="0"/>
                <a:sym typeface="Wingdings" panose="05000000000000000000" pitchFamily="2" charset="2"/>
              </a:rPr>
              <a:t>Implémentation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altLang="ja-JP" sz="3200" dirty="0">
                <a:latin typeface="Abadi" panose="020B0604020202020204" pitchFamily="34" charset="0"/>
                <a:sym typeface="Wingdings" panose="05000000000000000000" pitchFamily="2" charset="2"/>
              </a:rPr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662103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40FEB6C-1F2A-4FE8-A0FA-0DCA02930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096" y="837898"/>
            <a:ext cx="10570464" cy="249805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B110878-6A7B-46A0-BF52-EF3A269B3D25}"/>
              </a:ext>
            </a:extLst>
          </p:cNvPr>
          <p:cNvSpPr/>
          <p:nvPr/>
        </p:nvSpPr>
        <p:spPr>
          <a:xfrm rot="2177880">
            <a:off x="10379705" y="6004395"/>
            <a:ext cx="437502" cy="1311638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3109CB-2A63-4E01-9680-8BEF61BC1B42}"/>
              </a:ext>
            </a:extLst>
          </p:cNvPr>
          <p:cNvSpPr/>
          <p:nvPr/>
        </p:nvSpPr>
        <p:spPr>
          <a:xfrm rot="2671823">
            <a:off x="1101941" y="-604450"/>
            <a:ext cx="74072" cy="35420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91FAF9-64D9-4B16-B666-A2A55F3946BC}"/>
              </a:ext>
            </a:extLst>
          </p:cNvPr>
          <p:cNvSpPr/>
          <p:nvPr/>
        </p:nvSpPr>
        <p:spPr>
          <a:xfrm rot="18887761" flipH="1">
            <a:off x="-4124653" y="1718080"/>
            <a:ext cx="8449676" cy="312874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C73EF0F5-5D80-4181-8496-4CF7E26AE4BB}"/>
              </a:ext>
            </a:extLst>
          </p:cNvPr>
          <p:cNvSpPr/>
          <p:nvPr/>
        </p:nvSpPr>
        <p:spPr>
          <a:xfrm>
            <a:off x="470503" y="244007"/>
            <a:ext cx="1501140" cy="143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D1CF3EE-EDB0-40C7-B343-BA2B2F4CDCA1}"/>
              </a:ext>
            </a:extLst>
          </p:cNvPr>
          <p:cNvSpPr txBox="1"/>
          <p:nvPr/>
        </p:nvSpPr>
        <p:spPr>
          <a:xfrm>
            <a:off x="2407385" y="517516"/>
            <a:ext cx="6279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sz="3600" dirty="0">
                <a:latin typeface="Abadi" panose="020B0604020202020204" pitchFamily="34" charset="0"/>
              </a:rPr>
              <a:t>Model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B33559-A7EE-409E-8202-460ACB9DF119}"/>
              </a:ext>
            </a:extLst>
          </p:cNvPr>
          <p:cNvSpPr/>
          <p:nvPr/>
        </p:nvSpPr>
        <p:spPr>
          <a:xfrm rot="17974048" flipH="1">
            <a:off x="10259091" y="6340961"/>
            <a:ext cx="1199069" cy="721183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138B10-284C-4DFA-8734-21AF43AE43BA}"/>
              </a:ext>
            </a:extLst>
          </p:cNvPr>
          <p:cNvSpPr/>
          <p:nvPr/>
        </p:nvSpPr>
        <p:spPr>
          <a:xfrm rot="5400000">
            <a:off x="2820304" y="917859"/>
            <a:ext cx="97818" cy="5952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7C249A-5E5A-42A8-ACE6-7BF9441457BE}"/>
              </a:ext>
            </a:extLst>
          </p:cNvPr>
          <p:cNvSpPr/>
          <p:nvPr/>
        </p:nvSpPr>
        <p:spPr>
          <a:xfrm rot="5400000">
            <a:off x="2820302" y="830776"/>
            <a:ext cx="97818" cy="595272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052" name="Picture 4" descr="Université de Tours - Home | Facebook">
            <a:extLst>
              <a:ext uri="{FF2B5EF4-FFF2-40B4-BE49-F238E27FC236}">
                <a16:creationId xmlns:a16="http://schemas.microsoft.com/office/drawing/2014/main" id="{4D72F05E-0AE2-4597-BC46-5EC0A21A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0" y="465654"/>
            <a:ext cx="989266" cy="98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BCAFC66C-5A1A-45D0-B7A8-463D74B6A8D4}"/>
              </a:ext>
            </a:extLst>
          </p:cNvPr>
          <p:cNvSpPr txBox="1"/>
          <p:nvPr/>
        </p:nvSpPr>
        <p:spPr>
          <a:xfrm>
            <a:off x="895096" y="3503113"/>
            <a:ext cx="758952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Test avec r = 4, s = 0.55, c = 1, d= 128, xy = False</a:t>
            </a:r>
          </a:p>
          <a:p>
            <a:r>
              <a:rPr lang="ja-JP" altLang="en-US" sz="1200" dirty="0"/>
              <a:t>Test accuracy 38.6364</a:t>
            </a:r>
          </a:p>
          <a:p>
            <a:r>
              <a:rPr lang="ja-JP" altLang="en-US" sz="1200" dirty="0"/>
              <a:t>Time : 1166.3041968345642</a:t>
            </a:r>
          </a:p>
          <a:p>
            <a:endParaRPr lang="ja-JP" altLang="en-US" sz="1200" dirty="0"/>
          </a:p>
          <a:p>
            <a:r>
              <a:rPr lang="ja-JP" altLang="en-US" sz="1200" dirty="0"/>
              <a:t> Test avec r = 4, s = 0.55, c = 1, d= 256, xy = False</a:t>
            </a:r>
          </a:p>
          <a:p>
            <a:r>
              <a:rPr lang="ja-JP" altLang="en-US" sz="1200" dirty="0"/>
              <a:t>Test accuracy 31.8182</a:t>
            </a:r>
          </a:p>
          <a:p>
            <a:r>
              <a:rPr lang="ja-JP" altLang="en-US" sz="1200" dirty="0"/>
              <a:t>Time : 963.2572484016418</a:t>
            </a:r>
          </a:p>
          <a:p>
            <a:endParaRPr lang="ja-JP" altLang="en-US" sz="1200" dirty="0"/>
          </a:p>
          <a:p>
            <a:r>
              <a:rPr lang="ja-JP" altLang="en-US" sz="1200" dirty="0"/>
              <a:t> Test avec r = 4, s = 0.55, c = 1, d= 512, xy = False</a:t>
            </a:r>
          </a:p>
          <a:p>
            <a:r>
              <a:rPr lang="ja-JP" altLang="en-US" sz="1200" dirty="0"/>
              <a:t>Test accuracy 34.0909</a:t>
            </a:r>
          </a:p>
          <a:p>
            <a:r>
              <a:rPr lang="ja-JP" altLang="en-US" sz="1200" dirty="0"/>
              <a:t>Time : 908.9598615169525</a:t>
            </a:r>
          </a:p>
          <a:p>
            <a:endParaRPr lang="ja-JP" altLang="en-US" sz="1200" dirty="0"/>
          </a:p>
          <a:p>
            <a:r>
              <a:rPr lang="ja-JP" altLang="en-US" sz="1200" dirty="0"/>
              <a:t> Test avec r = 4, s = 0.55, c = 1, d= 1024, xy = False</a:t>
            </a:r>
          </a:p>
          <a:p>
            <a:r>
              <a:rPr lang="ja-JP" altLang="en-US" sz="1200" dirty="0"/>
              <a:t>Test accuracy 31.8182</a:t>
            </a:r>
          </a:p>
          <a:p>
            <a:r>
              <a:rPr lang="ja-JP" altLang="en-US" sz="1200" dirty="0"/>
              <a:t>Time : 1509.020767211914</a:t>
            </a:r>
          </a:p>
          <a:p>
            <a:endParaRPr lang="ja-JP" altLang="en-US" sz="1200" dirty="0"/>
          </a:p>
          <a:p>
            <a:r>
              <a:rPr lang="ja-JP" altLang="en-US" sz="1200" dirty="0"/>
              <a:t> 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077826E-6DBE-4B98-9350-067135C149F8}"/>
              </a:ext>
            </a:extLst>
          </p:cNvPr>
          <p:cNvSpPr txBox="1"/>
          <p:nvPr/>
        </p:nvSpPr>
        <p:spPr>
          <a:xfrm>
            <a:off x="5797296" y="3335950"/>
            <a:ext cx="758952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ja-JP" altLang="en-US" sz="1200" dirty="0"/>
          </a:p>
          <a:p>
            <a:r>
              <a:rPr lang="ja-JP" altLang="en-US" sz="1200" dirty="0"/>
              <a:t> Test avec r = 3, s = 0.55, c = 1, d= 512, xy = False</a:t>
            </a:r>
          </a:p>
          <a:p>
            <a:r>
              <a:rPr lang="ja-JP" altLang="en-US" sz="1200" dirty="0"/>
              <a:t>Test accuracy 36.3636</a:t>
            </a:r>
          </a:p>
          <a:p>
            <a:r>
              <a:rPr lang="ja-JP" altLang="en-US" sz="1200" dirty="0"/>
              <a:t>Time : 1142.7387483119965</a:t>
            </a:r>
          </a:p>
          <a:p>
            <a:endParaRPr lang="ja-JP" altLang="en-US" sz="1200" dirty="0"/>
          </a:p>
          <a:p>
            <a:r>
              <a:rPr lang="ja-JP" altLang="en-US" sz="1200" dirty="0"/>
              <a:t> Test avec r = 5, s = 0.55, c = 1, d= 512, xy = False</a:t>
            </a:r>
          </a:p>
          <a:p>
            <a:r>
              <a:rPr lang="ja-JP" altLang="en-US" sz="1200" dirty="0"/>
              <a:t>Test accuracy 36.3636</a:t>
            </a:r>
          </a:p>
          <a:p>
            <a:r>
              <a:rPr lang="ja-JP" altLang="en-US" sz="1200" dirty="0"/>
              <a:t>Time : 434.55606865882874</a:t>
            </a:r>
          </a:p>
          <a:p>
            <a:endParaRPr lang="ja-JP" altLang="en-US" sz="1200" dirty="0"/>
          </a:p>
          <a:p>
            <a:r>
              <a:rPr lang="ja-JP" altLang="en-US" sz="1200" dirty="0"/>
              <a:t> Test avec r = 7, s = 0.55, c = 1, d= 512, xy = False</a:t>
            </a:r>
          </a:p>
          <a:p>
            <a:r>
              <a:rPr lang="ja-JP" altLang="en-US" sz="1200" dirty="0"/>
              <a:t>Test accuracy 25.0000</a:t>
            </a:r>
          </a:p>
          <a:p>
            <a:r>
              <a:rPr lang="ja-JP" altLang="en-US" sz="1200" dirty="0"/>
              <a:t>Time : 257.5124397277832</a:t>
            </a:r>
          </a:p>
          <a:p>
            <a:endParaRPr lang="ja-JP" altLang="en-US" sz="1200" dirty="0"/>
          </a:p>
          <a:p>
            <a:r>
              <a:rPr lang="ja-JP" altLang="en-US" sz="1200" dirty="0"/>
              <a:t> Test avec r = 9, s = 0.55, c = 1, d= 512, xy = False</a:t>
            </a:r>
          </a:p>
          <a:p>
            <a:r>
              <a:rPr lang="ja-JP" altLang="en-US" sz="1200" dirty="0"/>
              <a:t>Test accuracy 38.6364</a:t>
            </a:r>
          </a:p>
          <a:p>
            <a:r>
              <a:rPr lang="ja-JP" altLang="en-US" sz="1200" dirty="0"/>
              <a:t>Time : 175.8585932254791</a:t>
            </a:r>
          </a:p>
        </p:txBody>
      </p:sp>
    </p:spTree>
    <p:extLst>
      <p:ext uri="{BB962C8B-B14F-4D97-AF65-F5344CB8AC3E}">
        <p14:creationId xmlns:p14="http://schemas.microsoft.com/office/powerpoint/2010/main" val="4133355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40FEB6C-1F2A-4FE8-A0FA-0DCA02930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096" y="837898"/>
            <a:ext cx="10570464" cy="249805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B110878-6A7B-46A0-BF52-EF3A269B3D25}"/>
              </a:ext>
            </a:extLst>
          </p:cNvPr>
          <p:cNvSpPr/>
          <p:nvPr/>
        </p:nvSpPr>
        <p:spPr>
          <a:xfrm rot="2177880">
            <a:off x="10379705" y="6004395"/>
            <a:ext cx="437502" cy="1311638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3109CB-2A63-4E01-9680-8BEF61BC1B42}"/>
              </a:ext>
            </a:extLst>
          </p:cNvPr>
          <p:cNvSpPr/>
          <p:nvPr/>
        </p:nvSpPr>
        <p:spPr>
          <a:xfrm rot="2671823">
            <a:off x="1101941" y="-604450"/>
            <a:ext cx="74072" cy="35420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91FAF9-64D9-4B16-B666-A2A55F3946BC}"/>
              </a:ext>
            </a:extLst>
          </p:cNvPr>
          <p:cNvSpPr/>
          <p:nvPr/>
        </p:nvSpPr>
        <p:spPr>
          <a:xfrm rot="18887761" flipH="1">
            <a:off x="-4124653" y="1718080"/>
            <a:ext cx="8449676" cy="312874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C73EF0F5-5D80-4181-8496-4CF7E26AE4BB}"/>
              </a:ext>
            </a:extLst>
          </p:cNvPr>
          <p:cNvSpPr/>
          <p:nvPr/>
        </p:nvSpPr>
        <p:spPr>
          <a:xfrm>
            <a:off x="470503" y="244007"/>
            <a:ext cx="1501140" cy="143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D1CF3EE-EDB0-40C7-B343-BA2B2F4CDCA1}"/>
              </a:ext>
            </a:extLst>
          </p:cNvPr>
          <p:cNvSpPr txBox="1"/>
          <p:nvPr/>
        </p:nvSpPr>
        <p:spPr>
          <a:xfrm>
            <a:off x="2407385" y="517516"/>
            <a:ext cx="6279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sz="3600" dirty="0">
                <a:latin typeface="Abadi" panose="020B0604020202020204" pitchFamily="34" charset="0"/>
              </a:rPr>
              <a:t>Model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B33559-A7EE-409E-8202-460ACB9DF119}"/>
              </a:ext>
            </a:extLst>
          </p:cNvPr>
          <p:cNvSpPr/>
          <p:nvPr/>
        </p:nvSpPr>
        <p:spPr>
          <a:xfrm rot="17974048" flipH="1">
            <a:off x="10259091" y="6340961"/>
            <a:ext cx="1199069" cy="721183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138B10-284C-4DFA-8734-21AF43AE43BA}"/>
              </a:ext>
            </a:extLst>
          </p:cNvPr>
          <p:cNvSpPr/>
          <p:nvPr/>
        </p:nvSpPr>
        <p:spPr>
          <a:xfrm rot="5400000">
            <a:off x="2820304" y="917859"/>
            <a:ext cx="97818" cy="5952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7C249A-5E5A-42A8-ACE6-7BF9441457BE}"/>
              </a:ext>
            </a:extLst>
          </p:cNvPr>
          <p:cNvSpPr/>
          <p:nvPr/>
        </p:nvSpPr>
        <p:spPr>
          <a:xfrm rot="5400000">
            <a:off x="2820302" y="830776"/>
            <a:ext cx="97818" cy="595272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052" name="Picture 4" descr="Université de Tours - Home | Facebook">
            <a:extLst>
              <a:ext uri="{FF2B5EF4-FFF2-40B4-BE49-F238E27FC236}">
                <a16:creationId xmlns:a16="http://schemas.microsoft.com/office/drawing/2014/main" id="{4D72F05E-0AE2-4597-BC46-5EC0A21A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0" y="465654"/>
            <a:ext cx="989266" cy="98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EF947C5-A58E-4815-BB3D-02614533E9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1535" y="4188042"/>
            <a:ext cx="5534025" cy="96202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8F0BB64-1FA8-4A8A-B474-8A505309F79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2309" r="16088" b="-236"/>
          <a:stretch/>
        </p:blipFill>
        <p:spPr>
          <a:xfrm>
            <a:off x="1260672" y="4522750"/>
            <a:ext cx="2701503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949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110878-6A7B-46A0-BF52-EF3A269B3D25}"/>
              </a:ext>
            </a:extLst>
          </p:cNvPr>
          <p:cNvSpPr/>
          <p:nvPr/>
        </p:nvSpPr>
        <p:spPr>
          <a:xfrm rot="2177880">
            <a:off x="10379705" y="6004395"/>
            <a:ext cx="437502" cy="1311638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3109CB-2A63-4E01-9680-8BEF61BC1B42}"/>
              </a:ext>
            </a:extLst>
          </p:cNvPr>
          <p:cNvSpPr/>
          <p:nvPr/>
        </p:nvSpPr>
        <p:spPr>
          <a:xfrm rot="2671823">
            <a:off x="1101941" y="-604450"/>
            <a:ext cx="74072" cy="35420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91FAF9-64D9-4B16-B666-A2A55F3946BC}"/>
              </a:ext>
            </a:extLst>
          </p:cNvPr>
          <p:cNvSpPr/>
          <p:nvPr/>
        </p:nvSpPr>
        <p:spPr>
          <a:xfrm rot="18887761" flipH="1">
            <a:off x="-4124653" y="1718080"/>
            <a:ext cx="8449676" cy="312874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C73EF0F5-5D80-4181-8496-4CF7E26AE4BB}"/>
              </a:ext>
            </a:extLst>
          </p:cNvPr>
          <p:cNvSpPr/>
          <p:nvPr/>
        </p:nvSpPr>
        <p:spPr>
          <a:xfrm>
            <a:off x="470503" y="244007"/>
            <a:ext cx="1501140" cy="143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D1CF3EE-EDB0-40C7-B343-BA2B2F4CDCA1}"/>
              </a:ext>
            </a:extLst>
          </p:cNvPr>
          <p:cNvSpPr txBox="1"/>
          <p:nvPr/>
        </p:nvSpPr>
        <p:spPr>
          <a:xfrm>
            <a:off x="2407385" y="517516"/>
            <a:ext cx="6279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sz="3600" dirty="0">
                <a:latin typeface="Abadi" panose="020B0604020202020204" pitchFamily="34" charset="0"/>
              </a:rPr>
              <a:t>Nouvelle ressource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B33559-A7EE-409E-8202-460ACB9DF119}"/>
              </a:ext>
            </a:extLst>
          </p:cNvPr>
          <p:cNvSpPr/>
          <p:nvPr/>
        </p:nvSpPr>
        <p:spPr>
          <a:xfrm rot="17974048" flipH="1">
            <a:off x="10259091" y="6340961"/>
            <a:ext cx="1199069" cy="721183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138B10-284C-4DFA-8734-21AF43AE43BA}"/>
              </a:ext>
            </a:extLst>
          </p:cNvPr>
          <p:cNvSpPr/>
          <p:nvPr/>
        </p:nvSpPr>
        <p:spPr>
          <a:xfrm rot="5400000">
            <a:off x="2820304" y="917859"/>
            <a:ext cx="97818" cy="5952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7C249A-5E5A-42A8-ACE6-7BF9441457BE}"/>
              </a:ext>
            </a:extLst>
          </p:cNvPr>
          <p:cNvSpPr/>
          <p:nvPr/>
        </p:nvSpPr>
        <p:spPr>
          <a:xfrm rot="5400000">
            <a:off x="2820302" y="830776"/>
            <a:ext cx="97818" cy="595272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052" name="Picture 4" descr="Université de Tours - Home | Facebook">
            <a:extLst>
              <a:ext uri="{FF2B5EF4-FFF2-40B4-BE49-F238E27FC236}">
                <a16:creationId xmlns:a16="http://schemas.microsoft.com/office/drawing/2014/main" id="{4D72F05E-0AE2-4597-BC46-5EC0A21A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0" y="465654"/>
            <a:ext cx="989266" cy="98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4696A73-875F-4F73-82CB-45EFB3ADB6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124" t="15740" r="27701" b="30533"/>
          <a:stretch/>
        </p:blipFill>
        <p:spPr>
          <a:xfrm>
            <a:off x="2330069" y="1454920"/>
            <a:ext cx="7214616" cy="3684522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B9E55591-687B-48DF-BE59-20EBB746E360}"/>
              </a:ext>
            </a:extLst>
          </p:cNvPr>
          <p:cNvSpPr/>
          <p:nvPr/>
        </p:nvSpPr>
        <p:spPr>
          <a:xfrm>
            <a:off x="2330069" y="3730752"/>
            <a:ext cx="641731" cy="1529616"/>
          </a:xfrm>
          <a:prstGeom prst="ellipse">
            <a:avLst/>
          </a:prstGeom>
          <a:noFill/>
          <a:ln w="38100">
            <a:solidFill>
              <a:srgbClr val="47A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9366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110878-6A7B-46A0-BF52-EF3A269B3D25}"/>
              </a:ext>
            </a:extLst>
          </p:cNvPr>
          <p:cNvSpPr/>
          <p:nvPr/>
        </p:nvSpPr>
        <p:spPr>
          <a:xfrm rot="2177880">
            <a:off x="10379705" y="6004395"/>
            <a:ext cx="437502" cy="1311638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3109CB-2A63-4E01-9680-8BEF61BC1B42}"/>
              </a:ext>
            </a:extLst>
          </p:cNvPr>
          <p:cNvSpPr/>
          <p:nvPr/>
        </p:nvSpPr>
        <p:spPr>
          <a:xfrm rot="2671823">
            <a:off x="1101941" y="-604450"/>
            <a:ext cx="74072" cy="35420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91FAF9-64D9-4B16-B666-A2A55F3946BC}"/>
              </a:ext>
            </a:extLst>
          </p:cNvPr>
          <p:cNvSpPr/>
          <p:nvPr/>
        </p:nvSpPr>
        <p:spPr>
          <a:xfrm rot="18887761" flipH="1">
            <a:off x="-4124653" y="1718080"/>
            <a:ext cx="8449676" cy="312874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C73EF0F5-5D80-4181-8496-4CF7E26AE4BB}"/>
              </a:ext>
            </a:extLst>
          </p:cNvPr>
          <p:cNvSpPr/>
          <p:nvPr/>
        </p:nvSpPr>
        <p:spPr>
          <a:xfrm>
            <a:off x="470503" y="244007"/>
            <a:ext cx="1501140" cy="143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D1CF3EE-EDB0-40C7-B343-BA2B2F4CDCA1}"/>
              </a:ext>
            </a:extLst>
          </p:cNvPr>
          <p:cNvSpPr txBox="1"/>
          <p:nvPr/>
        </p:nvSpPr>
        <p:spPr>
          <a:xfrm>
            <a:off x="2407385" y="517516"/>
            <a:ext cx="6279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sz="3600" dirty="0">
                <a:latin typeface="Abadi" panose="020B0604020202020204" pitchFamily="34" charset="0"/>
              </a:rPr>
              <a:t>Nouvelle ressource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B33559-A7EE-409E-8202-460ACB9DF119}"/>
              </a:ext>
            </a:extLst>
          </p:cNvPr>
          <p:cNvSpPr/>
          <p:nvPr/>
        </p:nvSpPr>
        <p:spPr>
          <a:xfrm rot="17974048" flipH="1">
            <a:off x="10259091" y="6340961"/>
            <a:ext cx="1199069" cy="721183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138B10-284C-4DFA-8734-21AF43AE43BA}"/>
              </a:ext>
            </a:extLst>
          </p:cNvPr>
          <p:cNvSpPr/>
          <p:nvPr/>
        </p:nvSpPr>
        <p:spPr>
          <a:xfrm rot="5400000">
            <a:off x="2820304" y="917859"/>
            <a:ext cx="97818" cy="5952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7C249A-5E5A-42A8-ACE6-7BF9441457BE}"/>
              </a:ext>
            </a:extLst>
          </p:cNvPr>
          <p:cNvSpPr/>
          <p:nvPr/>
        </p:nvSpPr>
        <p:spPr>
          <a:xfrm rot="5400000">
            <a:off x="2820302" y="830776"/>
            <a:ext cx="97818" cy="595272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052" name="Picture 4" descr="Université de Tours - Home | Facebook">
            <a:extLst>
              <a:ext uri="{FF2B5EF4-FFF2-40B4-BE49-F238E27FC236}">
                <a16:creationId xmlns:a16="http://schemas.microsoft.com/office/drawing/2014/main" id="{4D72F05E-0AE2-4597-BC46-5EC0A21A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0" y="465654"/>
            <a:ext cx="989266" cy="98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180218CB-3129-4DEE-883F-D9B94C6C5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03" y="3656435"/>
            <a:ext cx="4674329" cy="214926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E98AA7E7-2A03-46DC-8D20-A36787E36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9960" y="3368744"/>
            <a:ext cx="2270391" cy="2943332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2B6BFAEB-489A-4BC2-A83F-95F634C17E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352" y="1445349"/>
            <a:ext cx="9004049" cy="165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06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110878-6A7B-46A0-BF52-EF3A269B3D25}"/>
              </a:ext>
            </a:extLst>
          </p:cNvPr>
          <p:cNvSpPr/>
          <p:nvPr/>
        </p:nvSpPr>
        <p:spPr>
          <a:xfrm rot="2177880">
            <a:off x="10379705" y="6004395"/>
            <a:ext cx="437502" cy="1311638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3109CB-2A63-4E01-9680-8BEF61BC1B42}"/>
              </a:ext>
            </a:extLst>
          </p:cNvPr>
          <p:cNvSpPr/>
          <p:nvPr/>
        </p:nvSpPr>
        <p:spPr>
          <a:xfrm rot="2671823">
            <a:off x="1101941" y="-604450"/>
            <a:ext cx="74072" cy="35420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91FAF9-64D9-4B16-B666-A2A55F3946BC}"/>
              </a:ext>
            </a:extLst>
          </p:cNvPr>
          <p:cNvSpPr/>
          <p:nvPr/>
        </p:nvSpPr>
        <p:spPr>
          <a:xfrm rot="18887761" flipH="1">
            <a:off x="-4124653" y="1718080"/>
            <a:ext cx="8449676" cy="312874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C73EF0F5-5D80-4181-8496-4CF7E26AE4BB}"/>
              </a:ext>
            </a:extLst>
          </p:cNvPr>
          <p:cNvSpPr/>
          <p:nvPr/>
        </p:nvSpPr>
        <p:spPr>
          <a:xfrm>
            <a:off x="470503" y="244007"/>
            <a:ext cx="1501140" cy="143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D1CF3EE-EDB0-40C7-B343-BA2B2F4CDCA1}"/>
              </a:ext>
            </a:extLst>
          </p:cNvPr>
          <p:cNvSpPr txBox="1"/>
          <p:nvPr/>
        </p:nvSpPr>
        <p:spPr>
          <a:xfrm>
            <a:off x="2407385" y="517516"/>
            <a:ext cx="6279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sz="3600" dirty="0">
                <a:latin typeface="Abadi" panose="020B0604020202020204" pitchFamily="34" charset="0"/>
              </a:rPr>
              <a:t>Nouvelle ressource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B33559-A7EE-409E-8202-460ACB9DF119}"/>
              </a:ext>
            </a:extLst>
          </p:cNvPr>
          <p:cNvSpPr/>
          <p:nvPr/>
        </p:nvSpPr>
        <p:spPr>
          <a:xfrm rot="17974048" flipH="1">
            <a:off x="10259091" y="6340961"/>
            <a:ext cx="1199069" cy="721183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138B10-284C-4DFA-8734-21AF43AE43BA}"/>
              </a:ext>
            </a:extLst>
          </p:cNvPr>
          <p:cNvSpPr/>
          <p:nvPr/>
        </p:nvSpPr>
        <p:spPr>
          <a:xfrm rot="5400000">
            <a:off x="2820304" y="917859"/>
            <a:ext cx="97818" cy="5952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7C249A-5E5A-42A8-ACE6-7BF9441457BE}"/>
              </a:ext>
            </a:extLst>
          </p:cNvPr>
          <p:cNvSpPr/>
          <p:nvPr/>
        </p:nvSpPr>
        <p:spPr>
          <a:xfrm rot="5400000">
            <a:off x="2820302" y="830776"/>
            <a:ext cx="97818" cy="595272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052" name="Picture 4" descr="Université de Tours - Home | Facebook">
            <a:extLst>
              <a:ext uri="{FF2B5EF4-FFF2-40B4-BE49-F238E27FC236}">
                <a16:creationId xmlns:a16="http://schemas.microsoft.com/office/drawing/2014/main" id="{4D72F05E-0AE2-4597-BC46-5EC0A21A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0" y="465654"/>
            <a:ext cx="989266" cy="98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C078718B-CE65-4C62-A91B-BF2E355E18A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58964" y="2442774"/>
            <a:ext cx="11674071" cy="300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356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40FEB6C-1F2A-4FE8-A0FA-0DCA02930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546" y="941418"/>
            <a:ext cx="9515856" cy="224882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B110878-6A7B-46A0-BF52-EF3A269B3D25}"/>
              </a:ext>
            </a:extLst>
          </p:cNvPr>
          <p:cNvSpPr/>
          <p:nvPr/>
        </p:nvSpPr>
        <p:spPr>
          <a:xfrm rot="2177880">
            <a:off x="10379705" y="6004395"/>
            <a:ext cx="437502" cy="1311638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3109CB-2A63-4E01-9680-8BEF61BC1B42}"/>
              </a:ext>
            </a:extLst>
          </p:cNvPr>
          <p:cNvSpPr/>
          <p:nvPr/>
        </p:nvSpPr>
        <p:spPr>
          <a:xfrm rot="2671823">
            <a:off x="1101941" y="-604450"/>
            <a:ext cx="74072" cy="35420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91FAF9-64D9-4B16-B666-A2A55F3946BC}"/>
              </a:ext>
            </a:extLst>
          </p:cNvPr>
          <p:cNvSpPr/>
          <p:nvPr/>
        </p:nvSpPr>
        <p:spPr>
          <a:xfrm rot="18887761" flipH="1">
            <a:off x="-4124653" y="1718080"/>
            <a:ext cx="8449676" cy="312874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C73EF0F5-5D80-4181-8496-4CF7E26AE4BB}"/>
              </a:ext>
            </a:extLst>
          </p:cNvPr>
          <p:cNvSpPr/>
          <p:nvPr/>
        </p:nvSpPr>
        <p:spPr>
          <a:xfrm>
            <a:off x="470503" y="244007"/>
            <a:ext cx="1501140" cy="143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D1CF3EE-EDB0-40C7-B343-BA2B2F4CDCA1}"/>
              </a:ext>
            </a:extLst>
          </p:cNvPr>
          <p:cNvSpPr txBox="1"/>
          <p:nvPr/>
        </p:nvSpPr>
        <p:spPr>
          <a:xfrm>
            <a:off x="2407385" y="517516"/>
            <a:ext cx="6279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sz="3600" dirty="0">
                <a:latin typeface="Abadi" panose="020B0604020202020204" pitchFamily="34" charset="0"/>
              </a:rPr>
              <a:t>Model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B33559-A7EE-409E-8202-460ACB9DF119}"/>
              </a:ext>
            </a:extLst>
          </p:cNvPr>
          <p:cNvSpPr/>
          <p:nvPr/>
        </p:nvSpPr>
        <p:spPr>
          <a:xfrm rot="17974048" flipH="1">
            <a:off x="10259091" y="6340961"/>
            <a:ext cx="1199069" cy="721183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138B10-284C-4DFA-8734-21AF43AE43BA}"/>
              </a:ext>
            </a:extLst>
          </p:cNvPr>
          <p:cNvSpPr/>
          <p:nvPr/>
        </p:nvSpPr>
        <p:spPr>
          <a:xfrm rot="5400000">
            <a:off x="2820304" y="917859"/>
            <a:ext cx="97818" cy="5952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7C249A-5E5A-42A8-ACE6-7BF9441457BE}"/>
              </a:ext>
            </a:extLst>
          </p:cNvPr>
          <p:cNvSpPr/>
          <p:nvPr/>
        </p:nvSpPr>
        <p:spPr>
          <a:xfrm rot="5400000">
            <a:off x="2820302" y="830776"/>
            <a:ext cx="97818" cy="595272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052" name="Picture 4" descr="Université de Tours - Home | Facebook">
            <a:extLst>
              <a:ext uri="{FF2B5EF4-FFF2-40B4-BE49-F238E27FC236}">
                <a16:creationId xmlns:a16="http://schemas.microsoft.com/office/drawing/2014/main" id="{4D72F05E-0AE2-4597-BC46-5EC0A21A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0" y="465654"/>
            <a:ext cx="989266" cy="98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4742247-A527-41B7-98C5-34A0CDE8F8B6}"/>
              </a:ext>
            </a:extLst>
          </p:cNvPr>
          <p:cNvSpPr/>
          <p:nvPr/>
        </p:nvSpPr>
        <p:spPr>
          <a:xfrm rot="4163172">
            <a:off x="6041813" y="219799"/>
            <a:ext cx="103320" cy="3836825"/>
          </a:xfrm>
          <a:prstGeom prst="rect">
            <a:avLst/>
          </a:prstGeom>
          <a:solidFill>
            <a:srgbClr val="47A5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039F56F-ADFE-46B8-AB71-E105A7A4FFB1}"/>
              </a:ext>
            </a:extLst>
          </p:cNvPr>
          <p:cNvSpPr txBox="1"/>
          <p:nvPr/>
        </p:nvSpPr>
        <p:spPr>
          <a:xfrm>
            <a:off x="2283995" y="4500888"/>
            <a:ext cx="815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fr-FR" altLang="ja-JP" sz="2800" dirty="0"/>
              <a:t>Comment rendre A discriminant ?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29985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110878-6A7B-46A0-BF52-EF3A269B3D25}"/>
              </a:ext>
            </a:extLst>
          </p:cNvPr>
          <p:cNvSpPr/>
          <p:nvPr/>
        </p:nvSpPr>
        <p:spPr>
          <a:xfrm rot="2177880">
            <a:off x="10379705" y="6004395"/>
            <a:ext cx="437502" cy="1311638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3109CB-2A63-4E01-9680-8BEF61BC1B42}"/>
              </a:ext>
            </a:extLst>
          </p:cNvPr>
          <p:cNvSpPr/>
          <p:nvPr/>
        </p:nvSpPr>
        <p:spPr>
          <a:xfrm rot="2671823">
            <a:off x="1101941" y="-604450"/>
            <a:ext cx="74072" cy="35420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91FAF9-64D9-4B16-B666-A2A55F3946BC}"/>
              </a:ext>
            </a:extLst>
          </p:cNvPr>
          <p:cNvSpPr/>
          <p:nvPr/>
        </p:nvSpPr>
        <p:spPr>
          <a:xfrm rot="18887761" flipH="1">
            <a:off x="-4124653" y="1718080"/>
            <a:ext cx="8449676" cy="312874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C73EF0F5-5D80-4181-8496-4CF7E26AE4BB}"/>
              </a:ext>
            </a:extLst>
          </p:cNvPr>
          <p:cNvSpPr/>
          <p:nvPr/>
        </p:nvSpPr>
        <p:spPr>
          <a:xfrm>
            <a:off x="470503" y="244007"/>
            <a:ext cx="1501140" cy="143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D1CF3EE-EDB0-40C7-B343-BA2B2F4CDCA1}"/>
              </a:ext>
            </a:extLst>
          </p:cNvPr>
          <p:cNvSpPr txBox="1"/>
          <p:nvPr/>
        </p:nvSpPr>
        <p:spPr>
          <a:xfrm>
            <a:off x="2407385" y="517516"/>
            <a:ext cx="6279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sz="3600" dirty="0">
                <a:latin typeface="Abadi" panose="020B0604020202020204" pitchFamily="34" charset="0"/>
              </a:rPr>
              <a:t>Model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B33559-A7EE-409E-8202-460ACB9DF119}"/>
              </a:ext>
            </a:extLst>
          </p:cNvPr>
          <p:cNvSpPr/>
          <p:nvPr/>
        </p:nvSpPr>
        <p:spPr>
          <a:xfrm rot="17974048" flipH="1">
            <a:off x="10259091" y="6340961"/>
            <a:ext cx="1199069" cy="721183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138B10-284C-4DFA-8734-21AF43AE43BA}"/>
              </a:ext>
            </a:extLst>
          </p:cNvPr>
          <p:cNvSpPr/>
          <p:nvPr/>
        </p:nvSpPr>
        <p:spPr>
          <a:xfrm rot="5400000">
            <a:off x="2820304" y="917859"/>
            <a:ext cx="97818" cy="5952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7C249A-5E5A-42A8-ACE6-7BF9441457BE}"/>
              </a:ext>
            </a:extLst>
          </p:cNvPr>
          <p:cNvSpPr/>
          <p:nvPr/>
        </p:nvSpPr>
        <p:spPr>
          <a:xfrm rot="5400000">
            <a:off x="2820302" y="830776"/>
            <a:ext cx="97818" cy="595272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052" name="Picture 4" descr="Université de Tours - Home | Facebook">
            <a:extLst>
              <a:ext uri="{FF2B5EF4-FFF2-40B4-BE49-F238E27FC236}">
                <a16:creationId xmlns:a16="http://schemas.microsoft.com/office/drawing/2014/main" id="{4D72F05E-0AE2-4597-BC46-5EC0A21A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0" y="465654"/>
            <a:ext cx="989266" cy="98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039F56F-ADFE-46B8-AB71-E105A7A4FFB1}"/>
              </a:ext>
            </a:extLst>
          </p:cNvPr>
          <p:cNvSpPr txBox="1"/>
          <p:nvPr/>
        </p:nvSpPr>
        <p:spPr>
          <a:xfrm>
            <a:off x="470503" y="1547860"/>
            <a:ext cx="815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fr-FR" altLang="ja-JP" sz="2800" dirty="0"/>
              <a:t>Comment rendre A discriminant ?</a:t>
            </a:r>
            <a:endParaRPr kumimoji="1" lang="ja-JP" altLang="en-US" sz="2800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87807B0-4909-473D-80D2-61945867B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017" y="2322102"/>
            <a:ext cx="4929480" cy="3356562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FD859EDC-97CC-452E-A460-4B4788BEEC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503" y="2529264"/>
            <a:ext cx="5614294" cy="283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3447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3364</TotalTime>
  <Words>359</Words>
  <Application>Microsoft Office PowerPoint</Application>
  <PresentationFormat>Grand écran</PresentationFormat>
  <Paragraphs>82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Yu Gothic</vt:lpstr>
      <vt:lpstr>Yu Gothic Light</vt:lpstr>
      <vt:lpstr>Abadi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Nathan Miguens</dc:creator>
  <cp:lastModifiedBy>Nathan Miguens</cp:lastModifiedBy>
  <cp:revision>101</cp:revision>
  <dcterms:created xsi:type="dcterms:W3CDTF">2020-03-17T19:39:42Z</dcterms:created>
  <dcterms:modified xsi:type="dcterms:W3CDTF">2020-07-10T10:09:02Z</dcterms:modified>
</cp:coreProperties>
</file>