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6" autoAdjust="0"/>
    <p:restoredTop sz="94660"/>
  </p:normalViewPr>
  <p:slideViewPr>
    <p:cSldViewPr snapToGrid="0">
      <p:cViewPr varScale="1">
        <p:scale>
          <a:sx n="39" d="100"/>
          <a:sy n="39" d="100"/>
        </p:scale>
        <p:origin x="8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9373A-C3B7-F0EA-4161-95A19B9FC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C2C83-2063-1E48-E712-B45B66D98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1643B-EB0E-94FA-C839-98993DBDB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203C-7A75-4680-A449-BB7D960BC2D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84C09-1255-4CF7-777E-69D40279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4AF06-A2A1-5E7A-8C6E-F36E18C4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738C-AF24-4F18-9DE1-94B687FD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5386-0803-B097-70CB-E7C86AF1E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81596-D6AF-3AD8-5D4D-AADFAFF16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EF1AE-9BE6-2866-D613-D4DC7308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203C-7A75-4680-A449-BB7D960BC2D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CA400-80C6-3FE4-8424-877926EE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E78DB-9C5E-D6F3-5E57-9539C262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738C-AF24-4F18-9DE1-94B687FD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3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4C26D-66E4-ACE6-6E01-37AAD93EB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F135C-CA41-581E-E2A4-F5B4ACFB0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B2FDC-DA53-9726-5973-B63F73DD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203C-7A75-4680-A449-BB7D960BC2D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3C0E1-0025-AB7F-BC3F-2F4A10C81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F72C3-6FCD-8411-F564-E5E20172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738C-AF24-4F18-9DE1-94B687FD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5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1C9D-FCF4-9898-6632-725B296B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4DB6-3F8F-E155-96AC-3E2A90F98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604A4-FAA5-4BDB-98BB-B94D5EFE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203C-7A75-4680-A449-BB7D960BC2D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C508B-581D-DC72-149B-909A901C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D2878-FBDE-3255-59CE-70435C4D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738C-AF24-4F18-9DE1-94B687FD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EF98-98CD-C1B5-7B70-5B1BDAA1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D75A-FA1D-775F-F542-8D8FFBD2F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43A5E-8955-BEBE-649A-26BC76B5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203C-7A75-4680-A449-BB7D960BC2D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1B0C8-B334-A658-9943-F3087AC1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575B4-77F4-67AF-84A8-DACD41D4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738C-AF24-4F18-9DE1-94B687FD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8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8B3A-788C-0669-2796-76C3978B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88831-56B8-2EFC-09BA-1E1194483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98B1A-8B06-31DA-5E12-8F046660D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6148E-7E03-58F8-52ED-EFE18261E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203C-7A75-4680-A449-BB7D960BC2D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A7DC9-DA4D-03FD-E773-9FF85D257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0275D-53E4-C635-8D14-7C2450AC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738C-AF24-4F18-9DE1-94B687FD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4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AB37-E122-E3DD-440E-26B90D8B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71C2E-818F-6E7D-EE9C-FEE290FF5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6424E-C0C8-0C77-47DD-55E399525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77999-7D92-3DA1-81B6-F6258A200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DA272-8BBB-9A84-D230-B808EC74B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6B37F6-1CCB-1BDF-6503-6E15A36EB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203C-7A75-4680-A449-BB7D960BC2D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1D326B-8A24-B5EB-4E24-BE9A51CF5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3E11A1-B9A6-491E-EC42-56A6C1BA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738C-AF24-4F18-9DE1-94B687FD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0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BF67-FB71-BA78-0545-941EFACF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FE0359-E6D3-DF7E-8122-98506100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203C-7A75-4680-A449-BB7D960BC2D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5B8B79-6DAF-190D-E305-E7DD0E68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1E857-103C-67C9-8727-77D9331A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738C-AF24-4F18-9DE1-94B687FD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4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9F9C7-65CA-89FC-BFB9-09AB542E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203C-7A75-4680-A449-BB7D960BC2D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58364-57AC-D05B-D165-A72D3F93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43ED3-BB62-E1A8-2CD0-D00C81BC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738C-AF24-4F18-9DE1-94B687FD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3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61325-30F1-5E6D-D91D-7DFC2EF3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BAAF7-C17C-D93D-9364-E07FCBEE6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FC13A-3397-FE3E-5126-585FDA565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6AD28-F1A2-556C-54D4-B3633E30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203C-7A75-4680-A449-BB7D960BC2D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CC93C-E9F1-E588-E3C7-83409ACA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F36EE-3A15-505C-D8B0-360B5F62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738C-AF24-4F18-9DE1-94B687FD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5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07D54-921C-D58A-9CDB-C4C85A3B3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A75C6-0469-32BF-6AA2-931BC9B09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9E1E6-03E3-C11C-AF07-4E887DCA3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0BEEF-1B9B-230A-0A0B-2C5F36AB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203C-7A75-4680-A449-BB7D960BC2D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50C77-9E2F-693B-004A-DF213101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59739-7FEF-7974-F710-0B9BF92B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738C-AF24-4F18-9DE1-94B687FD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1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68240D-0ABC-30D6-34A7-A3DFB9F6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7A24D-A134-03F0-B8CA-7D9BFDBAF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78E16-E295-C6F0-C43F-0F7C2CAC1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7203C-7A75-4680-A449-BB7D960BC2D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E5037-851F-63C6-B645-0E2CAC8EE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F3F3F-82BE-E1CF-A965-0C6871402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4738C-AF24-4F18-9DE1-94B687FD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6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E3A8F0A-43DD-FB43-D626-9ABCA3F0C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62">
            <a:extLst>
              <a:ext uri="{FF2B5EF4-FFF2-40B4-BE49-F238E27FC236}">
                <a16:creationId xmlns:a16="http://schemas.microsoft.com/office/drawing/2014/main" id="{F0A09628-2D25-419A-75C5-F285C410D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361" y="1410325"/>
            <a:ext cx="25812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D3FF417C-204B-A2B5-A96D-6222B966B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298" y="3328819"/>
            <a:ext cx="685540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924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924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924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924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924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924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924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924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924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24050" algn="l"/>
              </a:tabLst>
            </a:pPr>
            <a:r>
              <a:rPr kumimoji="0" lang="en-ZA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Senior Secondary School Management System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24050" algn="l"/>
              </a:tabLst>
            </a:pPr>
            <a:r>
              <a:rPr kumimoji="0" lang="en-ZA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case study of the Khomastura Secondary School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24050" algn="l"/>
              </a:tabLst>
            </a:pPr>
            <a:r>
              <a:rPr kumimoji="0" lang="en-ZA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24050" algn="l"/>
              </a:tabLst>
            </a:pPr>
            <a:r>
              <a:rPr kumimoji="0" lang="en-ZA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Ntinda Wellington 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24050" algn="l"/>
              </a:tabLst>
            </a:pPr>
            <a:r>
              <a:rPr kumimoji="0" lang="en-ZA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202062775</a:t>
            </a:r>
            <a:endParaRPr kumimoji="0" lang="en-ZA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10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79F2E-EC17-4AED-9163-825B96693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marR="0" indent="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ZA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endParaRPr lang="en-US" sz="1800" b="1" kern="0" dirty="0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 Wellington Ntinda hereby declare that the project work entitled ‘ Is to develop a senior secondary school management system’, ” submitted to the faculty of information and technology at the International University of Management (Dorado Campus), is a record of original work done by myself under the guidance and mentorship of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Mrs. G. Rukanda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Faculty Member of the International University of Management, and this project work has not performed the basis for the award of any degree/ fellowship and similar project if any.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8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3B21-9825-6E06-CFF5-B0C38E67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br>
              <a:rPr lang="en-US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35525-DBA2-F5E6-EC84-15F7A6A6C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6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86EEB-0908-E59C-115F-BDCE9EDE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ACKNOWLEDGEMENTS</a:t>
            </a:r>
            <a:br>
              <a:rPr lang="en-US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B9837-A4E9-9B85-3600-4978C0F7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9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C5CE-2DC7-10A2-5BF6-D3F4E5CF2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ZA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ONE: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ZA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INTRODUCTION AND BACKGROUND OF THE STUDY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CD036-2256-A0E3-D10D-0289EE9A8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5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F016-5FF2-A108-CC57-A1599E76C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br>
              <a:rPr lang="en-US" sz="1800" b="1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67AF-3609-588A-BBAA-C18309FD4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9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D27BF-BCCC-070D-FD77-6F4894F2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AND AIMS OF THE STUDY</a:t>
            </a:r>
            <a:br>
              <a:rPr lang="en-US" sz="1800" b="1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1A562-64FF-A59C-74E5-6733D674F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3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4EBC-D683-183B-4488-68713FED9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DELIMITATIONS OF THE STUDY</a:t>
            </a:r>
            <a:br>
              <a:rPr lang="en-US" sz="1800" b="1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E7022-3BE3-0D47-B48A-FC8A86981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9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4B61F-D51A-70B9-9475-5867D877E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16CD9-8E1A-5540-5607-127881241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5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143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ABSTRACT </vt:lpstr>
      <vt:lpstr>ACKNOWLEDGEMENTS </vt:lpstr>
      <vt:lpstr>CHAPTER ONE:  INTRODUCTION AND BACKGROUND OF THE STUDY </vt:lpstr>
      <vt:lpstr>PROBLEM STATEMENT </vt:lpstr>
      <vt:lpstr>OBJECTIVES AND AIMS OF THE STUDY </vt:lpstr>
      <vt:lpstr>DELIMITATIONS OF THE STUDY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Department of Software Engineering| Informatikai Intézet</dc:creator>
  <cp:lastModifiedBy>Department of Software Engineering| Informatikai Intézet</cp:lastModifiedBy>
  <cp:revision>1</cp:revision>
  <dcterms:created xsi:type="dcterms:W3CDTF">2022-10-28T11:14:56Z</dcterms:created>
  <dcterms:modified xsi:type="dcterms:W3CDTF">2022-10-29T09:35:36Z</dcterms:modified>
</cp:coreProperties>
</file>