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44" y="136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tableStyles" Target="tableStyle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2EDC32C-F0F8-4EC0-935F-5C275A893DC7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912202-E43A-4BA1-AF24-AAD8781CDA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2EDC32C-F0F8-4EC0-935F-5C275A893DC7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10486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912202-E43A-4BA1-AF24-AAD8781CDA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2EDC32C-F0F8-4EC0-935F-5C275A893DC7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10485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912202-E43A-4BA1-AF24-AAD8781CDA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2EDC32C-F0F8-4EC0-935F-5C275A893DC7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10486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912202-E43A-4BA1-AF24-AAD8781CDA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6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2EDC32C-F0F8-4EC0-935F-5C275A893DC7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10486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912202-E43A-4BA1-AF24-AAD8781CDA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1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2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2EDC32C-F0F8-4EC0-935F-5C275A893DC7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10486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912202-E43A-4BA1-AF24-AAD8781CDA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7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8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0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2EDC32C-F0F8-4EC0-935F-5C275A893DC7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104863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912202-E43A-4BA1-AF24-AAD8781CDA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2EDC32C-F0F8-4EC0-935F-5C275A893DC7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104859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912202-E43A-4BA1-AF24-AAD8781CDA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2EDC32C-F0F8-4EC0-935F-5C275A893DC7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104863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912202-E43A-4BA1-AF24-AAD8781CDA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8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2EDC32C-F0F8-4EC0-935F-5C275A893DC7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104864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912202-E43A-4BA1-AF24-AAD8781CDA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5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06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0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2EDC32C-F0F8-4EC0-935F-5C275A893DC7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104860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912202-E43A-4BA1-AF24-AAD8781CDA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DC32C-F0F8-4EC0-935F-5C275A893DC7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12202-E43A-4BA1-AF24-AAD8781CDA57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88" name="TextBox 6"/>
          <p:cNvSpPr txBox="1"/>
          <p:nvPr/>
        </p:nvSpPr>
        <p:spPr>
          <a:xfrm>
            <a:off x="6364587" y="4332113"/>
            <a:ext cx="104307" cy="369332"/>
          </a:xfrm>
          <a:prstGeom prst="rect"/>
          <a:noFill/>
        </p:spPr>
        <p:txBody>
          <a:bodyPr rtlCol="0" wrap="square">
            <a:spAutoFit/>
          </a:bodyPr>
          <a:p>
            <a:endParaRPr dirty="0" lang="en-US"/>
          </a:p>
        </p:txBody>
      </p:sp>
      <p:sp>
        <p:nvSpPr>
          <p:cNvPr id="1048589" name="Oval 15"/>
          <p:cNvSpPr/>
          <p:nvPr/>
        </p:nvSpPr>
        <p:spPr>
          <a:xfrm>
            <a:off x="5813658" y="3850105"/>
            <a:ext cx="45719" cy="45719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2" name="Picture 37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t="10" r="49064" b="39363"/>
          <a:stretch>
            <a:fillRect/>
          </a:stretch>
        </p:blipFill>
        <p:spPr>
          <a:xfrm>
            <a:off x="1524000" y="1278450"/>
            <a:ext cx="2156059" cy="2503611"/>
          </a:xfrm>
          <a:custGeom>
            <a:avLst/>
            <a:gdLst>
              <a:gd name="connsiteX0" fmla="*/ 0 w 2156059"/>
              <a:gd name="connsiteY0" fmla="*/ 0 h 2503611"/>
              <a:gd name="connsiteX1" fmla="*/ 2156059 w 2156059"/>
              <a:gd name="connsiteY1" fmla="*/ 0 h 2503611"/>
              <a:gd name="connsiteX2" fmla="*/ 2156059 w 2156059"/>
              <a:gd name="connsiteY2" fmla="*/ 651230 h 2503611"/>
              <a:gd name="connsiteX3" fmla="*/ 1698859 w 2156059"/>
              <a:gd name="connsiteY3" fmla="*/ 1108430 h 2503611"/>
              <a:gd name="connsiteX4" fmla="*/ 2156059 w 2156059"/>
              <a:gd name="connsiteY4" fmla="*/ 1565630 h 2503611"/>
              <a:gd name="connsiteX5" fmla="*/ 2156059 w 2156059"/>
              <a:gd name="connsiteY5" fmla="*/ 2136809 h 2503611"/>
              <a:gd name="connsiteX6" fmla="*/ 1516224 w 2156059"/>
              <a:gd name="connsiteY6" fmla="*/ 2136809 h 2503611"/>
              <a:gd name="connsiteX7" fmla="*/ 1499300 w 2156059"/>
              <a:gd name="connsiteY7" fmla="*/ 2196726 h 2503611"/>
              <a:gd name="connsiteX8" fmla="*/ 1078029 w 2156059"/>
              <a:gd name="connsiteY8" fmla="*/ 2503611 h 2503611"/>
              <a:gd name="connsiteX9" fmla="*/ 656758 w 2156059"/>
              <a:gd name="connsiteY9" fmla="*/ 2196726 h 2503611"/>
              <a:gd name="connsiteX10" fmla="*/ 639835 w 2156059"/>
              <a:gd name="connsiteY10" fmla="*/ 2136809 h 2503611"/>
              <a:gd name="connsiteX11" fmla="*/ 0 w 2156059"/>
              <a:gd name="connsiteY11" fmla="*/ 2136809 h 2503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56059" h="2503611">
                <a:moveTo>
                  <a:pt x="0" y="0"/>
                </a:moveTo>
                <a:lnTo>
                  <a:pt x="2156059" y="0"/>
                </a:lnTo>
                <a:lnTo>
                  <a:pt x="2156059" y="651230"/>
                </a:lnTo>
                <a:cubicBezTo>
                  <a:pt x="1903554" y="651230"/>
                  <a:pt x="1698859" y="855925"/>
                  <a:pt x="1698859" y="1108430"/>
                </a:cubicBezTo>
                <a:cubicBezTo>
                  <a:pt x="1698859" y="1360935"/>
                  <a:pt x="1903554" y="1565630"/>
                  <a:pt x="2156059" y="1565630"/>
                </a:cubicBezTo>
                <a:lnTo>
                  <a:pt x="2156059" y="2136809"/>
                </a:lnTo>
                <a:lnTo>
                  <a:pt x="1516224" y="2136809"/>
                </a:lnTo>
                <a:lnTo>
                  <a:pt x="1499300" y="2196726"/>
                </a:lnTo>
                <a:cubicBezTo>
                  <a:pt x="1429894" y="2377070"/>
                  <a:pt x="1267408" y="2503611"/>
                  <a:pt x="1078029" y="2503611"/>
                </a:cubicBezTo>
                <a:cubicBezTo>
                  <a:pt x="888651" y="2503611"/>
                  <a:pt x="726165" y="2377070"/>
                  <a:pt x="656758" y="2196726"/>
                </a:cubicBezTo>
                <a:lnTo>
                  <a:pt x="639835" y="2136809"/>
                </a:lnTo>
                <a:lnTo>
                  <a:pt x="0" y="2136809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</p:pic>
      <p:pic>
        <p:nvPicPr>
          <p:cNvPr id="2097153" name="Picture 4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40853" b="47789"/>
          <a:stretch>
            <a:fillRect/>
          </a:stretch>
        </p:blipFill>
        <p:spPr>
          <a:xfrm>
            <a:off x="3214944" y="1316530"/>
            <a:ext cx="2503611" cy="2156059"/>
          </a:xfrm>
          <a:custGeom>
            <a:avLst/>
            <a:gdLst>
              <a:gd name="connsiteX0" fmla="*/ 366802 w 2503611"/>
              <a:gd name="connsiteY0" fmla="*/ 0 h 2156059"/>
              <a:gd name="connsiteX1" fmla="*/ 2503611 w 2503611"/>
              <a:gd name="connsiteY1" fmla="*/ 0 h 2156059"/>
              <a:gd name="connsiteX2" fmla="*/ 2503611 w 2503611"/>
              <a:gd name="connsiteY2" fmla="*/ 2156059 h 2156059"/>
              <a:gd name="connsiteX3" fmla="*/ 1852381 w 2503611"/>
              <a:gd name="connsiteY3" fmla="*/ 2156059 h 2156059"/>
              <a:gd name="connsiteX4" fmla="*/ 1395181 w 2503611"/>
              <a:gd name="connsiteY4" fmla="*/ 1698859 h 2156059"/>
              <a:gd name="connsiteX5" fmla="*/ 937981 w 2503611"/>
              <a:gd name="connsiteY5" fmla="*/ 2156059 h 2156059"/>
              <a:gd name="connsiteX6" fmla="*/ 366802 w 2503611"/>
              <a:gd name="connsiteY6" fmla="*/ 2156059 h 2156059"/>
              <a:gd name="connsiteX7" fmla="*/ 366802 w 2503611"/>
              <a:gd name="connsiteY7" fmla="*/ 1516224 h 2156059"/>
              <a:gd name="connsiteX8" fmla="*/ 306885 w 2503611"/>
              <a:gd name="connsiteY8" fmla="*/ 1499300 h 2156059"/>
              <a:gd name="connsiteX9" fmla="*/ 0 w 2503611"/>
              <a:gd name="connsiteY9" fmla="*/ 1078029 h 2156059"/>
              <a:gd name="connsiteX10" fmla="*/ 306885 w 2503611"/>
              <a:gd name="connsiteY10" fmla="*/ 656758 h 2156059"/>
              <a:gd name="connsiteX11" fmla="*/ 366802 w 2503611"/>
              <a:gd name="connsiteY11" fmla="*/ 639835 h 2156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3611" h="2156059">
                <a:moveTo>
                  <a:pt x="366802" y="0"/>
                </a:moveTo>
                <a:lnTo>
                  <a:pt x="2503611" y="0"/>
                </a:lnTo>
                <a:lnTo>
                  <a:pt x="2503611" y="2156059"/>
                </a:lnTo>
                <a:lnTo>
                  <a:pt x="1852381" y="2156059"/>
                </a:lnTo>
                <a:cubicBezTo>
                  <a:pt x="1852381" y="1903554"/>
                  <a:pt x="1647686" y="1698859"/>
                  <a:pt x="1395181" y="1698859"/>
                </a:cubicBezTo>
                <a:cubicBezTo>
                  <a:pt x="1142676" y="1698859"/>
                  <a:pt x="937981" y="1903554"/>
                  <a:pt x="937981" y="2156059"/>
                </a:cubicBezTo>
                <a:lnTo>
                  <a:pt x="366802" y="2156059"/>
                </a:lnTo>
                <a:lnTo>
                  <a:pt x="366802" y="1516224"/>
                </a:lnTo>
                <a:lnTo>
                  <a:pt x="306885" y="1499300"/>
                </a:lnTo>
                <a:cubicBezTo>
                  <a:pt x="126541" y="1429894"/>
                  <a:pt x="0" y="1267408"/>
                  <a:pt x="0" y="1078029"/>
                </a:cubicBezTo>
                <a:cubicBezTo>
                  <a:pt x="0" y="888651"/>
                  <a:pt x="126541" y="726165"/>
                  <a:pt x="306885" y="656758"/>
                </a:cubicBezTo>
                <a:lnTo>
                  <a:pt x="366802" y="639835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</p:pic>
      <p:pic>
        <p:nvPicPr>
          <p:cNvPr id="2097154" name="Picture 3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t="47789" r="40853"/>
          <a:stretch>
            <a:fillRect/>
          </a:stretch>
        </p:blipFill>
        <p:spPr>
          <a:xfrm>
            <a:off x="1524000" y="3239626"/>
            <a:ext cx="2503611" cy="2156059"/>
          </a:xfrm>
          <a:custGeom>
            <a:avLst/>
            <a:gdLst>
              <a:gd name="connsiteX0" fmla="*/ 0 w 2503611"/>
              <a:gd name="connsiteY0" fmla="*/ 0 h 2156059"/>
              <a:gd name="connsiteX1" fmla="*/ 651230 w 2503611"/>
              <a:gd name="connsiteY1" fmla="*/ 0 h 2156059"/>
              <a:gd name="connsiteX2" fmla="*/ 1108430 w 2503611"/>
              <a:gd name="connsiteY2" fmla="*/ 457200 h 2156059"/>
              <a:gd name="connsiteX3" fmla="*/ 1565630 w 2503611"/>
              <a:gd name="connsiteY3" fmla="*/ 0 h 2156059"/>
              <a:gd name="connsiteX4" fmla="*/ 2136809 w 2503611"/>
              <a:gd name="connsiteY4" fmla="*/ 0 h 2156059"/>
              <a:gd name="connsiteX5" fmla="*/ 2136809 w 2503611"/>
              <a:gd name="connsiteY5" fmla="*/ 639835 h 2156059"/>
              <a:gd name="connsiteX6" fmla="*/ 2196726 w 2503611"/>
              <a:gd name="connsiteY6" fmla="*/ 656759 h 2156059"/>
              <a:gd name="connsiteX7" fmla="*/ 2503611 w 2503611"/>
              <a:gd name="connsiteY7" fmla="*/ 1078030 h 2156059"/>
              <a:gd name="connsiteX8" fmla="*/ 2196726 w 2503611"/>
              <a:gd name="connsiteY8" fmla="*/ 1499301 h 2156059"/>
              <a:gd name="connsiteX9" fmla="*/ 2136809 w 2503611"/>
              <a:gd name="connsiteY9" fmla="*/ 1516224 h 2156059"/>
              <a:gd name="connsiteX10" fmla="*/ 2136809 w 2503611"/>
              <a:gd name="connsiteY10" fmla="*/ 2156059 h 2156059"/>
              <a:gd name="connsiteX11" fmla="*/ 0 w 2503611"/>
              <a:gd name="connsiteY11" fmla="*/ 2156059 h 2156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3611" h="2156059">
                <a:moveTo>
                  <a:pt x="0" y="0"/>
                </a:moveTo>
                <a:lnTo>
                  <a:pt x="651230" y="0"/>
                </a:lnTo>
                <a:cubicBezTo>
                  <a:pt x="651230" y="252505"/>
                  <a:pt x="855925" y="457200"/>
                  <a:pt x="1108430" y="457200"/>
                </a:cubicBezTo>
                <a:cubicBezTo>
                  <a:pt x="1360935" y="457200"/>
                  <a:pt x="1565630" y="252505"/>
                  <a:pt x="1565630" y="0"/>
                </a:cubicBezTo>
                <a:lnTo>
                  <a:pt x="2136809" y="0"/>
                </a:lnTo>
                <a:lnTo>
                  <a:pt x="2136809" y="639835"/>
                </a:lnTo>
                <a:lnTo>
                  <a:pt x="2196726" y="656759"/>
                </a:lnTo>
                <a:cubicBezTo>
                  <a:pt x="2377070" y="726165"/>
                  <a:pt x="2503611" y="888651"/>
                  <a:pt x="2503611" y="1078030"/>
                </a:cubicBezTo>
                <a:cubicBezTo>
                  <a:pt x="2503611" y="1267408"/>
                  <a:pt x="2377070" y="1429894"/>
                  <a:pt x="2196726" y="1499301"/>
                </a:cubicBezTo>
                <a:lnTo>
                  <a:pt x="2136809" y="1516224"/>
                </a:lnTo>
                <a:lnTo>
                  <a:pt x="2136809" y="2156059"/>
                </a:lnTo>
                <a:lnTo>
                  <a:pt x="0" y="2156059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</p:pic>
      <p:pic>
        <p:nvPicPr>
          <p:cNvPr id="2097155" name="Picture 4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49064" t="39373"/>
          <a:stretch>
            <a:fillRect/>
          </a:stretch>
        </p:blipFill>
        <p:spPr>
          <a:xfrm>
            <a:off x="3562496" y="2892074"/>
            <a:ext cx="2156059" cy="2503611"/>
          </a:xfrm>
          <a:custGeom>
            <a:avLst/>
            <a:gdLst>
              <a:gd name="connsiteX0" fmla="*/ 1078030 w 2156059"/>
              <a:gd name="connsiteY0" fmla="*/ 0 h 2503611"/>
              <a:gd name="connsiteX1" fmla="*/ 1499301 w 2156059"/>
              <a:gd name="connsiteY1" fmla="*/ 306885 h 2503611"/>
              <a:gd name="connsiteX2" fmla="*/ 1516224 w 2156059"/>
              <a:gd name="connsiteY2" fmla="*/ 366802 h 2503611"/>
              <a:gd name="connsiteX3" fmla="*/ 2156059 w 2156059"/>
              <a:gd name="connsiteY3" fmla="*/ 366802 h 2503611"/>
              <a:gd name="connsiteX4" fmla="*/ 2156059 w 2156059"/>
              <a:gd name="connsiteY4" fmla="*/ 2503611 h 2503611"/>
              <a:gd name="connsiteX5" fmla="*/ 0 w 2156059"/>
              <a:gd name="connsiteY5" fmla="*/ 2503611 h 2503611"/>
              <a:gd name="connsiteX6" fmla="*/ 0 w 2156059"/>
              <a:gd name="connsiteY6" fmla="*/ 1852381 h 2503611"/>
              <a:gd name="connsiteX7" fmla="*/ 457200 w 2156059"/>
              <a:gd name="connsiteY7" fmla="*/ 1395181 h 2503611"/>
              <a:gd name="connsiteX8" fmla="*/ 0 w 2156059"/>
              <a:gd name="connsiteY8" fmla="*/ 937981 h 2503611"/>
              <a:gd name="connsiteX9" fmla="*/ 0 w 2156059"/>
              <a:gd name="connsiteY9" fmla="*/ 366802 h 2503611"/>
              <a:gd name="connsiteX10" fmla="*/ 639835 w 2156059"/>
              <a:gd name="connsiteY10" fmla="*/ 366802 h 2503611"/>
              <a:gd name="connsiteX11" fmla="*/ 656759 w 2156059"/>
              <a:gd name="connsiteY11" fmla="*/ 306885 h 2503611"/>
              <a:gd name="connsiteX12" fmla="*/ 1078030 w 2156059"/>
              <a:gd name="connsiteY12" fmla="*/ 0 h 2503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56059" h="2503611">
                <a:moveTo>
                  <a:pt x="1078030" y="0"/>
                </a:moveTo>
                <a:cubicBezTo>
                  <a:pt x="1267408" y="0"/>
                  <a:pt x="1429894" y="126541"/>
                  <a:pt x="1499301" y="306885"/>
                </a:cubicBezTo>
                <a:lnTo>
                  <a:pt x="1516224" y="366802"/>
                </a:lnTo>
                <a:lnTo>
                  <a:pt x="2156059" y="366802"/>
                </a:lnTo>
                <a:lnTo>
                  <a:pt x="2156059" y="2503611"/>
                </a:lnTo>
                <a:lnTo>
                  <a:pt x="0" y="2503611"/>
                </a:lnTo>
                <a:lnTo>
                  <a:pt x="0" y="1852381"/>
                </a:lnTo>
                <a:cubicBezTo>
                  <a:pt x="252505" y="1852381"/>
                  <a:pt x="457200" y="1647686"/>
                  <a:pt x="457200" y="1395181"/>
                </a:cubicBezTo>
                <a:cubicBezTo>
                  <a:pt x="457200" y="1142676"/>
                  <a:pt x="252505" y="937981"/>
                  <a:pt x="0" y="937981"/>
                </a:cubicBezTo>
                <a:lnTo>
                  <a:pt x="0" y="366802"/>
                </a:lnTo>
                <a:lnTo>
                  <a:pt x="639835" y="366802"/>
                </a:lnTo>
                <a:lnTo>
                  <a:pt x="656759" y="306885"/>
                </a:lnTo>
                <a:cubicBezTo>
                  <a:pt x="726165" y="126541"/>
                  <a:pt x="888651" y="0"/>
                  <a:pt x="1078030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-935269987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-935269987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Office135616331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boipusho</dc:creator>
  <cp:lastModifiedBy>boipusho</cp:lastModifiedBy>
  <dcterms:created xsi:type="dcterms:W3CDTF">2022-03-26T14:56:47Z</dcterms:created>
  <dcterms:modified xsi:type="dcterms:W3CDTF">2022-03-29T12:06:17Z</dcterms:modified>
</cp:coreProperties>
</file>