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6732" y="5822037"/>
            <a:ext cx="1896015" cy="4963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2023-02-15T00:02:55Z</dcterms:created>
  <dcterms:modified xsi:type="dcterms:W3CDTF">2023-02-15T00:02:55Z</dcterms:modified>
</cp:coreProperties>
</file>