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79" r:id="rId5"/>
    <p:sldId id="275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33"/>
  </p:normalViewPr>
  <p:slideViewPr>
    <p:cSldViewPr snapToGrid="0" snapToObjects="1" showGuides="1">
      <p:cViewPr varScale="1">
        <p:scale>
          <a:sx n="90" d="100"/>
          <a:sy n="90" d="100"/>
        </p:scale>
        <p:origin x="126" y="13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2-14T13:45:51.148" idx="1">
    <p:pos x="5251" y="3054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3CD410-5E2E-4080-A893-907D31D22CB3}" type="doc">
      <dgm:prSet loTypeId="urn:microsoft.com/office/officeart/2017/3/layout/HorizontalLabelsTimeline" loCatId="other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423FB80-F2BD-4DDE-80B1-76F84FE09A02}">
      <dgm:prSet phldrT="[Text]"/>
      <dgm:spPr/>
      <dgm:t>
        <a:bodyPr/>
        <a:lstStyle/>
        <a:p>
          <a:pPr>
            <a:defRPr b="1"/>
          </a:pPr>
          <a:r>
            <a:rPr lang="en-US" b="1" dirty="0"/>
            <a:t>Q1</a:t>
          </a:r>
        </a:p>
      </dgm:t>
    </dgm:pt>
    <dgm:pt modelId="{9B1CA3FF-D252-4AF5-8F50-CFC93ACA9175}" type="parTrans" cxnId="{5BF3B7B1-A779-4E2D-8625-77DE0CA38FEE}">
      <dgm:prSet/>
      <dgm:spPr/>
      <dgm:t>
        <a:bodyPr/>
        <a:lstStyle/>
        <a:p>
          <a:endParaRPr lang="en-US" b="1"/>
        </a:p>
      </dgm:t>
    </dgm:pt>
    <dgm:pt modelId="{EBE862E1-9761-4AA7-AA00-BD79FA3B27DD}" type="sibTrans" cxnId="{5BF3B7B1-A779-4E2D-8625-77DE0CA38FEE}">
      <dgm:prSet/>
      <dgm:spPr/>
      <dgm:t>
        <a:bodyPr/>
        <a:lstStyle/>
        <a:p>
          <a:endParaRPr lang="en-US" b="1"/>
        </a:p>
      </dgm:t>
    </dgm:pt>
    <dgm:pt modelId="{245E128E-7700-4C91-9411-CDD1DCA94D67}">
      <dgm:prSet phldrT="[Text]"/>
      <dgm:spPr/>
      <dgm:t>
        <a:bodyPr/>
        <a:lstStyle/>
        <a:p>
          <a:pPr algn="ctr"/>
          <a:r>
            <a:rPr lang="en-US" b="1" dirty="0"/>
            <a:t>Day1-3:created </a:t>
          </a:r>
          <a:r>
            <a:rPr lang="en-US" b="1" dirty="0" err="1"/>
            <a:t>mockflow,logged</a:t>
          </a:r>
          <a:r>
            <a:rPr lang="en-US" b="1" dirty="0"/>
            <a:t> in to </a:t>
          </a:r>
          <a:r>
            <a:rPr lang="en-US" b="1" dirty="0" err="1"/>
            <a:t>github</a:t>
          </a:r>
          <a:r>
            <a:rPr lang="en-US" b="1" dirty="0"/>
            <a:t> and learnt how to save my work on </a:t>
          </a:r>
          <a:r>
            <a:rPr lang="en-US" b="1" dirty="0" err="1"/>
            <a:t>github</a:t>
          </a:r>
          <a:r>
            <a:rPr lang="en-US" b="1" dirty="0"/>
            <a:t>.</a:t>
          </a:r>
        </a:p>
      </dgm:t>
    </dgm:pt>
    <dgm:pt modelId="{B4D95EBA-0423-4AFA-B379-E030341B1F23}" type="parTrans" cxnId="{68D35F9D-DABF-4E5A-94D4-F988D8E84907}">
      <dgm:prSet/>
      <dgm:spPr/>
      <dgm:t>
        <a:bodyPr/>
        <a:lstStyle/>
        <a:p>
          <a:endParaRPr lang="en-US" b="1"/>
        </a:p>
      </dgm:t>
    </dgm:pt>
    <dgm:pt modelId="{4963BA97-D4C5-477B-9B0D-68DB38F61579}" type="sibTrans" cxnId="{68D35F9D-DABF-4E5A-94D4-F988D8E84907}">
      <dgm:prSet/>
      <dgm:spPr/>
      <dgm:t>
        <a:bodyPr/>
        <a:lstStyle/>
        <a:p>
          <a:endParaRPr lang="en-US" b="1"/>
        </a:p>
      </dgm:t>
    </dgm:pt>
    <dgm:pt modelId="{2DC4903D-31E8-4ED6-875F-63877788B702}">
      <dgm:prSet phldrT="[Text]"/>
      <dgm:spPr/>
      <dgm:t>
        <a:bodyPr/>
        <a:lstStyle/>
        <a:p>
          <a:pPr>
            <a:defRPr b="1"/>
          </a:pPr>
          <a:r>
            <a:rPr lang="en-US" b="1" u="none" dirty="0"/>
            <a:t>Q2</a:t>
          </a:r>
        </a:p>
      </dgm:t>
    </dgm:pt>
    <dgm:pt modelId="{A18F8C20-9A13-44DB-9E45-C2DE49ACE5D9}" type="parTrans" cxnId="{A319CB69-6926-431D-A805-EACBFA83FA66}">
      <dgm:prSet/>
      <dgm:spPr/>
      <dgm:t>
        <a:bodyPr/>
        <a:lstStyle/>
        <a:p>
          <a:endParaRPr lang="en-US" b="1"/>
        </a:p>
      </dgm:t>
    </dgm:pt>
    <dgm:pt modelId="{EBFDEA83-93E5-4D72-A672-078838B258F5}" type="sibTrans" cxnId="{A319CB69-6926-431D-A805-EACBFA83FA66}">
      <dgm:prSet/>
      <dgm:spPr/>
      <dgm:t>
        <a:bodyPr/>
        <a:lstStyle/>
        <a:p>
          <a:endParaRPr lang="en-US" b="1"/>
        </a:p>
      </dgm:t>
    </dgm:pt>
    <dgm:pt modelId="{A9FB790A-3E33-4887-962E-7206A01AD84F}">
      <dgm:prSet phldrT="[Text]"/>
      <dgm:spPr/>
      <dgm:t>
        <a:bodyPr/>
        <a:lstStyle/>
        <a:p>
          <a:pPr algn="ctr"/>
          <a:endParaRPr lang="en-US" b="1" dirty="0"/>
        </a:p>
      </dgm:t>
    </dgm:pt>
    <dgm:pt modelId="{2E34BE83-4A83-4B5F-8976-D4AC57FE5007}" type="parTrans" cxnId="{607143D0-C26B-448B-8E8C-A8A46198F0C6}">
      <dgm:prSet/>
      <dgm:spPr/>
      <dgm:t>
        <a:bodyPr/>
        <a:lstStyle/>
        <a:p>
          <a:endParaRPr lang="en-US" b="1"/>
        </a:p>
      </dgm:t>
    </dgm:pt>
    <dgm:pt modelId="{A18338C2-0675-4B1C-898F-3D939F41C34C}" type="sibTrans" cxnId="{607143D0-C26B-448B-8E8C-A8A46198F0C6}">
      <dgm:prSet/>
      <dgm:spPr/>
      <dgm:t>
        <a:bodyPr/>
        <a:lstStyle/>
        <a:p>
          <a:endParaRPr lang="en-US" b="1"/>
        </a:p>
      </dgm:t>
    </dgm:pt>
    <dgm:pt modelId="{8A93A940-284B-49B0-9D89-5FA2B3B3C7E5}">
      <dgm:prSet phldrT="[Text]"/>
      <dgm:spPr/>
      <dgm:t>
        <a:bodyPr/>
        <a:lstStyle/>
        <a:p>
          <a:pPr>
            <a:defRPr b="1"/>
          </a:pPr>
          <a:r>
            <a:rPr lang="en-US" b="1" dirty="0"/>
            <a:t>Q3</a:t>
          </a:r>
        </a:p>
      </dgm:t>
    </dgm:pt>
    <dgm:pt modelId="{CD96219D-3688-4138-ACC9-901ED9FEACCC}" type="parTrans" cxnId="{982D7B44-1518-4DD0-82D4-8A3901DD95E9}">
      <dgm:prSet/>
      <dgm:spPr/>
      <dgm:t>
        <a:bodyPr/>
        <a:lstStyle/>
        <a:p>
          <a:endParaRPr lang="en-US" b="1"/>
        </a:p>
      </dgm:t>
    </dgm:pt>
    <dgm:pt modelId="{E0447E4A-3C15-4884-AEBE-804149EBD331}" type="sibTrans" cxnId="{982D7B44-1518-4DD0-82D4-8A3901DD95E9}">
      <dgm:prSet/>
      <dgm:spPr/>
      <dgm:t>
        <a:bodyPr/>
        <a:lstStyle/>
        <a:p>
          <a:endParaRPr lang="en-US" b="1"/>
        </a:p>
      </dgm:t>
    </dgm:pt>
    <dgm:pt modelId="{6BA5F3BE-D53A-42E0-A7FE-674B99BD07E6}">
      <dgm:prSet phldrT="[Text]"/>
      <dgm:spPr/>
      <dgm:t>
        <a:bodyPr/>
        <a:lstStyle/>
        <a:p>
          <a:pPr algn="ctr"/>
          <a:r>
            <a:rPr lang="en-US" b="1" i="0" u="none" dirty="0"/>
            <a:t>Lorem ipsum dolor sit amet, consectetur adipiscing elit, sed do eiusmod tempor</a:t>
          </a:r>
          <a:endParaRPr lang="en-US" b="1" dirty="0"/>
        </a:p>
      </dgm:t>
    </dgm:pt>
    <dgm:pt modelId="{9484BBA1-86EE-4AA2-B94A-A26EED0EFB1E}" type="parTrans" cxnId="{6AEB3B94-8522-4F42-A6BC-BC55C5AED92F}">
      <dgm:prSet/>
      <dgm:spPr/>
      <dgm:t>
        <a:bodyPr/>
        <a:lstStyle/>
        <a:p>
          <a:endParaRPr lang="en-US" b="1"/>
        </a:p>
      </dgm:t>
    </dgm:pt>
    <dgm:pt modelId="{48C67DB7-8AA6-454C-83AE-A16B3B9F45FF}" type="sibTrans" cxnId="{6AEB3B94-8522-4F42-A6BC-BC55C5AED92F}">
      <dgm:prSet/>
      <dgm:spPr/>
      <dgm:t>
        <a:bodyPr/>
        <a:lstStyle/>
        <a:p>
          <a:endParaRPr lang="en-US" b="1"/>
        </a:p>
      </dgm:t>
    </dgm:pt>
    <dgm:pt modelId="{687CC7BD-79EF-4A0F-BDD3-809BFA49E6BE}" type="pres">
      <dgm:prSet presAssocID="{FF3CD410-5E2E-4080-A893-907D31D22CB3}" presName="root" presStyleCnt="0">
        <dgm:presLayoutVars>
          <dgm:chMax/>
          <dgm:chPref/>
          <dgm:animLvl val="lvl"/>
        </dgm:presLayoutVars>
      </dgm:prSet>
      <dgm:spPr/>
    </dgm:pt>
    <dgm:pt modelId="{6168B371-2815-4661-9209-F8A29814ADCC}" type="pres">
      <dgm:prSet presAssocID="{FF3CD410-5E2E-4080-A893-907D31D22CB3}" presName="divider" presStyleLbl="fgAcc1" presStyleIdx="0" presStyleCnt="1"/>
      <dgm:spPr/>
    </dgm:pt>
    <dgm:pt modelId="{4C5F54B5-504F-4069-AF1D-9A370FBD268C}" type="pres">
      <dgm:prSet presAssocID="{FF3CD410-5E2E-4080-A893-907D31D22CB3}" presName="nodes" presStyleCnt="0">
        <dgm:presLayoutVars>
          <dgm:chMax/>
          <dgm:chPref/>
          <dgm:animLvl val="lvl"/>
        </dgm:presLayoutVars>
      </dgm:prSet>
      <dgm:spPr/>
    </dgm:pt>
    <dgm:pt modelId="{34539F78-7536-446A-B749-4315D26F2C4E}" type="pres">
      <dgm:prSet presAssocID="{D423FB80-F2BD-4DDE-80B1-76F84FE09A02}" presName="composite" presStyleCnt="0"/>
      <dgm:spPr/>
    </dgm:pt>
    <dgm:pt modelId="{64E37A6A-8F95-4F28-92FC-1FE8089D7DAF}" type="pres">
      <dgm:prSet presAssocID="{D423FB80-F2BD-4DDE-80B1-76F84FE09A02}" presName="L1TextContainer" presStyleLbl="alignNode1" presStyleIdx="0" presStyleCnt="3">
        <dgm:presLayoutVars>
          <dgm:chMax val="1"/>
          <dgm:chPref val="1"/>
          <dgm:bulletEnabled val="1"/>
        </dgm:presLayoutVars>
      </dgm:prSet>
      <dgm:spPr/>
    </dgm:pt>
    <dgm:pt modelId="{301B11E7-9AB9-40DA-A950-87C47281308D}" type="pres">
      <dgm:prSet presAssocID="{D423FB80-F2BD-4DDE-80B1-76F84FE09A02}" presName="L2TextContainerWrapper" presStyleCnt="0">
        <dgm:presLayoutVars>
          <dgm:bulletEnabled val="1"/>
        </dgm:presLayoutVars>
      </dgm:prSet>
      <dgm:spPr/>
    </dgm:pt>
    <dgm:pt modelId="{255B3FC7-BD87-4810-87ED-7952D0F23157}" type="pres">
      <dgm:prSet presAssocID="{D423FB80-F2BD-4DDE-80B1-76F84FE09A02}" presName="L2TextContainer" presStyleLbl="bgAccFollowNode1" presStyleIdx="0" presStyleCnt="3" custScaleY="34791" custLinFactNeighborY="14022"/>
      <dgm:spPr/>
    </dgm:pt>
    <dgm:pt modelId="{4B545162-9690-412E-B970-54DA905B44AF}" type="pres">
      <dgm:prSet presAssocID="{D423FB80-F2BD-4DDE-80B1-76F84FE09A02}" presName="FlexibleEmptyPlaceHolder" presStyleCnt="0"/>
      <dgm:spPr/>
    </dgm:pt>
    <dgm:pt modelId="{DF478A7F-4668-4E0A-86F7-C1205CF5AA73}" type="pres">
      <dgm:prSet presAssocID="{D423FB80-F2BD-4DDE-80B1-76F84FE09A02}" presName="ConnectLine" presStyleLbl="sibTrans1D1" presStyleIdx="0" presStyleCnt="3"/>
      <dgm:spPr/>
    </dgm:pt>
    <dgm:pt modelId="{6D7F9BE3-3008-4E5E-96F3-C71D72649902}" type="pres">
      <dgm:prSet presAssocID="{D423FB80-F2BD-4DDE-80B1-76F84FE09A02}" presName="ConnectorPoint" presStyleLbl="node1" presStyleIdx="0" presStyleCnt="3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2633C3C-6589-41FB-998C-85A7548107A4}" type="pres">
      <dgm:prSet presAssocID="{D423FB80-F2BD-4DDE-80B1-76F84FE09A02}" presName="EmptyPlaceHolder" presStyleCnt="0"/>
      <dgm:spPr/>
    </dgm:pt>
    <dgm:pt modelId="{41467129-B2CC-4E38-A5B2-56D30FA28409}" type="pres">
      <dgm:prSet presAssocID="{EBE862E1-9761-4AA7-AA00-BD79FA3B27DD}" presName="spaceBetweenRectangles" presStyleCnt="0"/>
      <dgm:spPr/>
    </dgm:pt>
    <dgm:pt modelId="{6AA3FB3F-E213-4147-93D1-22B952CDFE17}" type="pres">
      <dgm:prSet presAssocID="{2DC4903D-31E8-4ED6-875F-63877788B702}" presName="composite" presStyleCnt="0"/>
      <dgm:spPr/>
    </dgm:pt>
    <dgm:pt modelId="{270971D8-F05B-4392-88C0-D9921BB5F6B0}" type="pres">
      <dgm:prSet presAssocID="{2DC4903D-31E8-4ED6-875F-63877788B702}" presName="L1TextContainer" presStyleLbl="alignNode1" presStyleIdx="1" presStyleCnt="3">
        <dgm:presLayoutVars>
          <dgm:chMax val="1"/>
          <dgm:chPref val="1"/>
          <dgm:bulletEnabled val="1"/>
        </dgm:presLayoutVars>
      </dgm:prSet>
      <dgm:spPr/>
    </dgm:pt>
    <dgm:pt modelId="{68B34C20-0EE9-4A51-9634-702BEA794899}" type="pres">
      <dgm:prSet presAssocID="{2DC4903D-31E8-4ED6-875F-63877788B702}" presName="L2TextContainerWrapper" presStyleCnt="0">
        <dgm:presLayoutVars>
          <dgm:bulletEnabled val="1"/>
        </dgm:presLayoutVars>
      </dgm:prSet>
      <dgm:spPr/>
    </dgm:pt>
    <dgm:pt modelId="{1D60394B-1800-4790-9694-08B1C1D1B34D}" type="pres">
      <dgm:prSet presAssocID="{2DC4903D-31E8-4ED6-875F-63877788B702}" presName="L2TextContainer" presStyleLbl="bgAccFollowNode1" presStyleIdx="1" presStyleCnt="3" custScaleY="135659" custLinFactY="-11873" custLinFactNeighborX="0" custLinFactNeighborY="-100000"/>
      <dgm:spPr/>
    </dgm:pt>
    <dgm:pt modelId="{F7828579-24D8-4EC2-A1D6-344D5AD522E4}" type="pres">
      <dgm:prSet presAssocID="{2DC4903D-31E8-4ED6-875F-63877788B702}" presName="FlexibleEmptyPlaceHolder" presStyleCnt="0"/>
      <dgm:spPr/>
    </dgm:pt>
    <dgm:pt modelId="{59F1EF41-14EA-48EE-A559-118169DBDB24}" type="pres">
      <dgm:prSet presAssocID="{2DC4903D-31E8-4ED6-875F-63877788B702}" presName="ConnectLine" presStyleLbl="sibTrans1D1" presStyleIdx="1" presStyleCnt="3"/>
      <dgm:spPr/>
    </dgm:pt>
    <dgm:pt modelId="{8E0947F0-E28B-4B2E-B1D6-BFEED1AF012B}" type="pres">
      <dgm:prSet presAssocID="{2DC4903D-31E8-4ED6-875F-63877788B702}" presName="ConnectorPoint" presStyleLbl="node1" presStyleIdx="1" presStyleCnt="3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BA99215-8D0D-4B24-ACDB-B8619064A20A}" type="pres">
      <dgm:prSet presAssocID="{2DC4903D-31E8-4ED6-875F-63877788B702}" presName="EmptyPlaceHolder" presStyleCnt="0"/>
      <dgm:spPr/>
    </dgm:pt>
    <dgm:pt modelId="{9B2B8A77-95BF-4B3D-B7A2-74A64BEAD033}" type="pres">
      <dgm:prSet presAssocID="{EBFDEA83-93E5-4D72-A672-078838B258F5}" presName="spaceBetweenRectangles" presStyleCnt="0"/>
      <dgm:spPr/>
    </dgm:pt>
    <dgm:pt modelId="{CB500B18-4CCC-44D0-A7EE-E63EC340604C}" type="pres">
      <dgm:prSet presAssocID="{8A93A940-284B-49B0-9D89-5FA2B3B3C7E5}" presName="composite" presStyleCnt="0"/>
      <dgm:spPr/>
    </dgm:pt>
    <dgm:pt modelId="{A7F04B95-81DC-4C70-990B-FEE82F4C63E7}" type="pres">
      <dgm:prSet presAssocID="{8A93A940-284B-49B0-9D89-5FA2B3B3C7E5}" presName="L1TextContainer" presStyleLbl="alignNode1" presStyleIdx="2" presStyleCnt="3">
        <dgm:presLayoutVars>
          <dgm:chMax val="1"/>
          <dgm:chPref val="1"/>
          <dgm:bulletEnabled val="1"/>
        </dgm:presLayoutVars>
      </dgm:prSet>
      <dgm:spPr/>
    </dgm:pt>
    <dgm:pt modelId="{16384FAB-C600-47F1-91A6-2EF972F345F9}" type="pres">
      <dgm:prSet presAssocID="{8A93A940-284B-49B0-9D89-5FA2B3B3C7E5}" presName="L2TextContainerWrapper" presStyleCnt="0">
        <dgm:presLayoutVars>
          <dgm:bulletEnabled val="1"/>
        </dgm:presLayoutVars>
      </dgm:prSet>
      <dgm:spPr/>
    </dgm:pt>
    <dgm:pt modelId="{725F2AEF-0925-4411-A89A-5976D96BC3B1}" type="pres">
      <dgm:prSet presAssocID="{8A93A940-284B-49B0-9D89-5FA2B3B3C7E5}" presName="L2TextContainer" presStyleLbl="bgAccFollowNode1" presStyleIdx="2" presStyleCnt="3"/>
      <dgm:spPr/>
    </dgm:pt>
    <dgm:pt modelId="{F1CEE27F-E297-4972-B373-BDB021CAF74B}" type="pres">
      <dgm:prSet presAssocID="{8A93A940-284B-49B0-9D89-5FA2B3B3C7E5}" presName="FlexibleEmptyPlaceHolder" presStyleCnt="0"/>
      <dgm:spPr/>
    </dgm:pt>
    <dgm:pt modelId="{3F1F843F-8CAA-4ECF-B5A2-211D6C43D3C6}" type="pres">
      <dgm:prSet presAssocID="{8A93A940-284B-49B0-9D89-5FA2B3B3C7E5}" presName="ConnectLine" presStyleLbl="sibTrans1D1" presStyleIdx="2" presStyleCnt="3"/>
      <dgm:spPr/>
    </dgm:pt>
    <dgm:pt modelId="{53B98CC0-1029-46A6-8053-0933F88F7705}" type="pres">
      <dgm:prSet presAssocID="{8A93A940-284B-49B0-9D89-5FA2B3B3C7E5}" presName="ConnectorPoint" presStyleLbl="node1" presStyleIdx="2" presStyleCnt="3"/>
      <dgm:spPr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D7FD386-E91E-4500-9B1B-A5B2EA2DCD9E}" type="pres">
      <dgm:prSet presAssocID="{8A93A940-284B-49B0-9D89-5FA2B3B3C7E5}" presName="EmptyPlaceHolder" presStyleCnt="0"/>
      <dgm:spPr/>
    </dgm:pt>
  </dgm:ptLst>
  <dgm:cxnLst>
    <dgm:cxn modelId="{4F0EAB3D-D6DC-4270-A428-F626A2666D2A}" type="presOf" srcId="{8A93A940-284B-49B0-9D89-5FA2B3B3C7E5}" destId="{A7F04B95-81DC-4C70-990B-FEE82F4C63E7}" srcOrd="0" destOrd="0" presId="urn:microsoft.com/office/officeart/2017/3/layout/HorizontalLabelsTimeline"/>
    <dgm:cxn modelId="{982D7B44-1518-4DD0-82D4-8A3901DD95E9}" srcId="{FF3CD410-5E2E-4080-A893-907D31D22CB3}" destId="{8A93A940-284B-49B0-9D89-5FA2B3B3C7E5}" srcOrd="2" destOrd="0" parTransId="{CD96219D-3688-4138-ACC9-901ED9FEACCC}" sibTransId="{E0447E4A-3C15-4884-AEBE-804149EBD331}"/>
    <dgm:cxn modelId="{A319CB69-6926-431D-A805-EACBFA83FA66}" srcId="{FF3CD410-5E2E-4080-A893-907D31D22CB3}" destId="{2DC4903D-31E8-4ED6-875F-63877788B702}" srcOrd="1" destOrd="0" parTransId="{A18F8C20-9A13-44DB-9E45-C2DE49ACE5D9}" sibTransId="{EBFDEA83-93E5-4D72-A672-078838B258F5}"/>
    <dgm:cxn modelId="{935F274E-0D61-4EDD-92A7-9CA37702DC15}" type="presOf" srcId="{2DC4903D-31E8-4ED6-875F-63877788B702}" destId="{270971D8-F05B-4392-88C0-D9921BB5F6B0}" srcOrd="0" destOrd="0" presId="urn:microsoft.com/office/officeart/2017/3/layout/HorizontalLabelsTimeline"/>
    <dgm:cxn modelId="{24FE186F-F804-46F5-9C2D-96C1655A06BB}" type="presOf" srcId="{FF3CD410-5E2E-4080-A893-907D31D22CB3}" destId="{687CC7BD-79EF-4A0F-BDD3-809BFA49E6BE}" srcOrd="0" destOrd="0" presId="urn:microsoft.com/office/officeart/2017/3/layout/HorizontalLabelsTimeline"/>
    <dgm:cxn modelId="{6AEB3B94-8522-4F42-A6BC-BC55C5AED92F}" srcId="{8A93A940-284B-49B0-9D89-5FA2B3B3C7E5}" destId="{6BA5F3BE-D53A-42E0-A7FE-674B99BD07E6}" srcOrd="0" destOrd="0" parTransId="{9484BBA1-86EE-4AA2-B94A-A26EED0EFB1E}" sibTransId="{48C67DB7-8AA6-454C-83AE-A16B3B9F45FF}"/>
    <dgm:cxn modelId="{68D35F9D-DABF-4E5A-94D4-F988D8E84907}" srcId="{D423FB80-F2BD-4DDE-80B1-76F84FE09A02}" destId="{245E128E-7700-4C91-9411-CDD1DCA94D67}" srcOrd="0" destOrd="0" parTransId="{B4D95EBA-0423-4AFA-B379-E030341B1F23}" sibTransId="{4963BA97-D4C5-477B-9B0D-68DB38F61579}"/>
    <dgm:cxn modelId="{F235FFA2-7CA0-45AA-B8F8-6565B3CBFFC6}" type="presOf" srcId="{6BA5F3BE-D53A-42E0-A7FE-674B99BD07E6}" destId="{725F2AEF-0925-4411-A89A-5976D96BC3B1}" srcOrd="0" destOrd="0" presId="urn:microsoft.com/office/officeart/2017/3/layout/HorizontalLabelsTimeline"/>
    <dgm:cxn modelId="{5BF3B7B1-A779-4E2D-8625-77DE0CA38FEE}" srcId="{FF3CD410-5E2E-4080-A893-907D31D22CB3}" destId="{D423FB80-F2BD-4DDE-80B1-76F84FE09A02}" srcOrd="0" destOrd="0" parTransId="{9B1CA3FF-D252-4AF5-8F50-CFC93ACA9175}" sibTransId="{EBE862E1-9761-4AA7-AA00-BD79FA3B27DD}"/>
    <dgm:cxn modelId="{F68895C0-3F1F-4678-B72B-DB82A8D7873D}" type="presOf" srcId="{245E128E-7700-4C91-9411-CDD1DCA94D67}" destId="{255B3FC7-BD87-4810-87ED-7952D0F23157}" srcOrd="0" destOrd="0" presId="urn:microsoft.com/office/officeart/2017/3/layout/HorizontalLabelsTimeline"/>
    <dgm:cxn modelId="{607143D0-C26B-448B-8E8C-A8A46198F0C6}" srcId="{2DC4903D-31E8-4ED6-875F-63877788B702}" destId="{A9FB790A-3E33-4887-962E-7206A01AD84F}" srcOrd="0" destOrd="0" parTransId="{2E34BE83-4A83-4B5F-8976-D4AC57FE5007}" sibTransId="{A18338C2-0675-4B1C-898F-3D939F41C34C}"/>
    <dgm:cxn modelId="{913E9CE7-B8A6-4506-ADA2-FB6349E99383}" type="presOf" srcId="{A9FB790A-3E33-4887-962E-7206A01AD84F}" destId="{1D60394B-1800-4790-9694-08B1C1D1B34D}" srcOrd="0" destOrd="0" presId="urn:microsoft.com/office/officeart/2017/3/layout/HorizontalLabelsTimeline"/>
    <dgm:cxn modelId="{FAEC57FD-E661-46F9-8FC2-72568E9086CE}" type="presOf" srcId="{D423FB80-F2BD-4DDE-80B1-76F84FE09A02}" destId="{64E37A6A-8F95-4F28-92FC-1FE8089D7DAF}" srcOrd="0" destOrd="0" presId="urn:microsoft.com/office/officeart/2017/3/layout/HorizontalLabelsTimeline"/>
    <dgm:cxn modelId="{41A1825C-6B33-4866-A7F1-A86BC36862B3}" type="presParOf" srcId="{687CC7BD-79EF-4A0F-BDD3-809BFA49E6BE}" destId="{6168B371-2815-4661-9209-F8A29814ADCC}" srcOrd="0" destOrd="0" presId="urn:microsoft.com/office/officeart/2017/3/layout/HorizontalLabelsTimeline"/>
    <dgm:cxn modelId="{281FC94C-5AAC-413C-803D-BB6EEF9AD3A6}" type="presParOf" srcId="{687CC7BD-79EF-4A0F-BDD3-809BFA49E6BE}" destId="{4C5F54B5-504F-4069-AF1D-9A370FBD268C}" srcOrd="1" destOrd="0" presId="urn:microsoft.com/office/officeart/2017/3/layout/HorizontalLabelsTimeline"/>
    <dgm:cxn modelId="{CFDEA283-4601-4089-8563-A85225CFEF1D}" type="presParOf" srcId="{4C5F54B5-504F-4069-AF1D-9A370FBD268C}" destId="{34539F78-7536-446A-B749-4315D26F2C4E}" srcOrd="0" destOrd="0" presId="urn:microsoft.com/office/officeart/2017/3/layout/HorizontalLabelsTimeline"/>
    <dgm:cxn modelId="{8A5756AD-D676-4F95-8A8A-CDE3EA13E14C}" type="presParOf" srcId="{34539F78-7536-446A-B749-4315D26F2C4E}" destId="{64E37A6A-8F95-4F28-92FC-1FE8089D7DAF}" srcOrd="0" destOrd="0" presId="urn:microsoft.com/office/officeart/2017/3/layout/HorizontalLabelsTimeline"/>
    <dgm:cxn modelId="{C64DD621-F766-410D-81AE-A692FE379207}" type="presParOf" srcId="{34539F78-7536-446A-B749-4315D26F2C4E}" destId="{301B11E7-9AB9-40DA-A950-87C47281308D}" srcOrd="1" destOrd="0" presId="urn:microsoft.com/office/officeart/2017/3/layout/HorizontalLabelsTimeline"/>
    <dgm:cxn modelId="{72141621-AC11-4C6D-A617-B6CF19C76AAE}" type="presParOf" srcId="{301B11E7-9AB9-40DA-A950-87C47281308D}" destId="{255B3FC7-BD87-4810-87ED-7952D0F23157}" srcOrd="0" destOrd="0" presId="urn:microsoft.com/office/officeart/2017/3/layout/HorizontalLabelsTimeline"/>
    <dgm:cxn modelId="{C728B947-ADB2-406E-9206-93298476CEFD}" type="presParOf" srcId="{301B11E7-9AB9-40DA-A950-87C47281308D}" destId="{4B545162-9690-412E-B970-54DA905B44AF}" srcOrd="1" destOrd="0" presId="urn:microsoft.com/office/officeart/2017/3/layout/HorizontalLabelsTimeline"/>
    <dgm:cxn modelId="{9B7FD2A9-25B9-477B-AC6A-FE14BD3BFF32}" type="presParOf" srcId="{34539F78-7536-446A-B749-4315D26F2C4E}" destId="{DF478A7F-4668-4E0A-86F7-C1205CF5AA73}" srcOrd="2" destOrd="0" presId="urn:microsoft.com/office/officeart/2017/3/layout/HorizontalLabelsTimeline"/>
    <dgm:cxn modelId="{A1F8B173-85E4-4ED9-BFF5-CF116D6F7CE3}" type="presParOf" srcId="{34539F78-7536-446A-B749-4315D26F2C4E}" destId="{6D7F9BE3-3008-4E5E-96F3-C71D72649902}" srcOrd="3" destOrd="0" presId="urn:microsoft.com/office/officeart/2017/3/layout/HorizontalLabelsTimeline"/>
    <dgm:cxn modelId="{74F580D4-41FC-4B1B-82E4-22FCC2246045}" type="presParOf" srcId="{34539F78-7536-446A-B749-4315D26F2C4E}" destId="{02633C3C-6589-41FB-998C-85A7548107A4}" srcOrd="4" destOrd="0" presId="urn:microsoft.com/office/officeart/2017/3/layout/HorizontalLabelsTimeline"/>
    <dgm:cxn modelId="{ACB72553-49A5-440C-B1C8-D7D8CFF44BD6}" type="presParOf" srcId="{4C5F54B5-504F-4069-AF1D-9A370FBD268C}" destId="{41467129-B2CC-4E38-A5B2-56D30FA28409}" srcOrd="1" destOrd="0" presId="urn:microsoft.com/office/officeart/2017/3/layout/HorizontalLabelsTimeline"/>
    <dgm:cxn modelId="{779E8BAE-E165-44A0-8F61-F1D6F07BA6D3}" type="presParOf" srcId="{4C5F54B5-504F-4069-AF1D-9A370FBD268C}" destId="{6AA3FB3F-E213-4147-93D1-22B952CDFE17}" srcOrd="2" destOrd="0" presId="urn:microsoft.com/office/officeart/2017/3/layout/HorizontalLabelsTimeline"/>
    <dgm:cxn modelId="{FDEBFC71-A7CC-4193-89B3-3D17A65C6735}" type="presParOf" srcId="{6AA3FB3F-E213-4147-93D1-22B952CDFE17}" destId="{270971D8-F05B-4392-88C0-D9921BB5F6B0}" srcOrd="0" destOrd="0" presId="urn:microsoft.com/office/officeart/2017/3/layout/HorizontalLabelsTimeline"/>
    <dgm:cxn modelId="{DDE712DF-EAC7-4AEA-8C8F-518516542CAF}" type="presParOf" srcId="{6AA3FB3F-E213-4147-93D1-22B952CDFE17}" destId="{68B34C20-0EE9-4A51-9634-702BEA794899}" srcOrd="1" destOrd="0" presId="urn:microsoft.com/office/officeart/2017/3/layout/HorizontalLabelsTimeline"/>
    <dgm:cxn modelId="{0AB24538-9BA6-44A1-BA14-80061D14A8F4}" type="presParOf" srcId="{68B34C20-0EE9-4A51-9634-702BEA794899}" destId="{1D60394B-1800-4790-9694-08B1C1D1B34D}" srcOrd="0" destOrd="0" presId="urn:microsoft.com/office/officeart/2017/3/layout/HorizontalLabelsTimeline"/>
    <dgm:cxn modelId="{2AAA8EAA-0E27-421D-A811-E0050D6E2E66}" type="presParOf" srcId="{68B34C20-0EE9-4A51-9634-702BEA794899}" destId="{F7828579-24D8-4EC2-A1D6-344D5AD522E4}" srcOrd="1" destOrd="0" presId="urn:microsoft.com/office/officeart/2017/3/layout/HorizontalLabelsTimeline"/>
    <dgm:cxn modelId="{1951676A-386A-4A55-8D85-8529FCA60223}" type="presParOf" srcId="{6AA3FB3F-E213-4147-93D1-22B952CDFE17}" destId="{59F1EF41-14EA-48EE-A559-118169DBDB24}" srcOrd="2" destOrd="0" presId="urn:microsoft.com/office/officeart/2017/3/layout/HorizontalLabelsTimeline"/>
    <dgm:cxn modelId="{FF7D7122-10DC-403C-B42A-BC23EECD800F}" type="presParOf" srcId="{6AA3FB3F-E213-4147-93D1-22B952CDFE17}" destId="{8E0947F0-E28B-4B2E-B1D6-BFEED1AF012B}" srcOrd="3" destOrd="0" presId="urn:microsoft.com/office/officeart/2017/3/layout/HorizontalLabelsTimeline"/>
    <dgm:cxn modelId="{11C26640-7348-4167-8AF4-596740246EB0}" type="presParOf" srcId="{6AA3FB3F-E213-4147-93D1-22B952CDFE17}" destId="{6BA99215-8D0D-4B24-ACDB-B8619064A20A}" srcOrd="4" destOrd="0" presId="urn:microsoft.com/office/officeart/2017/3/layout/HorizontalLabelsTimeline"/>
    <dgm:cxn modelId="{4C86226D-C9C0-4413-B426-06F8252E51C5}" type="presParOf" srcId="{4C5F54B5-504F-4069-AF1D-9A370FBD268C}" destId="{9B2B8A77-95BF-4B3D-B7A2-74A64BEAD033}" srcOrd="3" destOrd="0" presId="urn:microsoft.com/office/officeart/2017/3/layout/HorizontalLabelsTimeline"/>
    <dgm:cxn modelId="{DA1E98F3-DEEF-449E-A505-7BE8E77DC666}" type="presParOf" srcId="{4C5F54B5-504F-4069-AF1D-9A370FBD268C}" destId="{CB500B18-4CCC-44D0-A7EE-E63EC340604C}" srcOrd="4" destOrd="0" presId="urn:microsoft.com/office/officeart/2017/3/layout/HorizontalLabelsTimeline"/>
    <dgm:cxn modelId="{5DE12D35-65C6-43A3-9CCB-9DB1FBB88A6F}" type="presParOf" srcId="{CB500B18-4CCC-44D0-A7EE-E63EC340604C}" destId="{A7F04B95-81DC-4C70-990B-FEE82F4C63E7}" srcOrd="0" destOrd="0" presId="urn:microsoft.com/office/officeart/2017/3/layout/HorizontalLabelsTimeline"/>
    <dgm:cxn modelId="{84E6A2E6-334E-486A-9E18-50B4C9242157}" type="presParOf" srcId="{CB500B18-4CCC-44D0-A7EE-E63EC340604C}" destId="{16384FAB-C600-47F1-91A6-2EF972F345F9}" srcOrd="1" destOrd="0" presId="urn:microsoft.com/office/officeart/2017/3/layout/HorizontalLabelsTimeline"/>
    <dgm:cxn modelId="{0D7AFB00-50B5-4763-8B9B-058959A93926}" type="presParOf" srcId="{16384FAB-C600-47F1-91A6-2EF972F345F9}" destId="{725F2AEF-0925-4411-A89A-5976D96BC3B1}" srcOrd="0" destOrd="0" presId="urn:microsoft.com/office/officeart/2017/3/layout/HorizontalLabelsTimeline"/>
    <dgm:cxn modelId="{6BE0CB7D-05CB-48BF-95E8-5BD301DDCFDF}" type="presParOf" srcId="{16384FAB-C600-47F1-91A6-2EF972F345F9}" destId="{F1CEE27F-E297-4972-B373-BDB021CAF74B}" srcOrd="1" destOrd="0" presId="urn:microsoft.com/office/officeart/2017/3/layout/HorizontalLabelsTimeline"/>
    <dgm:cxn modelId="{73AA2BF1-3651-48D4-B218-B7BECAF7B8D5}" type="presParOf" srcId="{CB500B18-4CCC-44D0-A7EE-E63EC340604C}" destId="{3F1F843F-8CAA-4ECF-B5A2-211D6C43D3C6}" srcOrd="2" destOrd="0" presId="urn:microsoft.com/office/officeart/2017/3/layout/HorizontalLabelsTimeline"/>
    <dgm:cxn modelId="{3C38FC4B-81C9-40B9-BE5E-6E8032D8A2A6}" type="presParOf" srcId="{CB500B18-4CCC-44D0-A7EE-E63EC340604C}" destId="{53B98CC0-1029-46A6-8053-0933F88F7705}" srcOrd="3" destOrd="0" presId="urn:microsoft.com/office/officeart/2017/3/layout/HorizontalLabelsTimeline"/>
    <dgm:cxn modelId="{6DDB047D-A89D-46BF-8D68-1A2DD3FE6D44}" type="presParOf" srcId="{CB500B18-4CCC-44D0-A7EE-E63EC340604C}" destId="{ED7FD386-E91E-4500-9B1B-A5B2EA2DCD9E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3CD410-5E2E-4080-A893-907D31D22CB3}" type="doc">
      <dgm:prSet loTypeId="urn:microsoft.com/office/officeart/2017/3/layout/HorizontalLabelsTimeline" loCatId="other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423FB80-F2BD-4DDE-80B1-76F84FE09A02}">
      <dgm:prSet phldrT="[Text]"/>
      <dgm:spPr/>
      <dgm:t>
        <a:bodyPr/>
        <a:lstStyle/>
        <a:p>
          <a:pPr>
            <a:defRPr b="1"/>
          </a:pPr>
          <a:r>
            <a:rPr lang="en-US" b="0" dirty="0"/>
            <a:t>Q1</a:t>
          </a:r>
        </a:p>
      </dgm:t>
    </dgm:pt>
    <dgm:pt modelId="{9B1CA3FF-D252-4AF5-8F50-CFC93ACA9175}" type="parTrans" cxnId="{5BF3B7B1-A779-4E2D-8625-77DE0CA38FEE}">
      <dgm:prSet/>
      <dgm:spPr/>
      <dgm:t>
        <a:bodyPr/>
        <a:lstStyle/>
        <a:p>
          <a:endParaRPr lang="en-US"/>
        </a:p>
      </dgm:t>
    </dgm:pt>
    <dgm:pt modelId="{EBE862E1-9761-4AA7-AA00-BD79FA3B27DD}" type="sibTrans" cxnId="{5BF3B7B1-A779-4E2D-8625-77DE0CA38FEE}">
      <dgm:prSet/>
      <dgm:spPr/>
      <dgm:t>
        <a:bodyPr/>
        <a:lstStyle/>
        <a:p>
          <a:endParaRPr lang="en-US"/>
        </a:p>
      </dgm:t>
    </dgm:pt>
    <dgm:pt modelId="{245E128E-7700-4C91-9411-CDD1DCA94D67}">
      <dgm:prSet phldrT="[Text]"/>
      <dgm:spPr/>
      <dgm:t>
        <a:bodyPr/>
        <a:lstStyle/>
        <a:p>
          <a:pPr algn="ctr"/>
          <a:r>
            <a:rPr lang="en-US" b="0" i="0" u="none" dirty="0"/>
            <a:t>Lorem ipsum dolor sit amet, consectetur adipiscing elit, sed do eiusmod tempor</a:t>
          </a:r>
          <a:endParaRPr lang="en-US" dirty="0"/>
        </a:p>
      </dgm:t>
    </dgm:pt>
    <dgm:pt modelId="{B4D95EBA-0423-4AFA-B379-E030341B1F23}" type="parTrans" cxnId="{68D35F9D-DABF-4E5A-94D4-F988D8E84907}">
      <dgm:prSet/>
      <dgm:spPr/>
      <dgm:t>
        <a:bodyPr/>
        <a:lstStyle/>
        <a:p>
          <a:endParaRPr lang="en-US"/>
        </a:p>
      </dgm:t>
    </dgm:pt>
    <dgm:pt modelId="{4963BA97-D4C5-477B-9B0D-68DB38F61579}" type="sibTrans" cxnId="{68D35F9D-DABF-4E5A-94D4-F988D8E84907}">
      <dgm:prSet/>
      <dgm:spPr/>
      <dgm:t>
        <a:bodyPr/>
        <a:lstStyle/>
        <a:p>
          <a:endParaRPr lang="en-US"/>
        </a:p>
      </dgm:t>
    </dgm:pt>
    <dgm:pt modelId="{2DC4903D-31E8-4ED6-875F-63877788B702}">
      <dgm:prSet phldrT="[Text]"/>
      <dgm:spPr/>
      <dgm:t>
        <a:bodyPr/>
        <a:lstStyle/>
        <a:p>
          <a:pPr>
            <a:defRPr b="1"/>
          </a:pPr>
          <a:r>
            <a:rPr lang="en-US" b="0" u="none" dirty="0"/>
            <a:t>Q2</a:t>
          </a:r>
        </a:p>
      </dgm:t>
    </dgm:pt>
    <dgm:pt modelId="{A18F8C20-9A13-44DB-9E45-C2DE49ACE5D9}" type="parTrans" cxnId="{A319CB69-6926-431D-A805-EACBFA83FA66}">
      <dgm:prSet/>
      <dgm:spPr/>
      <dgm:t>
        <a:bodyPr/>
        <a:lstStyle/>
        <a:p>
          <a:endParaRPr lang="en-US"/>
        </a:p>
      </dgm:t>
    </dgm:pt>
    <dgm:pt modelId="{EBFDEA83-93E5-4D72-A672-078838B258F5}" type="sibTrans" cxnId="{A319CB69-6926-431D-A805-EACBFA83FA66}">
      <dgm:prSet/>
      <dgm:spPr/>
      <dgm:t>
        <a:bodyPr/>
        <a:lstStyle/>
        <a:p>
          <a:endParaRPr lang="en-US"/>
        </a:p>
      </dgm:t>
    </dgm:pt>
    <dgm:pt modelId="{A9FB790A-3E33-4887-962E-7206A01AD84F}">
      <dgm:prSet phldrT="[Text]"/>
      <dgm:spPr/>
      <dgm:t>
        <a:bodyPr/>
        <a:lstStyle/>
        <a:p>
          <a:pPr algn="ctr"/>
          <a:r>
            <a:rPr lang="en-US" b="0" i="0" u="none" dirty="0"/>
            <a:t>Lorem ipsum dolor sit amet, consectetur adipiscing elit, sed do eiusmod tempor</a:t>
          </a:r>
          <a:endParaRPr lang="en-US" dirty="0"/>
        </a:p>
      </dgm:t>
    </dgm:pt>
    <dgm:pt modelId="{2E34BE83-4A83-4B5F-8976-D4AC57FE5007}" type="parTrans" cxnId="{607143D0-C26B-448B-8E8C-A8A46198F0C6}">
      <dgm:prSet/>
      <dgm:spPr/>
      <dgm:t>
        <a:bodyPr/>
        <a:lstStyle/>
        <a:p>
          <a:endParaRPr lang="en-US"/>
        </a:p>
      </dgm:t>
    </dgm:pt>
    <dgm:pt modelId="{A18338C2-0675-4B1C-898F-3D939F41C34C}" type="sibTrans" cxnId="{607143D0-C26B-448B-8E8C-A8A46198F0C6}">
      <dgm:prSet/>
      <dgm:spPr/>
      <dgm:t>
        <a:bodyPr/>
        <a:lstStyle/>
        <a:p>
          <a:endParaRPr lang="en-US"/>
        </a:p>
      </dgm:t>
    </dgm:pt>
    <dgm:pt modelId="{8A93A940-284B-49B0-9D89-5FA2B3B3C7E5}">
      <dgm:prSet phldrT="[Text]"/>
      <dgm:spPr/>
      <dgm:t>
        <a:bodyPr/>
        <a:lstStyle/>
        <a:p>
          <a:pPr>
            <a:defRPr b="1"/>
          </a:pPr>
          <a:r>
            <a:rPr lang="en-US" b="0" dirty="0"/>
            <a:t>Q3</a:t>
          </a:r>
        </a:p>
      </dgm:t>
    </dgm:pt>
    <dgm:pt modelId="{CD96219D-3688-4138-ACC9-901ED9FEACCC}" type="parTrans" cxnId="{982D7B44-1518-4DD0-82D4-8A3901DD95E9}">
      <dgm:prSet/>
      <dgm:spPr/>
      <dgm:t>
        <a:bodyPr/>
        <a:lstStyle/>
        <a:p>
          <a:endParaRPr lang="en-US"/>
        </a:p>
      </dgm:t>
    </dgm:pt>
    <dgm:pt modelId="{E0447E4A-3C15-4884-AEBE-804149EBD331}" type="sibTrans" cxnId="{982D7B44-1518-4DD0-82D4-8A3901DD95E9}">
      <dgm:prSet/>
      <dgm:spPr/>
      <dgm:t>
        <a:bodyPr/>
        <a:lstStyle/>
        <a:p>
          <a:endParaRPr lang="en-US"/>
        </a:p>
      </dgm:t>
    </dgm:pt>
    <dgm:pt modelId="{6BA5F3BE-D53A-42E0-A7FE-674B99BD07E6}">
      <dgm:prSet phldrT="[Text]"/>
      <dgm:spPr/>
      <dgm:t>
        <a:bodyPr/>
        <a:lstStyle/>
        <a:p>
          <a:pPr algn="ctr"/>
          <a:r>
            <a:rPr lang="en-US" b="0" i="0" u="none" dirty="0"/>
            <a:t>Lorem ipsum dolor sit amet, consectetur adipiscing elit, sed do eiusmod tempor</a:t>
          </a:r>
          <a:endParaRPr lang="en-US" dirty="0"/>
        </a:p>
      </dgm:t>
    </dgm:pt>
    <dgm:pt modelId="{9484BBA1-86EE-4AA2-B94A-A26EED0EFB1E}" type="parTrans" cxnId="{6AEB3B94-8522-4F42-A6BC-BC55C5AED92F}">
      <dgm:prSet/>
      <dgm:spPr/>
      <dgm:t>
        <a:bodyPr/>
        <a:lstStyle/>
        <a:p>
          <a:endParaRPr lang="en-US"/>
        </a:p>
      </dgm:t>
    </dgm:pt>
    <dgm:pt modelId="{48C67DB7-8AA6-454C-83AE-A16B3B9F45FF}" type="sibTrans" cxnId="{6AEB3B94-8522-4F42-A6BC-BC55C5AED92F}">
      <dgm:prSet/>
      <dgm:spPr/>
      <dgm:t>
        <a:bodyPr/>
        <a:lstStyle/>
        <a:p>
          <a:endParaRPr lang="en-US"/>
        </a:p>
      </dgm:t>
    </dgm:pt>
    <dgm:pt modelId="{687CC7BD-79EF-4A0F-BDD3-809BFA49E6BE}" type="pres">
      <dgm:prSet presAssocID="{FF3CD410-5E2E-4080-A893-907D31D22CB3}" presName="root" presStyleCnt="0">
        <dgm:presLayoutVars>
          <dgm:chMax/>
          <dgm:chPref/>
          <dgm:animLvl val="lvl"/>
        </dgm:presLayoutVars>
      </dgm:prSet>
      <dgm:spPr/>
    </dgm:pt>
    <dgm:pt modelId="{6168B371-2815-4661-9209-F8A29814ADCC}" type="pres">
      <dgm:prSet presAssocID="{FF3CD410-5E2E-4080-A893-907D31D22CB3}" presName="divider" presStyleLbl="fgAcc1" presStyleIdx="0" presStyleCnt="1"/>
      <dgm:spPr/>
    </dgm:pt>
    <dgm:pt modelId="{4C5F54B5-504F-4069-AF1D-9A370FBD268C}" type="pres">
      <dgm:prSet presAssocID="{FF3CD410-5E2E-4080-A893-907D31D22CB3}" presName="nodes" presStyleCnt="0">
        <dgm:presLayoutVars>
          <dgm:chMax/>
          <dgm:chPref/>
          <dgm:animLvl val="lvl"/>
        </dgm:presLayoutVars>
      </dgm:prSet>
      <dgm:spPr/>
    </dgm:pt>
    <dgm:pt modelId="{34539F78-7536-446A-B749-4315D26F2C4E}" type="pres">
      <dgm:prSet presAssocID="{D423FB80-F2BD-4DDE-80B1-76F84FE09A02}" presName="composite" presStyleCnt="0"/>
      <dgm:spPr/>
    </dgm:pt>
    <dgm:pt modelId="{64E37A6A-8F95-4F28-92FC-1FE8089D7DAF}" type="pres">
      <dgm:prSet presAssocID="{D423FB80-F2BD-4DDE-80B1-76F84FE09A02}" presName="L1TextContainer" presStyleLbl="alignNode1" presStyleIdx="0" presStyleCnt="3">
        <dgm:presLayoutVars>
          <dgm:chMax val="1"/>
          <dgm:chPref val="1"/>
          <dgm:bulletEnabled val="1"/>
        </dgm:presLayoutVars>
      </dgm:prSet>
      <dgm:spPr/>
    </dgm:pt>
    <dgm:pt modelId="{301B11E7-9AB9-40DA-A950-87C47281308D}" type="pres">
      <dgm:prSet presAssocID="{D423FB80-F2BD-4DDE-80B1-76F84FE09A02}" presName="L2TextContainerWrapper" presStyleCnt="0">
        <dgm:presLayoutVars>
          <dgm:bulletEnabled val="1"/>
        </dgm:presLayoutVars>
      </dgm:prSet>
      <dgm:spPr/>
    </dgm:pt>
    <dgm:pt modelId="{255B3FC7-BD87-4810-87ED-7952D0F23157}" type="pres">
      <dgm:prSet presAssocID="{D423FB80-F2BD-4DDE-80B1-76F84FE09A02}" presName="L2TextContainer" presStyleLbl="bgAccFollowNode1" presStyleIdx="0" presStyleCnt="3"/>
      <dgm:spPr/>
    </dgm:pt>
    <dgm:pt modelId="{4B545162-9690-412E-B970-54DA905B44AF}" type="pres">
      <dgm:prSet presAssocID="{D423FB80-F2BD-4DDE-80B1-76F84FE09A02}" presName="FlexibleEmptyPlaceHolder" presStyleCnt="0"/>
      <dgm:spPr/>
    </dgm:pt>
    <dgm:pt modelId="{DF478A7F-4668-4E0A-86F7-C1205CF5AA73}" type="pres">
      <dgm:prSet presAssocID="{D423FB80-F2BD-4DDE-80B1-76F84FE09A02}" presName="ConnectLine" presStyleLbl="sibTrans1D1" presStyleIdx="0" presStyleCnt="3"/>
      <dgm:spPr/>
    </dgm:pt>
    <dgm:pt modelId="{6D7F9BE3-3008-4E5E-96F3-C71D72649902}" type="pres">
      <dgm:prSet presAssocID="{D423FB80-F2BD-4DDE-80B1-76F84FE09A02}" presName="ConnectorPoint" presStyleLbl="node1" presStyleIdx="0" presStyleCnt="3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2633C3C-6589-41FB-998C-85A7548107A4}" type="pres">
      <dgm:prSet presAssocID="{D423FB80-F2BD-4DDE-80B1-76F84FE09A02}" presName="EmptyPlaceHolder" presStyleCnt="0"/>
      <dgm:spPr/>
    </dgm:pt>
    <dgm:pt modelId="{41467129-B2CC-4E38-A5B2-56D30FA28409}" type="pres">
      <dgm:prSet presAssocID="{EBE862E1-9761-4AA7-AA00-BD79FA3B27DD}" presName="spaceBetweenRectangles" presStyleCnt="0"/>
      <dgm:spPr/>
    </dgm:pt>
    <dgm:pt modelId="{6AA3FB3F-E213-4147-93D1-22B952CDFE17}" type="pres">
      <dgm:prSet presAssocID="{2DC4903D-31E8-4ED6-875F-63877788B702}" presName="composite" presStyleCnt="0"/>
      <dgm:spPr/>
    </dgm:pt>
    <dgm:pt modelId="{270971D8-F05B-4392-88C0-D9921BB5F6B0}" type="pres">
      <dgm:prSet presAssocID="{2DC4903D-31E8-4ED6-875F-63877788B702}" presName="L1TextContainer" presStyleLbl="alignNode1" presStyleIdx="1" presStyleCnt="3">
        <dgm:presLayoutVars>
          <dgm:chMax val="1"/>
          <dgm:chPref val="1"/>
          <dgm:bulletEnabled val="1"/>
        </dgm:presLayoutVars>
      </dgm:prSet>
      <dgm:spPr/>
    </dgm:pt>
    <dgm:pt modelId="{68B34C20-0EE9-4A51-9634-702BEA794899}" type="pres">
      <dgm:prSet presAssocID="{2DC4903D-31E8-4ED6-875F-63877788B702}" presName="L2TextContainerWrapper" presStyleCnt="0">
        <dgm:presLayoutVars>
          <dgm:bulletEnabled val="1"/>
        </dgm:presLayoutVars>
      </dgm:prSet>
      <dgm:spPr/>
    </dgm:pt>
    <dgm:pt modelId="{1D60394B-1800-4790-9694-08B1C1D1B34D}" type="pres">
      <dgm:prSet presAssocID="{2DC4903D-31E8-4ED6-875F-63877788B702}" presName="L2TextContainer" presStyleLbl="bgAccFollowNode1" presStyleIdx="1" presStyleCnt="3"/>
      <dgm:spPr/>
    </dgm:pt>
    <dgm:pt modelId="{F7828579-24D8-4EC2-A1D6-344D5AD522E4}" type="pres">
      <dgm:prSet presAssocID="{2DC4903D-31E8-4ED6-875F-63877788B702}" presName="FlexibleEmptyPlaceHolder" presStyleCnt="0"/>
      <dgm:spPr/>
    </dgm:pt>
    <dgm:pt modelId="{59F1EF41-14EA-48EE-A559-118169DBDB24}" type="pres">
      <dgm:prSet presAssocID="{2DC4903D-31E8-4ED6-875F-63877788B702}" presName="ConnectLine" presStyleLbl="sibTrans1D1" presStyleIdx="1" presStyleCnt="3"/>
      <dgm:spPr/>
    </dgm:pt>
    <dgm:pt modelId="{8E0947F0-E28B-4B2E-B1D6-BFEED1AF012B}" type="pres">
      <dgm:prSet presAssocID="{2DC4903D-31E8-4ED6-875F-63877788B702}" presName="ConnectorPoint" presStyleLbl="node1" presStyleIdx="1" presStyleCnt="3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BA99215-8D0D-4B24-ACDB-B8619064A20A}" type="pres">
      <dgm:prSet presAssocID="{2DC4903D-31E8-4ED6-875F-63877788B702}" presName="EmptyPlaceHolder" presStyleCnt="0"/>
      <dgm:spPr/>
    </dgm:pt>
    <dgm:pt modelId="{9B2B8A77-95BF-4B3D-B7A2-74A64BEAD033}" type="pres">
      <dgm:prSet presAssocID="{EBFDEA83-93E5-4D72-A672-078838B258F5}" presName="spaceBetweenRectangles" presStyleCnt="0"/>
      <dgm:spPr/>
    </dgm:pt>
    <dgm:pt modelId="{CB500B18-4CCC-44D0-A7EE-E63EC340604C}" type="pres">
      <dgm:prSet presAssocID="{8A93A940-284B-49B0-9D89-5FA2B3B3C7E5}" presName="composite" presStyleCnt="0"/>
      <dgm:spPr/>
    </dgm:pt>
    <dgm:pt modelId="{A7F04B95-81DC-4C70-990B-FEE82F4C63E7}" type="pres">
      <dgm:prSet presAssocID="{8A93A940-284B-49B0-9D89-5FA2B3B3C7E5}" presName="L1TextContainer" presStyleLbl="alignNode1" presStyleIdx="2" presStyleCnt="3">
        <dgm:presLayoutVars>
          <dgm:chMax val="1"/>
          <dgm:chPref val="1"/>
          <dgm:bulletEnabled val="1"/>
        </dgm:presLayoutVars>
      </dgm:prSet>
      <dgm:spPr/>
    </dgm:pt>
    <dgm:pt modelId="{16384FAB-C600-47F1-91A6-2EF972F345F9}" type="pres">
      <dgm:prSet presAssocID="{8A93A940-284B-49B0-9D89-5FA2B3B3C7E5}" presName="L2TextContainerWrapper" presStyleCnt="0">
        <dgm:presLayoutVars>
          <dgm:bulletEnabled val="1"/>
        </dgm:presLayoutVars>
      </dgm:prSet>
      <dgm:spPr/>
    </dgm:pt>
    <dgm:pt modelId="{725F2AEF-0925-4411-A89A-5976D96BC3B1}" type="pres">
      <dgm:prSet presAssocID="{8A93A940-284B-49B0-9D89-5FA2B3B3C7E5}" presName="L2TextContainer" presStyleLbl="bgAccFollowNode1" presStyleIdx="2" presStyleCnt="3"/>
      <dgm:spPr/>
    </dgm:pt>
    <dgm:pt modelId="{F1CEE27F-E297-4972-B373-BDB021CAF74B}" type="pres">
      <dgm:prSet presAssocID="{8A93A940-284B-49B0-9D89-5FA2B3B3C7E5}" presName="FlexibleEmptyPlaceHolder" presStyleCnt="0"/>
      <dgm:spPr/>
    </dgm:pt>
    <dgm:pt modelId="{3F1F843F-8CAA-4ECF-B5A2-211D6C43D3C6}" type="pres">
      <dgm:prSet presAssocID="{8A93A940-284B-49B0-9D89-5FA2B3B3C7E5}" presName="ConnectLine" presStyleLbl="sibTrans1D1" presStyleIdx="2" presStyleCnt="3"/>
      <dgm:spPr/>
    </dgm:pt>
    <dgm:pt modelId="{53B98CC0-1029-46A6-8053-0933F88F7705}" type="pres">
      <dgm:prSet presAssocID="{8A93A940-284B-49B0-9D89-5FA2B3B3C7E5}" presName="ConnectorPoint" presStyleLbl="node1" presStyleIdx="2" presStyleCnt="3"/>
      <dgm:spPr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D7FD386-E91E-4500-9B1B-A5B2EA2DCD9E}" type="pres">
      <dgm:prSet presAssocID="{8A93A940-284B-49B0-9D89-5FA2B3B3C7E5}" presName="EmptyPlaceHolder" presStyleCnt="0"/>
      <dgm:spPr/>
    </dgm:pt>
  </dgm:ptLst>
  <dgm:cxnLst>
    <dgm:cxn modelId="{4F0EAB3D-D6DC-4270-A428-F626A2666D2A}" type="presOf" srcId="{8A93A940-284B-49B0-9D89-5FA2B3B3C7E5}" destId="{A7F04B95-81DC-4C70-990B-FEE82F4C63E7}" srcOrd="0" destOrd="0" presId="urn:microsoft.com/office/officeart/2017/3/layout/HorizontalLabelsTimeline"/>
    <dgm:cxn modelId="{982D7B44-1518-4DD0-82D4-8A3901DD95E9}" srcId="{FF3CD410-5E2E-4080-A893-907D31D22CB3}" destId="{8A93A940-284B-49B0-9D89-5FA2B3B3C7E5}" srcOrd="2" destOrd="0" parTransId="{CD96219D-3688-4138-ACC9-901ED9FEACCC}" sibTransId="{E0447E4A-3C15-4884-AEBE-804149EBD331}"/>
    <dgm:cxn modelId="{A319CB69-6926-431D-A805-EACBFA83FA66}" srcId="{FF3CD410-5E2E-4080-A893-907D31D22CB3}" destId="{2DC4903D-31E8-4ED6-875F-63877788B702}" srcOrd="1" destOrd="0" parTransId="{A18F8C20-9A13-44DB-9E45-C2DE49ACE5D9}" sibTransId="{EBFDEA83-93E5-4D72-A672-078838B258F5}"/>
    <dgm:cxn modelId="{935F274E-0D61-4EDD-92A7-9CA37702DC15}" type="presOf" srcId="{2DC4903D-31E8-4ED6-875F-63877788B702}" destId="{270971D8-F05B-4392-88C0-D9921BB5F6B0}" srcOrd="0" destOrd="0" presId="urn:microsoft.com/office/officeart/2017/3/layout/HorizontalLabelsTimeline"/>
    <dgm:cxn modelId="{24FE186F-F804-46F5-9C2D-96C1655A06BB}" type="presOf" srcId="{FF3CD410-5E2E-4080-A893-907D31D22CB3}" destId="{687CC7BD-79EF-4A0F-BDD3-809BFA49E6BE}" srcOrd="0" destOrd="0" presId="urn:microsoft.com/office/officeart/2017/3/layout/HorizontalLabelsTimeline"/>
    <dgm:cxn modelId="{6AEB3B94-8522-4F42-A6BC-BC55C5AED92F}" srcId="{8A93A940-284B-49B0-9D89-5FA2B3B3C7E5}" destId="{6BA5F3BE-D53A-42E0-A7FE-674B99BD07E6}" srcOrd="0" destOrd="0" parTransId="{9484BBA1-86EE-4AA2-B94A-A26EED0EFB1E}" sibTransId="{48C67DB7-8AA6-454C-83AE-A16B3B9F45FF}"/>
    <dgm:cxn modelId="{68D35F9D-DABF-4E5A-94D4-F988D8E84907}" srcId="{D423FB80-F2BD-4DDE-80B1-76F84FE09A02}" destId="{245E128E-7700-4C91-9411-CDD1DCA94D67}" srcOrd="0" destOrd="0" parTransId="{B4D95EBA-0423-4AFA-B379-E030341B1F23}" sibTransId="{4963BA97-D4C5-477B-9B0D-68DB38F61579}"/>
    <dgm:cxn modelId="{F235FFA2-7CA0-45AA-B8F8-6565B3CBFFC6}" type="presOf" srcId="{6BA5F3BE-D53A-42E0-A7FE-674B99BD07E6}" destId="{725F2AEF-0925-4411-A89A-5976D96BC3B1}" srcOrd="0" destOrd="0" presId="urn:microsoft.com/office/officeart/2017/3/layout/HorizontalLabelsTimeline"/>
    <dgm:cxn modelId="{5BF3B7B1-A779-4E2D-8625-77DE0CA38FEE}" srcId="{FF3CD410-5E2E-4080-A893-907D31D22CB3}" destId="{D423FB80-F2BD-4DDE-80B1-76F84FE09A02}" srcOrd="0" destOrd="0" parTransId="{9B1CA3FF-D252-4AF5-8F50-CFC93ACA9175}" sibTransId="{EBE862E1-9761-4AA7-AA00-BD79FA3B27DD}"/>
    <dgm:cxn modelId="{F68895C0-3F1F-4678-B72B-DB82A8D7873D}" type="presOf" srcId="{245E128E-7700-4C91-9411-CDD1DCA94D67}" destId="{255B3FC7-BD87-4810-87ED-7952D0F23157}" srcOrd="0" destOrd="0" presId="urn:microsoft.com/office/officeart/2017/3/layout/HorizontalLabelsTimeline"/>
    <dgm:cxn modelId="{607143D0-C26B-448B-8E8C-A8A46198F0C6}" srcId="{2DC4903D-31E8-4ED6-875F-63877788B702}" destId="{A9FB790A-3E33-4887-962E-7206A01AD84F}" srcOrd="0" destOrd="0" parTransId="{2E34BE83-4A83-4B5F-8976-D4AC57FE5007}" sibTransId="{A18338C2-0675-4B1C-898F-3D939F41C34C}"/>
    <dgm:cxn modelId="{913E9CE7-B8A6-4506-ADA2-FB6349E99383}" type="presOf" srcId="{A9FB790A-3E33-4887-962E-7206A01AD84F}" destId="{1D60394B-1800-4790-9694-08B1C1D1B34D}" srcOrd="0" destOrd="0" presId="urn:microsoft.com/office/officeart/2017/3/layout/HorizontalLabelsTimeline"/>
    <dgm:cxn modelId="{FAEC57FD-E661-46F9-8FC2-72568E9086CE}" type="presOf" srcId="{D423FB80-F2BD-4DDE-80B1-76F84FE09A02}" destId="{64E37A6A-8F95-4F28-92FC-1FE8089D7DAF}" srcOrd="0" destOrd="0" presId="urn:microsoft.com/office/officeart/2017/3/layout/HorizontalLabelsTimeline"/>
    <dgm:cxn modelId="{41A1825C-6B33-4866-A7F1-A86BC36862B3}" type="presParOf" srcId="{687CC7BD-79EF-4A0F-BDD3-809BFA49E6BE}" destId="{6168B371-2815-4661-9209-F8A29814ADCC}" srcOrd="0" destOrd="0" presId="urn:microsoft.com/office/officeart/2017/3/layout/HorizontalLabelsTimeline"/>
    <dgm:cxn modelId="{281FC94C-5AAC-413C-803D-BB6EEF9AD3A6}" type="presParOf" srcId="{687CC7BD-79EF-4A0F-BDD3-809BFA49E6BE}" destId="{4C5F54B5-504F-4069-AF1D-9A370FBD268C}" srcOrd="1" destOrd="0" presId="urn:microsoft.com/office/officeart/2017/3/layout/HorizontalLabelsTimeline"/>
    <dgm:cxn modelId="{CFDEA283-4601-4089-8563-A85225CFEF1D}" type="presParOf" srcId="{4C5F54B5-504F-4069-AF1D-9A370FBD268C}" destId="{34539F78-7536-446A-B749-4315D26F2C4E}" srcOrd="0" destOrd="0" presId="urn:microsoft.com/office/officeart/2017/3/layout/HorizontalLabelsTimeline"/>
    <dgm:cxn modelId="{8A5756AD-D676-4F95-8A8A-CDE3EA13E14C}" type="presParOf" srcId="{34539F78-7536-446A-B749-4315D26F2C4E}" destId="{64E37A6A-8F95-4F28-92FC-1FE8089D7DAF}" srcOrd="0" destOrd="0" presId="urn:microsoft.com/office/officeart/2017/3/layout/HorizontalLabelsTimeline"/>
    <dgm:cxn modelId="{C64DD621-F766-410D-81AE-A692FE379207}" type="presParOf" srcId="{34539F78-7536-446A-B749-4315D26F2C4E}" destId="{301B11E7-9AB9-40DA-A950-87C47281308D}" srcOrd="1" destOrd="0" presId="urn:microsoft.com/office/officeart/2017/3/layout/HorizontalLabelsTimeline"/>
    <dgm:cxn modelId="{72141621-AC11-4C6D-A617-B6CF19C76AAE}" type="presParOf" srcId="{301B11E7-9AB9-40DA-A950-87C47281308D}" destId="{255B3FC7-BD87-4810-87ED-7952D0F23157}" srcOrd="0" destOrd="0" presId="urn:microsoft.com/office/officeart/2017/3/layout/HorizontalLabelsTimeline"/>
    <dgm:cxn modelId="{C728B947-ADB2-406E-9206-93298476CEFD}" type="presParOf" srcId="{301B11E7-9AB9-40DA-A950-87C47281308D}" destId="{4B545162-9690-412E-B970-54DA905B44AF}" srcOrd="1" destOrd="0" presId="urn:microsoft.com/office/officeart/2017/3/layout/HorizontalLabelsTimeline"/>
    <dgm:cxn modelId="{9B7FD2A9-25B9-477B-AC6A-FE14BD3BFF32}" type="presParOf" srcId="{34539F78-7536-446A-B749-4315D26F2C4E}" destId="{DF478A7F-4668-4E0A-86F7-C1205CF5AA73}" srcOrd="2" destOrd="0" presId="urn:microsoft.com/office/officeart/2017/3/layout/HorizontalLabelsTimeline"/>
    <dgm:cxn modelId="{A1F8B173-85E4-4ED9-BFF5-CF116D6F7CE3}" type="presParOf" srcId="{34539F78-7536-446A-B749-4315D26F2C4E}" destId="{6D7F9BE3-3008-4E5E-96F3-C71D72649902}" srcOrd="3" destOrd="0" presId="urn:microsoft.com/office/officeart/2017/3/layout/HorizontalLabelsTimeline"/>
    <dgm:cxn modelId="{74F580D4-41FC-4B1B-82E4-22FCC2246045}" type="presParOf" srcId="{34539F78-7536-446A-B749-4315D26F2C4E}" destId="{02633C3C-6589-41FB-998C-85A7548107A4}" srcOrd="4" destOrd="0" presId="urn:microsoft.com/office/officeart/2017/3/layout/HorizontalLabelsTimeline"/>
    <dgm:cxn modelId="{ACB72553-49A5-440C-B1C8-D7D8CFF44BD6}" type="presParOf" srcId="{4C5F54B5-504F-4069-AF1D-9A370FBD268C}" destId="{41467129-B2CC-4E38-A5B2-56D30FA28409}" srcOrd="1" destOrd="0" presId="urn:microsoft.com/office/officeart/2017/3/layout/HorizontalLabelsTimeline"/>
    <dgm:cxn modelId="{779E8BAE-E165-44A0-8F61-F1D6F07BA6D3}" type="presParOf" srcId="{4C5F54B5-504F-4069-AF1D-9A370FBD268C}" destId="{6AA3FB3F-E213-4147-93D1-22B952CDFE17}" srcOrd="2" destOrd="0" presId="urn:microsoft.com/office/officeart/2017/3/layout/HorizontalLabelsTimeline"/>
    <dgm:cxn modelId="{FDEBFC71-A7CC-4193-89B3-3D17A65C6735}" type="presParOf" srcId="{6AA3FB3F-E213-4147-93D1-22B952CDFE17}" destId="{270971D8-F05B-4392-88C0-D9921BB5F6B0}" srcOrd="0" destOrd="0" presId="urn:microsoft.com/office/officeart/2017/3/layout/HorizontalLabelsTimeline"/>
    <dgm:cxn modelId="{DDE712DF-EAC7-4AEA-8C8F-518516542CAF}" type="presParOf" srcId="{6AA3FB3F-E213-4147-93D1-22B952CDFE17}" destId="{68B34C20-0EE9-4A51-9634-702BEA794899}" srcOrd="1" destOrd="0" presId="urn:microsoft.com/office/officeart/2017/3/layout/HorizontalLabelsTimeline"/>
    <dgm:cxn modelId="{0AB24538-9BA6-44A1-BA14-80061D14A8F4}" type="presParOf" srcId="{68B34C20-0EE9-4A51-9634-702BEA794899}" destId="{1D60394B-1800-4790-9694-08B1C1D1B34D}" srcOrd="0" destOrd="0" presId="urn:microsoft.com/office/officeart/2017/3/layout/HorizontalLabelsTimeline"/>
    <dgm:cxn modelId="{2AAA8EAA-0E27-421D-A811-E0050D6E2E66}" type="presParOf" srcId="{68B34C20-0EE9-4A51-9634-702BEA794899}" destId="{F7828579-24D8-4EC2-A1D6-344D5AD522E4}" srcOrd="1" destOrd="0" presId="urn:microsoft.com/office/officeart/2017/3/layout/HorizontalLabelsTimeline"/>
    <dgm:cxn modelId="{1951676A-386A-4A55-8D85-8529FCA60223}" type="presParOf" srcId="{6AA3FB3F-E213-4147-93D1-22B952CDFE17}" destId="{59F1EF41-14EA-48EE-A559-118169DBDB24}" srcOrd="2" destOrd="0" presId="urn:microsoft.com/office/officeart/2017/3/layout/HorizontalLabelsTimeline"/>
    <dgm:cxn modelId="{FF7D7122-10DC-403C-B42A-BC23EECD800F}" type="presParOf" srcId="{6AA3FB3F-E213-4147-93D1-22B952CDFE17}" destId="{8E0947F0-E28B-4B2E-B1D6-BFEED1AF012B}" srcOrd="3" destOrd="0" presId="urn:microsoft.com/office/officeart/2017/3/layout/HorizontalLabelsTimeline"/>
    <dgm:cxn modelId="{11C26640-7348-4167-8AF4-596740246EB0}" type="presParOf" srcId="{6AA3FB3F-E213-4147-93D1-22B952CDFE17}" destId="{6BA99215-8D0D-4B24-ACDB-B8619064A20A}" srcOrd="4" destOrd="0" presId="urn:microsoft.com/office/officeart/2017/3/layout/HorizontalLabelsTimeline"/>
    <dgm:cxn modelId="{4C86226D-C9C0-4413-B426-06F8252E51C5}" type="presParOf" srcId="{4C5F54B5-504F-4069-AF1D-9A370FBD268C}" destId="{9B2B8A77-95BF-4B3D-B7A2-74A64BEAD033}" srcOrd="3" destOrd="0" presId="urn:microsoft.com/office/officeart/2017/3/layout/HorizontalLabelsTimeline"/>
    <dgm:cxn modelId="{DA1E98F3-DEEF-449E-A505-7BE8E77DC666}" type="presParOf" srcId="{4C5F54B5-504F-4069-AF1D-9A370FBD268C}" destId="{CB500B18-4CCC-44D0-A7EE-E63EC340604C}" srcOrd="4" destOrd="0" presId="urn:microsoft.com/office/officeart/2017/3/layout/HorizontalLabelsTimeline"/>
    <dgm:cxn modelId="{5DE12D35-65C6-43A3-9CCB-9DB1FBB88A6F}" type="presParOf" srcId="{CB500B18-4CCC-44D0-A7EE-E63EC340604C}" destId="{A7F04B95-81DC-4C70-990B-FEE82F4C63E7}" srcOrd="0" destOrd="0" presId="urn:microsoft.com/office/officeart/2017/3/layout/HorizontalLabelsTimeline"/>
    <dgm:cxn modelId="{84E6A2E6-334E-486A-9E18-50B4C9242157}" type="presParOf" srcId="{CB500B18-4CCC-44D0-A7EE-E63EC340604C}" destId="{16384FAB-C600-47F1-91A6-2EF972F345F9}" srcOrd="1" destOrd="0" presId="urn:microsoft.com/office/officeart/2017/3/layout/HorizontalLabelsTimeline"/>
    <dgm:cxn modelId="{0D7AFB00-50B5-4763-8B9B-058959A93926}" type="presParOf" srcId="{16384FAB-C600-47F1-91A6-2EF972F345F9}" destId="{725F2AEF-0925-4411-A89A-5976D96BC3B1}" srcOrd="0" destOrd="0" presId="urn:microsoft.com/office/officeart/2017/3/layout/HorizontalLabelsTimeline"/>
    <dgm:cxn modelId="{6BE0CB7D-05CB-48BF-95E8-5BD301DDCFDF}" type="presParOf" srcId="{16384FAB-C600-47F1-91A6-2EF972F345F9}" destId="{F1CEE27F-E297-4972-B373-BDB021CAF74B}" srcOrd="1" destOrd="0" presId="urn:microsoft.com/office/officeart/2017/3/layout/HorizontalLabelsTimeline"/>
    <dgm:cxn modelId="{73AA2BF1-3651-48D4-B218-B7BECAF7B8D5}" type="presParOf" srcId="{CB500B18-4CCC-44D0-A7EE-E63EC340604C}" destId="{3F1F843F-8CAA-4ECF-B5A2-211D6C43D3C6}" srcOrd="2" destOrd="0" presId="urn:microsoft.com/office/officeart/2017/3/layout/HorizontalLabelsTimeline"/>
    <dgm:cxn modelId="{3C38FC4B-81C9-40B9-BE5E-6E8032D8A2A6}" type="presParOf" srcId="{CB500B18-4CCC-44D0-A7EE-E63EC340604C}" destId="{53B98CC0-1029-46A6-8053-0933F88F7705}" srcOrd="3" destOrd="0" presId="urn:microsoft.com/office/officeart/2017/3/layout/HorizontalLabelsTimeline"/>
    <dgm:cxn modelId="{6DDB047D-A89D-46BF-8D68-1A2DD3FE6D44}" type="presParOf" srcId="{CB500B18-4CCC-44D0-A7EE-E63EC340604C}" destId="{ED7FD386-E91E-4500-9B1B-A5B2EA2DCD9E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3CD410-5E2E-4080-A893-907D31D22CB3}" type="doc">
      <dgm:prSet loTypeId="urn:microsoft.com/office/officeart/2017/3/layout/HorizontalLabelsTimeline" loCatId="other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23FB80-F2BD-4DDE-80B1-76F84FE09A02}">
      <dgm:prSet phldrT="[Text]"/>
      <dgm:spPr>
        <a:gradFill rotWithShape="0">
          <a:gsLst>
            <a:gs pos="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0" scaled="0"/>
        </a:gradFill>
        <a:ln>
          <a:noFill/>
        </a:ln>
      </dgm:spPr>
      <dgm:t>
        <a:bodyPr/>
        <a:lstStyle/>
        <a:p>
          <a:pPr>
            <a:defRPr b="1"/>
          </a:pPr>
          <a:r>
            <a:rPr lang="en-US" b="0" dirty="0"/>
            <a:t>Q1</a:t>
          </a:r>
        </a:p>
      </dgm:t>
    </dgm:pt>
    <dgm:pt modelId="{9B1CA3FF-D252-4AF5-8F50-CFC93ACA9175}" type="parTrans" cxnId="{5BF3B7B1-A779-4E2D-8625-77DE0CA38FEE}">
      <dgm:prSet/>
      <dgm:spPr/>
      <dgm:t>
        <a:bodyPr/>
        <a:lstStyle/>
        <a:p>
          <a:endParaRPr lang="en-US"/>
        </a:p>
      </dgm:t>
    </dgm:pt>
    <dgm:pt modelId="{EBE862E1-9761-4AA7-AA00-BD79FA3B27DD}" type="sibTrans" cxnId="{5BF3B7B1-A779-4E2D-8625-77DE0CA38FEE}">
      <dgm:prSet/>
      <dgm:spPr/>
      <dgm:t>
        <a:bodyPr/>
        <a:lstStyle/>
        <a:p>
          <a:endParaRPr lang="en-US"/>
        </a:p>
      </dgm:t>
    </dgm:pt>
    <dgm:pt modelId="{245E128E-7700-4C91-9411-CDD1DCA94D67}">
      <dgm:prSet phldrT="[Text]"/>
      <dgm:spPr/>
      <dgm:t>
        <a:bodyPr/>
        <a:lstStyle/>
        <a:p>
          <a:pPr algn="ctr"/>
          <a:r>
            <a:rPr lang="en-US" dirty="0"/>
            <a:t>From day1 -2;created </a:t>
          </a:r>
          <a:r>
            <a:rPr lang="en-US" dirty="0" err="1"/>
            <a:t>mockflow</a:t>
          </a:r>
          <a:r>
            <a:rPr lang="en-US" dirty="0"/>
            <a:t> and logged in….</a:t>
          </a:r>
          <a:r>
            <a:rPr lang="en-US" dirty="0" err="1"/>
            <a:t>i</a:t>
          </a:r>
          <a:r>
            <a:rPr lang="en-US" dirty="0"/>
            <a:t> also drafted my work on wireframe</a:t>
          </a:r>
        </a:p>
      </dgm:t>
    </dgm:pt>
    <dgm:pt modelId="{B4D95EBA-0423-4AFA-B379-E030341B1F23}" type="parTrans" cxnId="{68D35F9D-DABF-4E5A-94D4-F988D8E84907}">
      <dgm:prSet/>
      <dgm:spPr/>
      <dgm:t>
        <a:bodyPr/>
        <a:lstStyle/>
        <a:p>
          <a:endParaRPr lang="en-US"/>
        </a:p>
      </dgm:t>
    </dgm:pt>
    <dgm:pt modelId="{4963BA97-D4C5-477B-9B0D-68DB38F61579}" type="sibTrans" cxnId="{68D35F9D-DABF-4E5A-94D4-F988D8E84907}">
      <dgm:prSet/>
      <dgm:spPr/>
      <dgm:t>
        <a:bodyPr/>
        <a:lstStyle/>
        <a:p>
          <a:endParaRPr lang="en-US"/>
        </a:p>
      </dgm:t>
    </dgm:pt>
    <dgm:pt modelId="{2DC4903D-31E8-4ED6-875F-63877788B702}">
      <dgm:prSet phldrT="[Text]"/>
      <dgm:spPr>
        <a:gradFill rotWithShape="0">
          <a:gsLst>
            <a:gs pos="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0" scaled="0"/>
        </a:gradFill>
      </dgm:spPr>
      <dgm:t>
        <a:bodyPr/>
        <a:lstStyle/>
        <a:p>
          <a:pPr>
            <a:defRPr b="1"/>
          </a:pPr>
          <a:r>
            <a:rPr lang="en-US" b="0" u="none" dirty="0"/>
            <a:t>Q2</a:t>
          </a:r>
        </a:p>
      </dgm:t>
    </dgm:pt>
    <dgm:pt modelId="{A18F8C20-9A13-44DB-9E45-C2DE49ACE5D9}" type="parTrans" cxnId="{A319CB69-6926-431D-A805-EACBFA83FA66}">
      <dgm:prSet/>
      <dgm:spPr/>
      <dgm:t>
        <a:bodyPr/>
        <a:lstStyle/>
        <a:p>
          <a:endParaRPr lang="en-US"/>
        </a:p>
      </dgm:t>
    </dgm:pt>
    <dgm:pt modelId="{EBFDEA83-93E5-4D72-A672-078838B258F5}" type="sibTrans" cxnId="{A319CB69-6926-431D-A805-EACBFA83FA66}">
      <dgm:prSet/>
      <dgm:spPr/>
      <dgm:t>
        <a:bodyPr/>
        <a:lstStyle/>
        <a:p>
          <a:endParaRPr lang="en-US"/>
        </a:p>
      </dgm:t>
    </dgm:pt>
    <dgm:pt modelId="{A9FB790A-3E33-4887-962E-7206A01AD84F}">
      <dgm:prSet phldrT="[Text]"/>
      <dgm:spPr/>
      <dgm:t>
        <a:bodyPr/>
        <a:lstStyle/>
        <a:p>
          <a:pPr algn="ctr"/>
          <a:r>
            <a:rPr lang="en-US" dirty="0"/>
            <a:t>Collected all the information needed before creating a website and started creating my </a:t>
          </a:r>
          <a:r>
            <a:rPr lang="en-US" dirty="0" err="1"/>
            <a:t>webiste</a:t>
          </a:r>
          <a:endParaRPr lang="en-US" dirty="0"/>
        </a:p>
      </dgm:t>
    </dgm:pt>
    <dgm:pt modelId="{2E34BE83-4A83-4B5F-8976-D4AC57FE5007}" type="parTrans" cxnId="{607143D0-C26B-448B-8E8C-A8A46198F0C6}">
      <dgm:prSet/>
      <dgm:spPr/>
      <dgm:t>
        <a:bodyPr/>
        <a:lstStyle/>
        <a:p>
          <a:endParaRPr lang="en-US"/>
        </a:p>
      </dgm:t>
    </dgm:pt>
    <dgm:pt modelId="{A18338C2-0675-4B1C-898F-3D939F41C34C}" type="sibTrans" cxnId="{607143D0-C26B-448B-8E8C-A8A46198F0C6}">
      <dgm:prSet/>
      <dgm:spPr/>
      <dgm:t>
        <a:bodyPr/>
        <a:lstStyle/>
        <a:p>
          <a:endParaRPr lang="en-US"/>
        </a:p>
      </dgm:t>
    </dgm:pt>
    <dgm:pt modelId="{8A93A940-284B-49B0-9D89-5FA2B3B3C7E5}">
      <dgm:prSet phldrT="[Text]"/>
      <dgm:spPr>
        <a:gradFill rotWithShape="0">
          <a:gsLst>
            <a:gs pos="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0" scaled="0"/>
        </a:gradFill>
      </dgm:spPr>
      <dgm:t>
        <a:bodyPr/>
        <a:lstStyle/>
        <a:p>
          <a:pPr>
            <a:defRPr b="1"/>
          </a:pPr>
          <a:r>
            <a:rPr lang="en-US" b="0" dirty="0"/>
            <a:t>Q3</a:t>
          </a:r>
        </a:p>
      </dgm:t>
    </dgm:pt>
    <dgm:pt modelId="{CD96219D-3688-4138-ACC9-901ED9FEACCC}" type="parTrans" cxnId="{982D7B44-1518-4DD0-82D4-8A3901DD95E9}">
      <dgm:prSet/>
      <dgm:spPr/>
      <dgm:t>
        <a:bodyPr/>
        <a:lstStyle/>
        <a:p>
          <a:endParaRPr lang="en-US"/>
        </a:p>
      </dgm:t>
    </dgm:pt>
    <dgm:pt modelId="{E0447E4A-3C15-4884-AEBE-804149EBD331}" type="sibTrans" cxnId="{982D7B44-1518-4DD0-82D4-8A3901DD95E9}">
      <dgm:prSet/>
      <dgm:spPr/>
      <dgm:t>
        <a:bodyPr/>
        <a:lstStyle/>
        <a:p>
          <a:endParaRPr lang="en-US"/>
        </a:p>
      </dgm:t>
    </dgm:pt>
    <dgm:pt modelId="{6BA5F3BE-D53A-42E0-A7FE-674B99BD07E6}">
      <dgm:prSet phldrT="[Text]"/>
      <dgm:spPr/>
      <dgm:t>
        <a:bodyPr/>
        <a:lstStyle/>
        <a:p>
          <a:pPr algn="ctr"/>
          <a:r>
            <a:rPr lang="en-US" dirty="0"/>
            <a:t>Checked my website </a:t>
          </a:r>
          <a:r>
            <a:rPr lang="en-US" dirty="0" err="1"/>
            <a:t>ie</a:t>
          </a:r>
          <a:r>
            <a:rPr lang="en-US" dirty="0"/>
            <a:t> the coding and the styling…saved all my work to </a:t>
          </a:r>
          <a:r>
            <a:rPr lang="en-US" dirty="0" err="1"/>
            <a:t>github</a:t>
          </a:r>
          <a:r>
            <a:rPr lang="en-US" dirty="0"/>
            <a:t> and one drive so that when I log in to another device my work will still appear and I will be able to fix my mistakes.</a:t>
          </a:r>
        </a:p>
      </dgm:t>
    </dgm:pt>
    <dgm:pt modelId="{9484BBA1-86EE-4AA2-B94A-A26EED0EFB1E}" type="parTrans" cxnId="{6AEB3B94-8522-4F42-A6BC-BC55C5AED92F}">
      <dgm:prSet/>
      <dgm:spPr/>
      <dgm:t>
        <a:bodyPr/>
        <a:lstStyle/>
        <a:p>
          <a:endParaRPr lang="en-US"/>
        </a:p>
      </dgm:t>
    </dgm:pt>
    <dgm:pt modelId="{48C67DB7-8AA6-454C-83AE-A16B3B9F45FF}" type="sibTrans" cxnId="{6AEB3B94-8522-4F42-A6BC-BC55C5AED92F}">
      <dgm:prSet/>
      <dgm:spPr/>
      <dgm:t>
        <a:bodyPr/>
        <a:lstStyle/>
        <a:p>
          <a:endParaRPr lang="en-US"/>
        </a:p>
      </dgm:t>
    </dgm:pt>
    <dgm:pt modelId="{687CC7BD-79EF-4A0F-BDD3-809BFA49E6BE}" type="pres">
      <dgm:prSet presAssocID="{FF3CD410-5E2E-4080-A893-907D31D22CB3}" presName="root" presStyleCnt="0">
        <dgm:presLayoutVars>
          <dgm:chMax/>
          <dgm:chPref/>
          <dgm:animLvl val="lvl"/>
        </dgm:presLayoutVars>
      </dgm:prSet>
      <dgm:spPr/>
    </dgm:pt>
    <dgm:pt modelId="{6168B371-2815-4661-9209-F8A29814ADCC}" type="pres">
      <dgm:prSet presAssocID="{FF3CD410-5E2E-4080-A893-907D31D22CB3}" presName="divider" presStyleLbl="fgAcc1" presStyleIdx="0" presStyleCnt="1"/>
      <dgm:spPr/>
    </dgm:pt>
    <dgm:pt modelId="{4C5F54B5-504F-4069-AF1D-9A370FBD268C}" type="pres">
      <dgm:prSet presAssocID="{FF3CD410-5E2E-4080-A893-907D31D22CB3}" presName="nodes" presStyleCnt="0">
        <dgm:presLayoutVars>
          <dgm:chMax/>
          <dgm:chPref/>
          <dgm:animLvl val="lvl"/>
        </dgm:presLayoutVars>
      </dgm:prSet>
      <dgm:spPr/>
    </dgm:pt>
    <dgm:pt modelId="{34539F78-7536-446A-B749-4315D26F2C4E}" type="pres">
      <dgm:prSet presAssocID="{D423FB80-F2BD-4DDE-80B1-76F84FE09A02}" presName="composite" presStyleCnt="0"/>
      <dgm:spPr/>
    </dgm:pt>
    <dgm:pt modelId="{64E37A6A-8F95-4F28-92FC-1FE8089D7DAF}" type="pres">
      <dgm:prSet presAssocID="{D423FB80-F2BD-4DDE-80B1-76F84FE09A02}" presName="L1TextContainer" presStyleLbl="alignNode1" presStyleIdx="0" presStyleCnt="3">
        <dgm:presLayoutVars>
          <dgm:chMax val="1"/>
          <dgm:chPref val="1"/>
          <dgm:bulletEnabled val="1"/>
        </dgm:presLayoutVars>
      </dgm:prSet>
      <dgm:spPr/>
    </dgm:pt>
    <dgm:pt modelId="{301B11E7-9AB9-40DA-A950-87C47281308D}" type="pres">
      <dgm:prSet presAssocID="{D423FB80-F2BD-4DDE-80B1-76F84FE09A02}" presName="L2TextContainerWrapper" presStyleCnt="0">
        <dgm:presLayoutVars>
          <dgm:bulletEnabled val="1"/>
        </dgm:presLayoutVars>
      </dgm:prSet>
      <dgm:spPr/>
    </dgm:pt>
    <dgm:pt modelId="{255B3FC7-BD87-4810-87ED-7952D0F23157}" type="pres">
      <dgm:prSet presAssocID="{D423FB80-F2BD-4DDE-80B1-76F84FE09A02}" presName="L2TextContainer" presStyleLbl="bgAccFollowNode1" presStyleIdx="0" presStyleCnt="3"/>
      <dgm:spPr/>
    </dgm:pt>
    <dgm:pt modelId="{4B545162-9690-412E-B970-54DA905B44AF}" type="pres">
      <dgm:prSet presAssocID="{D423FB80-F2BD-4DDE-80B1-76F84FE09A02}" presName="FlexibleEmptyPlaceHolder" presStyleCnt="0"/>
      <dgm:spPr/>
    </dgm:pt>
    <dgm:pt modelId="{DF478A7F-4668-4E0A-86F7-C1205CF5AA73}" type="pres">
      <dgm:prSet presAssocID="{D423FB80-F2BD-4DDE-80B1-76F84FE09A02}" presName="ConnectLine" presStyleLbl="sibTrans1D1" presStyleIdx="0" presStyleCnt="3"/>
      <dgm:spPr/>
    </dgm:pt>
    <dgm:pt modelId="{6D7F9BE3-3008-4E5E-96F3-C71D72649902}" type="pres">
      <dgm:prSet presAssocID="{D423FB80-F2BD-4DDE-80B1-76F84FE09A02}" presName="ConnectorPoint" presStyleLbl="node1" presStyleIdx="0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2633C3C-6589-41FB-998C-85A7548107A4}" type="pres">
      <dgm:prSet presAssocID="{D423FB80-F2BD-4DDE-80B1-76F84FE09A02}" presName="EmptyPlaceHolder" presStyleCnt="0"/>
      <dgm:spPr/>
    </dgm:pt>
    <dgm:pt modelId="{41467129-B2CC-4E38-A5B2-56D30FA28409}" type="pres">
      <dgm:prSet presAssocID="{EBE862E1-9761-4AA7-AA00-BD79FA3B27DD}" presName="spaceBetweenRectangles" presStyleCnt="0"/>
      <dgm:spPr/>
    </dgm:pt>
    <dgm:pt modelId="{6AA3FB3F-E213-4147-93D1-22B952CDFE17}" type="pres">
      <dgm:prSet presAssocID="{2DC4903D-31E8-4ED6-875F-63877788B702}" presName="composite" presStyleCnt="0"/>
      <dgm:spPr/>
    </dgm:pt>
    <dgm:pt modelId="{270971D8-F05B-4392-88C0-D9921BB5F6B0}" type="pres">
      <dgm:prSet presAssocID="{2DC4903D-31E8-4ED6-875F-63877788B702}" presName="L1TextContainer" presStyleLbl="alignNode1" presStyleIdx="1" presStyleCnt="3">
        <dgm:presLayoutVars>
          <dgm:chMax val="1"/>
          <dgm:chPref val="1"/>
          <dgm:bulletEnabled val="1"/>
        </dgm:presLayoutVars>
      </dgm:prSet>
      <dgm:spPr/>
    </dgm:pt>
    <dgm:pt modelId="{68B34C20-0EE9-4A51-9634-702BEA794899}" type="pres">
      <dgm:prSet presAssocID="{2DC4903D-31E8-4ED6-875F-63877788B702}" presName="L2TextContainerWrapper" presStyleCnt="0">
        <dgm:presLayoutVars>
          <dgm:bulletEnabled val="1"/>
        </dgm:presLayoutVars>
      </dgm:prSet>
      <dgm:spPr/>
    </dgm:pt>
    <dgm:pt modelId="{1D60394B-1800-4790-9694-08B1C1D1B34D}" type="pres">
      <dgm:prSet presAssocID="{2DC4903D-31E8-4ED6-875F-63877788B702}" presName="L2TextContainer" presStyleLbl="bgAccFollowNode1" presStyleIdx="1" presStyleCnt="3"/>
      <dgm:spPr/>
    </dgm:pt>
    <dgm:pt modelId="{F7828579-24D8-4EC2-A1D6-344D5AD522E4}" type="pres">
      <dgm:prSet presAssocID="{2DC4903D-31E8-4ED6-875F-63877788B702}" presName="FlexibleEmptyPlaceHolder" presStyleCnt="0"/>
      <dgm:spPr/>
    </dgm:pt>
    <dgm:pt modelId="{59F1EF41-14EA-48EE-A559-118169DBDB24}" type="pres">
      <dgm:prSet presAssocID="{2DC4903D-31E8-4ED6-875F-63877788B702}" presName="ConnectLine" presStyleLbl="sibTrans1D1" presStyleIdx="1" presStyleCnt="3"/>
      <dgm:spPr/>
    </dgm:pt>
    <dgm:pt modelId="{8E0947F0-E28B-4B2E-B1D6-BFEED1AF012B}" type="pres">
      <dgm:prSet presAssocID="{2DC4903D-31E8-4ED6-875F-63877788B702}" presName="ConnectorPoint" presStyleLbl="node1" presStyleIdx="1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BA99215-8D0D-4B24-ACDB-B8619064A20A}" type="pres">
      <dgm:prSet presAssocID="{2DC4903D-31E8-4ED6-875F-63877788B702}" presName="EmptyPlaceHolder" presStyleCnt="0"/>
      <dgm:spPr/>
    </dgm:pt>
    <dgm:pt modelId="{9B2B8A77-95BF-4B3D-B7A2-74A64BEAD033}" type="pres">
      <dgm:prSet presAssocID="{EBFDEA83-93E5-4D72-A672-078838B258F5}" presName="spaceBetweenRectangles" presStyleCnt="0"/>
      <dgm:spPr/>
    </dgm:pt>
    <dgm:pt modelId="{CB500B18-4CCC-44D0-A7EE-E63EC340604C}" type="pres">
      <dgm:prSet presAssocID="{8A93A940-284B-49B0-9D89-5FA2B3B3C7E5}" presName="composite" presStyleCnt="0"/>
      <dgm:spPr/>
    </dgm:pt>
    <dgm:pt modelId="{A7F04B95-81DC-4C70-990B-FEE82F4C63E7}" type="pres">
      <dgm:prSet presAssocID="{8A93A940-284B-49B0-9D89-5FA2B3B3C7E5}" presName="L1TextContainer" presStyleLbl="alignNode1" presStyleIdx="2" presStyleCnt="3">
        <dgm:presLayoutVars>
          <dgm:chMax val="1"/>
          <dgm:chPref val="1"/>
          <dgm:bulletEnabled val="1"/>
        </dgm:presLayoutVars>
      </dgm:prSet>
      <dgm:spPr/>
    </dgm:pt>
    <dgm:pt modelId="{16384FAB-C600-47F1-91A6-2EF972F345F9}" type="pres">
      <dgm:prSet presAssocID="{8A93A940-284B-49B0-9D89-5FA2B3B3C7E5}" presName="L2TextContainerWrapper" presStyleCnt="0">
        <dgm:presLayoutVars>
          <dgm:bulletEnabled val="1"/>
        </dgm:presLayoutVars>
      </dgm:prSet>
      <dgm:spPr/>
    </dgm:pt>
    <dgm:pt modelId="{725F2AEF-0925-4411-A89A-5976D96BC3B1}" type="pres">
      <dgm:prSet presAssocID="{8A93A940-284B-49B0-9D89-5FA2B3B3C7E5}" presName="L2TextContainer" presStyleLbl="bgAccFollowNode1" presStyleIdx="2" presStyleCnt="3"/>
      <dgm:spPr/>
    </dgm:pt>
    <dgm:pt modelId="{F1CEE27F-E297-4972-B373-BDB021CAF74B}" type="pres">
      <dgm:prSet presAssocID="{8A93A940-284B-49B0-9D89-5FA2B3B3C7E5}" presName="FlexibleEmptyPlaceHolder" presStyleCnt="0"/>
      <dgm:spPr/>
    </dgm:pt>
    <dgm:pt modelId="{3F1F843F-8CAA-4ECF-B5A2-211D6C43D3C6}" type="pres">
      <dgm:prSet presAssocID="{8A93A940-284B-49B0-9D89-5FA2B3B3C7E5}" presName="ConnectLine" presStyleLbl="sibTrans1D1" presStyleIdx="2" presStyleCnt="3"/>
      <dgm:spPr/>
    </dgm:pt>
    <dgm:pt modelId="{53B98CC0-1029-46A6-8053-0933F88F7705}" type="pres">
      <dgm:prSet presAssocID="{8A93A940-284B-49B0-9D89-5FA2B3B3C7E5}" presName="ConnectorPoint" presStyleLbl="node1" presStyleIdx="2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D7FD386-E91E-4500-9B1B-A5B2EA2DCD9E}" type="pres">
      <dgm:prSet presAssocID="{8A93A940-284B-49B0-9D89-5FA2B3B3C7E5}" presName="EmptyPlaceHolder" presStyleCnt="0"/>
      <dgm:spPr/>
    </dgm:pt>
  </dgm:ptLst>
  <dgm:cxnLst>
    <dgm:cxn modelId="{4F0EAB3D-D6DC-4270-A428-F626A2666D2A}" type="presOf" srcId="{8A93A940-284B-49B0-9D89-5FA2B3B3C7E5}" destId="{A7F04B95-81DC-4C70-990B-FEE82F4C63E7}" srcOrd="0" destOrd="0" presId="urn:microsoft.com/office/officeart/2017/3/layout/HorizontalLabelsTimeline"/>
    <dgm:cxn modelId="{982D7B44-1518-4DD0-82D4-8A3901DD95E9}" srcId="{FF3CD410-5E2E-4080-A893-907D31D22CB3}" destId="{8A93A940-284B-49B0-9D89-5FA2B3B3C7E5}" srcOrd="2" destOrd="0" parTransId="{CD96219D-3688-4138-ACC9-901ED9FEACCC}" sibTransId="{E0447E4A-3C15-4884-AEBE-804149EBD331}"/>
    <dgm:cxn modelId="{A319CB69-6926-431D-A805-EACBFA83FA66}" srcId="{FF3CD410-5E2E-4080-A893-907D31D22CB3}" destId="{2DC4903D-31E8-4ED6-875F-63877788B702}" srcOrd="1" destOrd="0" parTransId="{A18F8C20-9A13-44DB-9E45-C2DE49ACE5D9}" sibTransId="{EBFDEA83-93E5-4D72-A672-078838B258F5}"/>
    <dgm:cxn modelId="{935F274E-0D61-4EDD-92A7-9CA37702DC15}" type="presOf" srcId="{2DC4903D-31E8-4ED6-875F-63877788B702}" destId="{270971D8-F05B-4392-88C0-D9921BB5F6B0}" srcOrd="0" destOrd="0" presId="urn:microsoft.com/office/officeart/2017/3/layout/HorizontalLabelsTimeline"/>
    <dgm:cxn modelId="{24FE186F-F804-46F5-9C2D-96C1655A06BB}" type="presOf" srcId="{FF3CD410-5E2E-4080-A893-907D31D22CB3}" destId="{687CC7BD-79EF-4A0F-BDD3-809BFA49E6BE}" srcOrd="0" destOrd="0" presId="urn:microsoft.com/office/officeart/2017/3/layout/HorizontalLabelsTimeline"/>
    <dgm:cxn modelId="{6AEB3B94-8522-4F42-A6BC-BC55C5AED92F}" srcId="{8A93A940-284B-49B0-9D89-5FA2B3B3C7E5}" destId="{6BA5F3BE-D53A-42E0-A7FE-674B99BD07E6}" srcOrd="0" destOrd="0" parTransId="{9484BBA1-86EE-4AA2-B94A-A26EED0EFB1E}" sibTransId="{48C67DB7-8AA6-454C-83AE-A16B3B9F45FF}"/>
    <dgm:cxn modelId="{68D35F9D-DABF-4E5A-94D4-F988D8E84907}" srcId="{D423FB80-F2BD-4DDE-80B1-76F84FE09A02}" destId="{245E128E-7700-4C91-9411-CDD1DCA94D67}" srcOrd="0" destOrd="0" parTransId="{B4D95EBA-0423-4AFA-B379-E030341B1F23}" sibTransId="{4963BA97-D4C5-477B-9B0D-68DB38F61579}"/>
    <dgm:cxn modelId="{F235FFA2-7CA0-45AA-B8F8-6565B3CBFFC6}" type="presOf" srcId="{6BA5F3BE-D53A-42E0-A7FE-674B99BD07E6}" destId="{725F2AEF-0925-4411-A89A-5976D96BC3B1}" srcOrd="0" destOrd="0" presId="urn:microsoft.com/office/officeart/2017/3/layout/HorizontalLabelsTimeline"/>
    <dgm:cxn modelId="{5BF3B7B1-A779-4E2D-8625-77DE0CA38FEE}" srcId="{FF3CD410-5E2E-4080-A893-907D31D22CB3}" destId="{D423FB80-F2BD-4DDE-80B1-76F84FE09A02}" srcOrd="0" destOrd="0" parTransId="{9B1CA3FF-D252-4AF5-8F50-CFC93ACA9175}" sibTransId="{EBE862E1-9761-4AA7-AA00-BD79FA3B27DD}"/>
    <dgm:cxn modelId="{F68895C0-3F1F-4678-B72B-DB82A8D7873D}" type="presOf" srcId="{245E128E-7700-4C91-9411-CDD1DCA94D67}" destId="{255B3FC7-BD87-4810-87ED-7952D0F23157}" srcOrd="0" destOrd="0" presId="urn:microsoft.com/office/officeart/2017/3/layout/HorizontalLabelsTimeline"/>
    <dgm:cxn modelId="{607143D0-C26B-448B-8E8C-A8A46198F0C6}" srcId="{2DC4903D-31E8-4ED6-875F-63877788B702}" destId="{A9FB790A-3E33-4887-962E-7206A01AD84F}" srcOrd="0" destOrd="0" parTransId="{2E34BE83-4A83-4B5F-8976-D4AC57FE5007}" sibTransId="{A18338C2-0675-4B1C-898F-3D939F41C34C}"/>
    <dgm:cxn modelId="{913E9CE7-B8A6-4506-ADA2-FB6349E99383}" type="presOf" srcId="{A9FB790A-3E33-4887-962E-7206A01AD84F}" destId="{1D60394B-1800-4790-9694-08B1C1D1B34D}" srcOrd="0" destOrd="0" presId="urn:microsoft.com/office/officeart/2017/3/layout/HorizontalLabelsTimeline"/>
    <dgm:cxn modelId="{FAEC57FD-E661-46F9-8FC2-72568E9086CE}" type="presOf" srcId="{D423FB80-F2BD-4DDE-80B1-76F84FE09A02}" destId="{64E37A6A-8F95-4F28-92FC-1FE8089D7DAF}" srcOrd="0" destOrd="0" presId="urn:microsoft.com/office/officeart/2017/3/layout/HorizontalLabelsTimeline"/>
    <dgm:cxn modelId="{41A1825C-6B33-4866-A7F1-A86BC36862B3}" type="presParOf" srcId="{687CC7BD-79EF-4A0F-BDD3-809BFA49E6BE}" destId="{6168B371-2815-4661-9209-F8A29814ADCC}" srcOrd="0" destOrd="0" presId="urn:microsoft.com/office/officeart/2017/3/layout/HorizontalLabelsTimeline"/>
    <dgm:cxn modelId="{281FC94C-5AAC-413C-803D-BB6EEF9AD3A6}" type="presParOf" srcId="{687CC7BD-79EF-4A0F-BDD3-809BFA49E6BE}" destId="{4C5F54B5-504F-4069-AF1D-9A370FBD268C}" srcOrd="1" destOrd="0" presId="urn:microsoft.com/office/officeart/2017/3/layout/HorizontalLabelsTimeline"/>
    <dgm:cxn modelId="{CFDEA283-4601-4089-8563-A85225CFEF1D}" type="presParOf" srcId="{4C5F54B5-504F-4069-AF1D-9A370FBD268C}" destId="{34539F78-7536-446A-B749-4315D26F2C4E}" srcOrd="0" destOrd="0" presId="urn:microsoft.com/office/officeart/2017/3/layout/HorizontalLabelsTimeline"/>
    <dgm:cxn modelId="{8A5756AD-D676-4F95-8A8A-CDE3EA13E14C}" type="presParOf" srcId="{34539F78-7536-446A-B749-4315D26F2C4E}" destId="{64E37A6A-8F95-4F28-92FC-1FE8089D7DAF}" srcOrd="0" destOrd="0" presId="urn:microsoft.com/office/officeart/2017/3/layout/HorizontalLabelsTimeline"/>
    <dgm:cxn modelId="{C64DD621-F766-410D-81AE-A692FE379207}" type="presParOf" srcId="{34539F78-7536-446A-B749-4315D26F2C4E}" destId="{301B11E7-9AB9-40DA-A950-87C47281308D}" srcOrd="1" destOrd="0" presId="urn:microsoft.com/office/officeart/2017/3/layout/HorizontalLabelsTimeline"/>
    <dgm:cxn modelId="{72141621-AC11-4C6D-A617-B6CF19C76AAE}" type="presParOf" srcId="{301B11E7-9AB9-40DA-A950-87C47281308D}" destId="{255B3FC7-BD87-4810-87ED-7952D0F23157}" srcOrd="0" destOrd="0" presId="urn:microsoft.com/office/officeart/2017/3/layout/HorizontalLabelsTimeline"/>
    <dgm:cxn modelId="{C728B947-ADB2-406E-9206-93298476CEFD}" type="presParOf" srcId="{301B11E7-9AB9-40DA-A950-87C47281308D}" destId="{4B545162-9690-412E-B970-54DA905B44AF}" srcOrd="1" destOrd="0" presId="urn:microsoft.com/office/officeart/2017/3/layout/HorizontalLabelsTimeline"/>
    <dgm:cxn modelId="{9B7FD2A9-25B9-477B-AC6A-FE14BD3BFF32}" type="presParOf" srcId="{34539F78-7536-446A-B749-4315D26F2C4E}" destId="{DF478A7F-4668-4E0A-86F7-C1205CF5AA73}" srcOrd="2" destOrd="0" presId="urn:microsoft.com/office/officeart/2017/3/layout/HorizontalLabelsTimeline"/>
    <dgm:cxn modelId="{A1F8B173-85E4-4ED9-BFF5-CF116D6F7CE3}" type="presParOf" srcId="{34539F78-7536-446A-B749-4315D26F2C4E}" destId="{6D7F9BE3-3008-4E5E-96F3-C71D72649902}" srcOrd="3" destOrd="0" presId="urn:microsoft.com/office/officeart/2017/3/layout/HorizontalLabelsTimeline"/>
    <dgm:cxn modelId="{74F580D4-41FC-4B1B-82E4-22FCC2246045}" type="presParOf" srcId="{34539F78-7536-446A-B749-4315D26F2C4E}" destId="{02633C3C-6589-41FB-998C-85A7548107A4}" srcOrd="4" destOrd="0" presId="urn:microsoft.com/office/officeart/2017/3/layout/HorizontalLabelsTimeline"/>
    <dgm:cxn modelId="{ACB72553-49A5-440C-B1C8-D7D8CFF44BD6}" type="presParOf" srcId="{4C5F54B5-504F-4069-AF1D-9A370FBD268C}" destId="{41467129-B2CC-4E38-A5B2-56D30FA28409}" srcOrd="1" destOrd="0" presId="urn:microsoft.com/office/officeart/2017/3/layout/HorizontalLabelsTimeline"/>
    <dgm:cxn modelId="{779E8BAE-E165-44A0-8F61-F1D6F07BA6D3}" type="presParOf" srcId="{4C5F54B5-504F-4069-AF1D-9A370FBD268C}" destId="{6AA3FB3F-E213-4147-93D1-22B952CDFE17}" srcOrd="2" destOrd="0" presId="urn:microsoft.com/office/officeart/2017/3/layout/HorizontalLabelsTimeline"/>
    <dgm:cxn modelId="{FDEBFC71-A7CC-4193-89B3-3D17A65C6735}" type="presParOf" srcId="{6AA3FB3F-E213-4147-93D1-22B952CDFE17}" destId="{270971D8-F05B-4392-88C0-D9921BB5F6B0}" srcOrd="0" destOrd="0" presId="urn:microsoft.com/office/officeart/2017/3/layout/HorizontalLabelsTimeline"/>
    <dgm:cxn modelId="{DDE712DF-EAC7-4AEA-8C8F-518516542CAF}" type="presParOf" srcId="{6AA3FB3F-E213-4147-93D1-22B952CDFE17}" destId="{68B34C20-0EE9-4A51-9634-702BEA794899}" srcOrd="1" destOrd="0" presId="urn:microsoft.com/office/officeart/2017/3/layout/HorizontalLabelsTimeline"/>
    <dgm:cxn modelId="{0AB24538-9BA6-44A1-BA14-80061D14A8F4}" type="presParOf" srcId="{68B34C20-0EE9-4A51-9634-702BEA794899}" destId="{1D60394B-1800-4790-9694-08B1C1D1B34D}" srcOrd="0" destOrd="0" presId="urn:microsoft.com/office/officeart/2017/3/layout/HorizontalLabelsTimeline"/>
    <dgm:cxn modelId="{2AAA8EAA-0E27-421D-A811-E0050D6E2E66}" type="presParOf" srcId="{68B34C20-0EE9-4A51-9634-702BEA794899}" destId="{F7828579-24D8-4EC2-A1D6-344D5AD522E4}" srcOrd="1" destOrd="0" presId="urn:microsoft.com/office/officeart/2017/3/layout/HorizontalLabelsTimeline"/>
    <dgm:cxn modelId="{1951676A-386A-4A55-8D85-8529FCA60223}" type="presParOf" srcId="{6AA3FB3F-E213-4147-93D1-22B952CDFE17}" destId="{59F1EF41-14EA-48EE-A559-118169DBDB24}" srcOrd="2" destOrd="0" presId="urn:microsoft.com/office/officeart/2017/3/layout/HorizontalLabelsTimeline"/>
    <dgm:cxn modelId="{FF7D7122-10DC-403C-B42A-BC23EECD800F}" type="presParOf" srcId="{6AA3FB3F-E213-4147-93D1-22B952CDFE17}" destId="{8E0947F0-E28B-4B2E-B1D6-BFEED1AF012B}" srcOrd="3" destOrd="0" presId="urn:microsoft.com/office/officeart/2017/3/layout/HorizontalLabelsTimeline"/>
    <dgm:cxn modelId="{11C26640-7348-4167-8AF4-596740246EB0}" type="presParOf" srcId="{6AA3FB3F-E213-4147-93D1-22B952CDFE17}" destId="{6BA99215-8D0D-4B24-ACDB-B8619064A20A}" srcOrd="4" destOrd="0" presId="urn:microsoft.com/office/officeart/2017/3/layout/HorizontalLabelsTimeline"/>
    <dgm:cxn modelId="{4C86226D-C9C0-4413-B426-06F8252E51C5}" type="presParOf" srcId="{4C5F54B5-504F-4069-AF1D-9A370FBD268C}" destId="{9B2B8A77-95BF-4B3D-B7A2-74A64BEAD033}" srcOrd="3" destOrd="0" presId="urn:microsoft.com/office/officeart/2017/3/layout/HorizontalLabelsTimeline"/>
    <dgm:cxn modelId="{DA1E98F3-DEEF-449E-A505-7BE8E77DC666}" type="presParOf" srcId="{4C5F54B5-504F-4069-AF1D-9A370FBD268C}" destId="{CB500B18-4CCC-44D0-A7EE-E63EC340604C}" srcOrd="4" destOrd="0" presId="urn:microsoft.com/office/officeart/2017/3/layout/HorizontalLabelsTimeline"/>
    <dgm:cxn modelId="{5DE12D35-65C6-43A3-9CCB-9DB1FBB88A6F}" type="presParOf" srcId="{CB500B18-4CCC-44D0-A7EE-E63EC340604C}" destId="{A7F04B95-81DC-4C70-990B-FEE82F4C63E7}" srcOrd="0" destOrd="0" presId="urn:microsoft.com/office/officeart/2017/3/layout/HorizontalLabelsTimeline"/>
    <dgm:cxn modelId="{84E6A2E6-334E-486A-9E18-50B4C9242157}" type="presParOf" srcId="{CB500B18-4CCC-44D0-A7EE-E63EC340604C}" destId="{16384FAB-C600-47F1-91A6-2EF972F345F9}" srcOrd="1" destOrd="0" presId="urn:microsoft.com/office/officeart/2017/3/layout/HorizontalLabelsTimeline"/>
    <dgm:cxn modelId="{0D7AFB00-50B5-4763-8B9B-058959A93926}" type="presParOf" srcId="{16384FAB-C600-47F1-91A6-2EF972F345F9}" destId="{725F2AEF-0925-4411-A89A-5976D96BC3B1}" srcOrd="0" destOrd="0" presId="urn:microsoft.com/office/officeart/2017/3/layout/HorizontalLabelsTimeline"/>
    <dgm:cxn modelId="{6BE0CB7D-05CB-48BF-95E8-5BD301DDCFDF}" type="presParOf" srcId="{16384FAB-C600-47F1-91A6-2EF972F345F9}" destId="{F1CEE27F-E297-4972-B373-BDB021CAF74B}" srcOrd="1" destOrd="0" presId="urn:microsoft.com/office/officeart/2017/3/layout/HorizontalLabelsTimeline"/>
    <dgm:cxn modelId="{73AA2BF1-3651-48D4-B218-B7BECAF7B8D5}" type="presParOf" srcId="{CB500B18-4CCC-44D0-A7EE-E63EC340604C}" destId="{3F1F843F-8CAA-4ECF-B5A2-211D6C43D3C6}" srcOrd="2" destOrd="0" presId="urn:microsoft.com/office/officeart/2017/3/layout/HorizontalLabelsTimeline"/>
    <dgm:cxn modelId="{3C38FC4B-81C9-40B9-BE5E-6E8032D8A2A6}" type="presParOf" srcId="{CB500B18-4CCC-44D0-A7EE-E63EC340604C}" destId="{53B98CC0-1029-46A6-8053-0933F88F7705}" srcOrd="3" destOrd="0" presId="urn:microsoft.com/office/officeart/2017/3/layout/HorizontalLabelsTimeline"/>
    <dgm:cxn modelId="{6DDB047D-A89D-46BF-8D68-1A2DD3FE6D44}" type="presParOf" srcId="{CB500B18-4CCC-44D0-A7EE-E63EC340604C}" destId="{ED7FD386-E91E-4500-9B1B-A5B2EA2DCD9E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3CD410-5E2E-4080-A893-907D31D22CB3}" type="doc">
      <dgm:prSet loTypeId="urn:microsoft.com/office/officeart/2017/3/layout/HorizontalLabelsTimeline" loCatId="other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23FB80-F2BD-4DDE-80B1-76F84FE09A02}">
      <dgm:prSet phldrT="[Text]"/>
      <dgm:spPr>
        <a:gradFill rotWithShape="0">
          <a:gsLst>
            <a:gs pos="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0" scaled="0"/>
        </a:gradFill>
        <a:ln>
          <a:noFill/>
        </a:ln>
      </dgm:spPr>
      <dgm:t>
        <a:bodyPr/>
        <a:lstStyle/>
        <a:p>
          <a:pPr>
            <a:defRPr b="1"/>
          </a:pPr>
          <a:r>
            <a:rPr lang="en-US" b="0" dirty="0"/>
            <a:t>Q1</a:t>
          </a:r>
        </a:p>
      </dgm:t>
    </dgm:pt>
    <dgm:pt modelId="{9B1CA3FF-D252-4AF5-8F50-CFC93ACA9175}" type="parTrans" cxnId="{5BF3B7B1-A779-4E2D-8625-77DE0CA38FEE}">
      <dgm:prSet/>
      <dgm:spPr/>
      <dgm:t>
        <a:bodyPr/>
        <a:lstStyle/>
        <a:p>
          <a:endParaRPr lang="en-US"/>
        </a:p>
      </dgm:t>
    </dgm:pt>
    <dgm:pt modelId="{EBE862E1-9761-4AA7-AA00-BD79FA3B27DD}" type="sibTrans" cxnId="{5BF3B7B1-A779-4E2D-8625-77DE0CA38FEE}">
      <dgm:prSet/>
      <dgm:spPr/>
      <dgm:t>
        <a:bodyPr/>
        <a:lstStyle/>
        <a:p>
          <a:endParaRPr lang="en-US"/>
        </a:p>
      </dgm:t>
    </dgm:pt>
    <dgm:pt modelId="{245E128E-7700-4C91-9411-CDD1DCA94D67}">
      <dgm:prSet phldrT="[Text]"/>
      <dgm:spPr>
        <a:ln>
          <a:noFill/>
        </a:ln>
      </dgm:spPr>
      <dgm:t>
        <a:bodyPr/>
        <a:lstStyle/>
        <a:p>
          <a:pPr algn="ctr"/>
          <a:r>
            <a:rPr lang="en-US" b="0" i="0" u="none" dirty="0"/>
            <a:t>Lorem ipsum dolor sit amet, consectetur adipiscing elit, sed do eiusmod tempor</a:t>
          </a:r>
          <a:endParaRPr lang="en-US" dirty="0"/>
        </a:p>
      </dgm:t>
    </dgm:pt>
    <dgm:pt modelId="{B4D95EBA-0423-4AFA-B379-E030341B1F23}" type="parTrans" cxnId="{68D35F9D-DABF-4E5A-94D4-F988D8E84907}">
      <dgm:prSet/>
      <dgm:spPr/>
      <dgm:t>
        <a:bodyPr/>
        <a:lstStyle/>
        <a:p>
          <a:endParaRPr lang="en-US"/>
        </a:p>
      </dgm:t>
    </dgm:pt>
    <dgm:pt modelId="{4963BA97-D4C5-477B-9B0D-68DB38F61579}" type="sibTrans" cxnId="{68D35F9D-DABF-4E5A-94D4-F988D8E84907}">
      <dgm:prSet/>
      <dgm:spPr/>
      <dgm:t>
        <a:bodyPr/>
        <a:lstStyle/>
        <a:p>
          <a:endParaRPr lang="en-US"/>
        </a:p>
      </dgm:t>
    </dgm:pt>
    <dgm:pt modelId="{2DC4903D-31E8-4ED6-875F-63877788B702}">
      <dgm:prSet phldrT="[Text]"/>
      <dgm:spPr>
        <a:gradFill rotWithShape="0">
          <a:gsLst>
            <a:gs pos="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0" scaled="0"/>
        </a:gradFill>
      </dgm:spPr>
      <dgm:t>
        <a:bodyPr/>
        <a:lstStyle/>
        <a:p>
          <a:pPr>
            <a:defRPr b="1"/>
          </a:pPr>
          <a:r>
            <a:rPr lang="en-US" b="0" u="none" dirty="0"/>
            <a:t>Q2</a:t>
          </a:r>
        </a:p>
      </dgm:t>
    </dgm:pt>
    <dgm:pt modelId="{A18F8C20-9A13-44DB-9E45-C2DE49ACE5D9}" type="parTrans" cxnId="{A319CB69-6926-431D-A805-EACBFA83FA66}">
      <dgm:prSet/>
      <dgm:spPr/>
      <dgm:t>
        <a:bodyPr/>
        <a:lstStyle/>
        <a:p>
          <a:endParaRPr lang="en-US"/>
        </a:p>
      </dgm:t>
    </dgm:pt>
    <dgm:pt modelId="{EBFDEA83-93E5-4D72-A672-078838B258F5}" type="sibTrans" cxnId="{A319CB69-6926-431D-A805-EACBFA83FA66}">
      <dgm:prSet/>
      <dgm:spPr/>
      <dgm:t>
        <a:bodyPr/>
        <a:lstStyle/>
        <a:p>
          <a:endParaRPr lang="en-US"/>
        </a:p>
      </dgm:t>
    </dgm:pt>
    <dgm:pt modelId="{A9FB790A-3E33-4887-962E-7206A01AD84F}">
      <dgm:prSet phldrT="[Text]"/>
      <dgm:spPr/>
      <dgm:t>
        <a:bodyPr/>
        <a:lstStyle/>
        <a:p>
          <a:pPr algn="ctr"/>
          <a:r>
            <a:rPr lang="en-US" b="0" i="0" u="none" dirty="0"/>
            <a:t>Lorem ipsum dolor sit amet, consectetur adipiscing elit, sed do eiusmod tempor</a:t>
          </a:r>
          <a:endParaRPr lang="en-US" dirty="0"/>
        </a:p>
      </dgm:t>
    </dgm:pt>
    <dgm:pt modelId="{2E34BE83-4A83-4B5F-8976-D4AC57FE5007}" type="parTrans" cxnId="{607143D0-C26B-448B-8E8C-A8A46198F0C6}">
      <dgm:prSet/>
      <dgm:spPr/>
      <dgm:t>
        <a:bodyPr/>
        <a:lstStyle/>
        <a:p>
          <a:endParaRPr lang="en-US"/>
        </a:p>
      </dgm:t>
    </dgm:pt>
    <dgm:pt modelId="{A18338C2-0675-4B1C-898F-3D939F41C34C}" type="sibTrans" cxnId="{607143D0-C26B-448B-8E8C-A8A46198F0C6}">
      <dgm:prSet/>
      <dgm:spPr/>
      <dgm:t>
        <a:bodyPr/>
        <a:lstStyle/>
        <a:p>
          <a:endParaRPr lang="en-US"/>
        </a:p>
      </dgm:t>
    </dgm:pt>
    <dgm:pt modelId="{8A93A940-284B-49B0-9D89-5FA2B3B3C7E5}">
      <dgm:prSet phldrT="[Text]"/>
      <dgm:spPr>
        <a:gradFill rotWithShape="0">
          <a:gsLst>
            <a:gs pos="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0" scaled="0"/>
        </a:gradFill>
      </dgm:spPr>
      <dgm:t>
        <a:bodyPr/>
        <a:lstStyle/>
        <a:p>
          <a:pPr>
            <a:defRPr b="1"/>
          </a:pPr>
          <a:r>
            <a:rPr lang="en-US" b="0" dirty="0"/>
            <a:t>Q3</a:t>
          </a:r>
        </a:p>
      </dgm:t>
    </dgm:pt>
    <dgm:pt modelId="{CD96219D-3688-4138-ACC9-901ED9FEACCC}" type="parTrans" cxnId="{982D7B44-1518-4DD0-82D4-8A3901DD95E9}">
      <dgm:prSet/>
      <dgm:spPr/>
      <dgm:t>
        <a:bodyPr/>
        <a:lstStyle/>
        <a:p>
          <a:endParaRPr lang="en-US"/>
        </a:p>
      </dgm:t>
    </dgm:pt>
    <dgm:pt modelId="{E0447E4A-3C15-4884-AEBE-804149EBD331}" type="sibTrans" cxnId="{982D7B44-1518-4DD0-82D4-8A3901DD95E9}">
      <dgm:prSet/>
      <dgm:spPr/>
      <dgm:t>
        <a:bodyPr/>
        <a:lstStyle/>
        <a:p>
          <a:endParaRPr lang="en-US"/>
        </a:p>
      </dgm:t>
    </dgm:pt>
    <dgm:pt modelId="{6BA5F3BE-D53A-42E0-A7FE-674B99BD07E6}">
      <dgm:prSet phldrT="[Text]"/>
      <dgm:spPr/>
      <dgm:t>
        <a:bodyPr/>
        <a:lstStyle/>
        <a:p>
          <a:pPr algn="ctr"/>
          <a:r>
            <a:rPr lang="en-US" b="0" i="0" u="none" dirty="0"/>
            <a:t>Lorem ipsum dolor sit amet, consectetur adipiscing elit, sed do eiusmod tempor</a:t>
          </a:r>
          <a:endParaRPr lang="en-US" dirty="0"/>
        </a:p>
      </dgm:t>
    </dgm:pt>
    <dgm:pt modelId="{9484BBA1-86EE-4AA2-B94A-A26EED0EFB1E}" type="parTrans" cxnId="{6AEB3B94-8522-4F42-A6BC-BC55C5AED92F}">
      <dgm:prSet/>
      <dgm:spPr/>
      <dgm:t>
        <a:bodyPr/>
        <a:lstStyle/>
        <a:p>
          <a:endParaRPr lang="en-US"/>
        </a:p>
      </dgm:t>
    </dgm:pt>
    <dgm:pt modelId="{48C67DB7-8AA6-454C-83AE-A16B3B9F45FF}" type="sibTrans" cxnId="{6AEB3B94-8522-4F42-A6BC-BC55C5AED92F}">
      <dgm:prSet/>
      <dgm:spPr/>
      <dgm:t>
        <a:bodyPr/>
        <a:lstStyle/>
        <a:p>
          <a:endParaRPr lang="en-US"/>
        </a:p>
      </dgm:t>
    </dgm:pt>
    <dgm:pt modelId="{687CC7BD-79EF-4A0F-BDD3-809BFA49E6BE}" type="pres">
      <dgm:prSet presAssocID="{FF3CD410-5E2E-4080-A893-907D31D22CB3}" presName="root" presStyleCnt="0">
        <dgm:presLayoutVars>
          <dgm:chMax/>
          <dgm:chPref/>
          <dgm:animLvl val="lvl"/>
        </dgm:presLayoutVars>
      </dgm:prSet>
      <dgm:spPr/>
    </dgm:pt>
    <dgm:pt modelId="{6168B371-2815-4661-9209-F8A29814ADCC}" type="pres">
      <dgm:prSet presAssocID="{FF3CD410-5E2E-4080-A893-907D31D22CB3}" presName="divider" presStyleLbl="fgAcc1" presStyleIdx="0" presStyleCnt="1"/>
      <dgm:spPr/>
    </dgm:pt>
    <dgm:pt modelId="{4C5F54B5-504F-4069-AF1D-9A370FBD268C}" type="pres">
      <dgm:prSet presAssocID="{FF3CD410-5E2E-4080-A893-907D31D22CB3}" presName="nodes" presStyleCnt="0">
        <dgm:presLayoutVars>
          <dgm:chMax/>
          <dgm:chPref/>
          <dgm:animLvl val="lvl"/>
        </dgm:presLayoutVars>
      </dgm:prSet>
      <dgm:spPr/>
    </dgm:pt>
    <dgm:pt modelId="{34539F78-7536-446A-B749-4315D26F2C4E}" type="pres">
      <dgm:prSet presAssocID="{D423FB80-F2BD-4DDE-80B1-76F84FE09A02}" presName="composite" presStyleCnt="0"/>
      <dgm:spPr/>
    </dgm:pt>
    <dgm:pt modelId="{64E37A6A-8F95-4F28-92FC-1FE8089D7DAF}" type="pres">
      <dgm:prSet presAssocID="{D423FB80-F2BD-4DDE-80B1-76F84FE09A02}" presName="L1TextContainer" presStyleLbl="alignNode1" presStyleIdx="0" presStyleCnt="3">
        <dgm:presLayoutVars>
          <dgm:chMax val="1"/>
          <dgm:chPref val="1"/>
          <dgm:bulletEnabled val="1"/>
        </dgm:presLayoutVars>
      </dgm:prSet>
      <dgm:spPr/>
    </dgm:pt>
    <dgm:pt modelId="{301B11E7-9AB9-40DA-A950-87C47281308D}" type="pres">
      <dgm:prSet presAssocID="{D423FB80-F2BD-4DDE-80B1-76F84FE09A02}" presName="L2TextContainerWrapper" presStyleCnt="0">
        <dgm:presLayoutVars>
          <dgm:bulletEnabled val="1"/>
        </dgm:presLayoutVars>
      </dgm:prSet>
      <dgm:spPr/>
    </dgm:pt>
    <dgm:pt modelId="{255B3FC7-BD87-4810-87ED-7952D0F23157}" type="pres">
      <dgm:prSet presAssocID="{D423FB80-F2BD-4DDE-80B1-76F84FE09A02}" presName="L2TextContainer" presStyleLbl="bgAccFollowNode1" presStyleIdx="0" presStyleCnt="3"/>
      <dgm:spPr/>
    </dgm:pt>
    <dgm:pt modelId="{4B545162-9690-412E-B970-54DA905B44AF}" type="pres">
      <dgm:prSet presAssocID="{D423FB80-F2BD-4DDE-80B1-76F84FE09A02}" presName="FlexibleEmptyPlaceHolder" presStyleCnt="0"/>
      <dgm:spPr/>
    </dgm:pt>
    <dgm:pt modelId="{DF478A7F-4668-4E0A-86F7-C1205CF5AA73}" type="pres">
      <dgm:prSet presAssocID="{D423FB80-F2BD-4DDE-80B1-76F84FE09A02}" presName="ConnectLine" presStyleLbl="sibTrans1D1" presStyleIdx="0" presStyleCnt="3"/>
      <dgm:spPr/>
    </dgm:pt>
    <dgm:pt modelId="{6D7F9BE3-3008-4E5E-96F3-C71D72649902}" type="pres">
      <dgm:prSet presAssocID="{D423FB80-F2BD-4DDE-80B1-76F84FE09A02}" presName="ConnectorPoint" presStyleLbl="node1" presStyleIdx="0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2633C3C-6589-41FB-998C-85A7548107A4}" type="pres">
      <dgm:prSet presAssocID="{D423FB80-F2BD-4DDE-80B1-76F84FE09A02}" presName="EmptyPlaceHolder" presStyleCnt="0"/>
      <dgm:spPr/>
    </dgm:pt>
    <dgm:pt modelId="{41467129-B2CC-4E38-A5B2-56D30FA28409}" type="pres">
      <dgm:prSet presAssocID="{EBE862E1-9761-4AA7-AA00-BD79FA3B27DD}" presName="spaceBetweenRectangles" presStyleCnt="0"/>
      <dgm:spPr/>
    </dgm:pt>
    <dgm:pt modelId="{6AA3FB3F-E213-4147-93D1-22B952CDFE17}" type="pres">
      <dgm:prSet presAssocID="{2DC4903D-31E8-4ED6-875F-63877788B702}" presName="composite" presStyleCnt="0"/>
      <dgm:spPr/>
    </dgm:pt>
    <dgm:pt modelId="{270971D8-F05B-4392-88C0-D9921BB5F6B0}" type="pres">
      <dgm:prSet presAssocID="{2DC4903D-31E8-4ED6-875F-63877788B702}" presName="L1TextContainer" presStyleLbl="alignNode1" presStyleIdx="1" presStyleCnt="3">
        <dgm:presLayoutVars>
          <dgm:chMax val="1"/>
          <dgm:chPref val="1"/>
          <dgm:bulletEnabled val="1"/>
        </dgm:presLayoutVars>
      </dgm:prSet>
      <dgm:spPr/>
    </dgm:pt>
    <dgm:pt modelId="{68B34C20-0EE9-4A51-9634-702BEA794899}" type="pres">
      <dgm:prSet presAssocID="{2DC4903D-31E8-4ED6-875F-63877788B702}" presName="L2TextContainerWrapper" presStyleCnt="0">
        <dgm:presLayoutVars>
          <dgm:bulletEnabled val="1"/>
        </dgm:presLayoutVars>
      </dgm:prSet>
      <dgm:spPr/>
    </dgm:pt>
    <dgm:pt modelId="{1D60394B-1800-4790-9694-08B1C1D1B34D}" type="pres">
      <dgm:prSet presAssocID="{2DC4903D-31E8-4ED6-875F-63877788B702}" presName="L2TextContainer" presStyleLbl="bgAccFollowNode1" presStyleIdx="1" presStyleCnt="3"/>
      <dgm:spPr/>
    </dgm:pt>
    <dgm:pt modelId="{F7828579-24D8-4EC2-A1D6-344D5AD522E4}" type="pres">
      <dgm:prSet presAssocID="{2DC4903D-31E8-4ED6-875F-63877788B702}" presName="FlexibleEmptyPlaceHolder" presStyleCnt="0"/>
      <dgm:spPr/>
    </dgm:pt>
    <dgm:pt modelId="{59F1EF41-14EA-48EE-A559-118169DBDB24}" type="pres">
      <dgm:prSet presAssocID="{2DC4903D-31E8-4ED6-875F-63877788B702}" presName="ConnectLine" presStyleLbl="sibTrans1D1" presStyleIdx="1" presStyleCnt="3"/>
      <dgm:spPr/>
    </dgm:pt>
    <dgm:pt modelId="{8E0947F0-E28B-4B2E-B1D6-BFEED1AF012B}" type="pres">
      <dgm:prSet presAssocID="{2DC4903D-31E8-4ED6-875F-63877788B702}" presName="ConnectorPoint" presStyleLbl="node1" presStyleIdx="1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BA99215-8D0D-4B24-ACDB-B8619064A20A}" type="pres">
      <dgm:prSet presAssocID="{2DC4903D-31E8-4ED6-875F-63877788B702}" presName="EmptyPlaceHolder" presStyleCnt="0"/>
      <dgm:spPr/>
    </dgm:pt>
    <dgm:pt modelId="{9B2B8A77-95BF-4B3D-B7A2-74A64BEAD033}" type="pres">
      <dgm:prSet presAssocID="{EBFDEA83-93E5-4D72-A672-078838B258F5}" presName="spaceBetweenRectangles" presStyleCnt="0"/>
      <dgm:spPr/>
    </dgm:pt>
    <dgm:pt modelId="{CB500B18-4CCC-44D0-A7EE-E63EC340604C}" type="pres">
      <dgm:prSet presAssocID="{8A93A940-284B-49B0-9D89-5FA2B3B3C7E5}" presName="composite" presStyleCnt="0"/>
      <dgm:spPr/>
    </dgm:pt>
    <dgm:pt modelId="{A7F04B95-81DC-4C70-990B-FEE82F4C63E7}" type="pres">
      <dgm:prSet presAssocID="{8A93A940-284B-49B0-9D89-5FA2B3B3C7E5}" presName="L1TextContainer" presStyleLbl="alignNode1" presStyleIdx="2" presStyleCnt="3">
        <dgm:presLayoutVars>
          <dgm:chMax val="1"/>
          <dgm:chPref val="1"/>
          <dgm:bulletEnabled val="1"/>
        </dgm:presLayoutVars>
      </dgm:prSet>
      <dgm:spPr/>
    </dgm:pt>
    <dgm:pt modelId="{16384FAB-C600-47F1-91A6-2EF972F345F9}" type="pres">
      <dgm:prSet presAssocID="{8A93A940-284B-49B0-9D89-5FA2B3B3C7E5}" presName="L2TextContainerWrapper" presStyleCnt="0">
        <dgm:presLayoutVars>
          <dgm:bulletEnabled val="1"/>
        </dgm:presLayoutVars>
      </dgm:prSet>
      <dgm:spPr/>
    </dgm:pt>
    <dgm:pt modelId="{725F2AEF-0925-4411-A89A-5976D96BC3B1}" type="pres">
      <dgm:prSet presAssocID="{8A93A940-284B-49B0-9D89-5FA2B3B3C7E5}" presName="L2TextContainer" presStyleLbl="bgAccFollowNode1" presStyleIdx="2" presStyleCnt="3"/>
      <dgm:spPr/>
    </dgm:pt>
    <dgm:pt modelId="{F1CEE27F-E297-4972-B373-BDB021CAF74B}" type="pres">
      <dgm:prSet presAssocID="{8A93A940-284B-49B0-9D89-5FA2B3B3C7E5}" presName="FlexibleEmptyPlaceHolder" presStyleCnt="0"/>
      <dgm:spPr/>
    </dgm:pt>
    <dgm:pt modelId="{3F1F843F-8CAA-4ECF-B5A2-211D6C43D3C6}" type="pres">
      <dgm:prSet presAssocID="{8A93A940-284B-49B0-9D89-5FA2B3B3C7E5}" presName="ConnectLine" presStyleLbl="sibTrans1D1" presStyleIdx="2" presStyleCnt="3"/>
      <dgm:spPr/>
    </dgm:pt>
    <dgm:pt modelId="{53B98CC0-1029-46A6-8053-0933F88F7705}" type="pres">
      <dgm:prSet presAssocID="{8A93A940-284B-49B0-9D89-5FA2B3B3C7E5}" presName="ConnectorPoint" presStyleLbl="node1" presStyleIdx="2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D7FD386-E91E-4500-9B1B-A5B2EA2DCD9E}" type="pres">
      <dgm:prSet presAssocID="{8A93A940-284B-49B0-9D89-5FA2B3B3C7E5}" presName="EmptyPlaceHolder" presStyleCnt="0"/>
      <dgm:spPr/>
    </dgm:pt>
  </dgm:ptLst>
  <dgm:cxnLst>
    <dgm:cxn modelId="{4F0EAB3D-D6DC-4270-A428-F626A2666D2A}" type="presOf" srcId="{8A93A940-284B-49B0-9D89-5FA2B3B3C7E5}" destId="{A7F04B95-81DC-4C70-990B-FEE82F4C63E7}" srcOrd="0" destOrd="0" presId="urn:microsoft.com/office/officeart/2017/3/layout/HorizontalLabelsTimeline"/>
    <dgm:cxn modelId="{982D7B44-1518-4DD0-82D4-8A3901DD95E9}" srcId="{FF3CD410-5E2E-4080-A893-907D31D22CB3}" destId="{8A93A940-284B-49B0-9D89-5FA2B3B3C7E5}" srcOrd="2" destOrd="0" parTransId="{CD96219D-3688-4138-ACC9-901ED9FEACCC}" sibTransId="{E0447E4A-3C15-4884-AEBE-804149EBD331}"/>
    <dgm:cxn modelId="{A319CB69-6926-431D-A805-EACBFA83FA66}" srcId="{FF3CD410-5E2E-4080-A893-907D31D22CB3}" destId="{2DC4903D-31E8-4ED6-875F-63877788B702}" srcOrd="1" destOrd="0" parTransId="{A18F8C20-9A13-44DB-9E45-C2DE49ACE5D9}" sibTransId="{EBFDEA83-93E5-4D72-A672-078838B258F5}"/>
    <dgm:cxn modelId="{935F274E-0D61-4EDD-92A7-9CA37702DC15}" type="presOf" srcId="{2DC4903D-31E8-4ED6-875F-63877788B702}" destId="{270971D8-F05B-4392-88C0-D9921BB5F6B0}" srcOrd="0" destOrd="0" presId="urn:microsoft.com/office/officeart/2017/3/layout/HorizontalLabelsTimeline"/>
    <dgm:cxn modelId="{24FE186F-F804-46F5-9C2D-96C1655A06BB}" type="presOf" srcId="{FF3CD410-5E2E-4080-A893-907D31D22CB3}" destId="{687CC7BD-79EF-4A0F-BDD3-809BFA49E6BE}" srcOrd="0" destOrd="0" presId="urn:microsoft.com/office/officeart/2017/3/layout/HorizontalLabelsTimeline"/>
    <dgm:cxn modelId="{6AEB3B94-8522-4F42-A6BC-BC55C5AED92F}" srcId="{8A93A940-284B-49B0-9D89-5FA2B3B3C7E5}" destId="{6BA5F3BE-D53A-42E0-A7FE-674B99BD07E6}" srcOrd="0" destOrd="0" parTransId="{9484BBA1-86EE-4AA2-B94A-A26EED0EFB1E}" sibTransId="{48C67DB7-8AA6-454C-83AE-A16B3B9F45FF}"/>
    <dgm:cxn modelId="{68D35F9D-DABF-4E5A-94D4-F988D8E84907}" srcId="{D423FB80-F2BD-4DDE-80B1-76F84FE09A02}" destId="{245E128E-7700-4C91-9411-CDD1DCA94D67}" srcOrd="0" destOrd="0" parTransId="{B4D95EBA-0423-4AFA-B379-E030341B1F23}" sibTransId="{4963BA97-D4C5-477B-9B0D-68DB38F61579}"/>
    <dgm:cxn modelId="{F235FFA2-7CA0-45AA-B8F8-6565B3CBFFC6}" type="presOf" srcId="{6BA5F3BE-D53A-42E0-A7FE-674B99BD07E6}" destId="{725F2AEF-0925-4411-A89A-5976D96BC3B1}" srcOrd="0" destOrd="0" presId="urn:microsoft.com/office/officeart/2017/3/layout/HorizontalLabelsTimeline"/>
    <dgm:cxn modelId="{5BF3B7B1-A779-4E2D-8625-77DE0CA38FEE}" srcId="{FF3CD410-5E2E-4080-A893-907D31D22CB3}" destId="{D423FB80-F2BD-4DDE-80B1-76F84FE09A02}" srcOrd="0" destOrd="0" parTransId="{9B1CA3FF-D252-4AF5-8F50-CFC93ACA9175}" sibTransId="{EBE862E1-9761-4AA7-AA00-BD79FA3B27DD}"/>
    <dgm:cxn modelId="{F68895C0-3F1F-4678-B72B-DB82A8D7873D}" type="presOf" srcId="{245E128E-7700-4C91-9411-CDD1DCA94D67}" destId="{255B3FC7-BD87-4810-87ED-7952D0F23157}" srcOrd="0" destOrd="0" presId="urn:microsoft.com/office/officeart/2017/3/layout/HorizontalLabelsTimeline"/>
    <dgm:cxn modelId="{607143D0-C26B-448B-8E8C-A8A46198F0C6}" srcId="{2DC4903D-31E8-4ED6-875F-63877788B702}" destId="{A9FB790A-3E33-4887-962E-7206A01AD84F}" srcOrd="0" destOrd="0" parTransId="{2E34BE83-4A83-4B5F-8976-D4AC57FE5007}" sibTransId="{A18338C2-0675-4B1C-898F-3D939F41C34C}"/>
    <dgm:cxn modelId="{913E9CE7-B8A6-4506-ADA2-FB6349E99383}" type="presOf" srcId="{A9FB790A-3E33-4887-962E-7206A01AD84F}" destId="{1D60394B-1800-4790-9694-08B1C1D1B34D}" srcOrd="0" destOrd="0" presId="urn:microsoft.com/office/officeart/2017/3/layout/HorizontalLabelsTimeline"/>
    <dgm:cxn modelId="{FAEC57FD-E661-46F9-8FC2-72568E9086CE}" type="presOf" srcId="{D423FB80-F2BD-4DDE-80B1-76F84FE09A02}" destId="{64E37A6A-8F95-4F28-92FC-1FE8089D7DAF}" srcOrd="0" destOrd="0" presId="urn:microsoft.com/office/officeart/2017/3/layout/HorizontalLabelsTimeline"/>
    <dgm:cxn modelId="{41A1825C-6B33-4866-A7F1-A86BC36862B3}" type="presParOf" srcId="{687CC7BD-79EF-4A0F-BDD3-809BFA49E6BE}" destId="{6168B371-2815-4661-9209-F8A29814ADCC}" srcOrd="0" destOrd="0" presId="urn:microsoft.com/office/officeart/2017/3/layout/HorizontalLabelsTimeline"/>
    <dgm:cxn modelId="{281FC94C-5AAC-413C-803D-BB6EEF9AD3A6}" type="presParOf" srcId="{687CC7BD-79EF-4A0F-BDD3-809BFA49E6BE}" destId="{4C5F54B5-504F-4069-AF1D-9A370FBD268C}" srcOrd="1" destOrd="0" presId="urn:microsoft.com/office/officeart/2017/3/layout/HorizontalLabelsTimeline"/>
    <dgm:cxn modelId="{CFDEA283-4601-4089-8563-A85225CFEF1D}" type="presParOf" srcId="{4C5F54B5-504F-4069-AF1D-9A370FBD268C}" destId="{34539F78-7536-446A-B749-4315D26F2C4E}" srcOrd="0" destOrd="0" presId="urn:microsoft.com/office/officeart/2017/3/layout/HorizontalLabelsTimeline"/>
    <dgm:cxn modelId="{8A5756AD-D676-4F95-8A8A-CDE3EA13E14C}" type="presParOf" srcId="{34539F78-7536-446A-B749-4315D26F2C4E}" destId="{64E37A6A-8F95-4F28-92FC-1FE8089D7DAF}" srcOrd="0" destOrd="0" presId="urn:microsoft.com/office/officeart/2017/3/layout/HorizontalLabelsTimeline"/>
    <dgm:cxn modelId="{C64DD621-F766-410D-81AE-A692FE379207}" type="presParOf" srcId="{34539F78-7536-446A-B749-4315D26F2C4E}" destId="{301B11E7-9AB9-40DA-A950-87C47281308D}" srcOrd="1" destOrd="0" presId="urn:microsoft.com/office/officeart/2017/3/layout/HorizontalLabelsTimeline"/>
    <dgm:cxn modelId="{72141621-AC11-4C6D-A617-B6CF19C76AAE}" type="presParOf" srcId="{301B11E7-9AB9-40DA-A950-87C47281308D}" destId="{255B3FC7-BD87-4810-87ED-7952D0F23157}" srcOrd="0" destOrd="0" presId="urn:microsoft.com/office/officeart/2017/3/layout/HorizontalLabelsTimeline"/>
    <dgm:cxn modelId="{C728B947-ADB2-406E-9206-93298476CEFD}" type="presParOf" srcId="{301B11E7-9AB9-40DA-A950-87C47281308D}" destId="{4B545162-9690-412E-B970-54DA905B44AF}" srcOrd="1" destOrd="0" presId="urn:microsoft.com/office/officeart/2017/3/layout/HorizontalLabelsTimeline"/>
    <dgm:cxn modelId="{9B7FD2A9-25B9-477B-AC6A-FE14BD3BFF32}" type="presParOf" srcId="{34539F78-7536-446A-B749-4315D26F2C4E}" destId="{DF478A7F-4668-4E0A-86F7-C1205CF5AA73}" srcOrd="2" destOrd="0" presId="urn:microsoft.com/office/officeart/2017/3/layout/HorizontalLabelsTimeline"/>
    <dgm:cxn modelId="{A1F8B173-85E4-4ED9-BFF5-CF116D6F7CE3}" type="presParOf" srcId="{34539F78-7536-446A-B749-4315D26F2C4E}" destId="{6D7F9BE3-3008-4E5E-96F3-C71D72649902}" srcOrd="3" destOrd="0" presId="urn:microsoft.com/office/officeart/2017/3/layout/HorizontalLabelsTimeline"/>
    <dgm:cxn modelId="{74F580D4-41FC-4B1B-82E4-22FCC2246045}" type="presParOf" srcId="{34539F78-7536-446A-B749-4315D26F2C4E}" destId="{02633C3C-6589-41FB-998C-85A7548107A4}" srcOrd="4" destOrd="0" presId="urn:microsoft.com/office/officeart/2017/3/layout/HorizontalLabelsTimeline"/>
    <dgm:cxn modelId="{ACB72553-49A5-440C-B1C8-D7D8CFF44BD6}" type="presParOf" srcId="{4C5F54B5-504F-4069-AF1D-9A370FBD268C}" destId="{41467129-B2CC-4E38-A5B2-56D30FA28409}" srcOrd="1" destOrd="0" presId="urn:microsoft.com/office/officeart/2017/3/layout/HorizontalLabelsTimeline"/>
    <dgm:cxn modelId="{779E8BAE-E165-44A0-8F61-F1D6F07BA6D3}" type="presParOf" srcId="{4C5F54B5-504F-4069-AF1D-9A370FBD268C}" destId="{6AA3FB3F-E213-4147-93D1-22B952CDFE17}" srcOrd="2" destOrd="0" presId="urn:microsoft.com/office/officeart/2017/3/layout/HorizontalLabelsTimeline"/>
    <dgm:cxn modelId="{FDEBFC71-A7CC-4193-89B3-3D17A65C6735}" type="presParOf" srcId="{6AA3FB3F-E213-4147-93D1-22B952CDFE17}" destId="{270971D8-F05B-4392-88C0-D9921BB5F6B0}" srcOrd="0" destOrd="0" presId="urn:microsoft.com/office/officeart/2017/3/layout/HorizontalLabelsTimeline"/>
    <dgm:cxn modelId="{DDE712DF-EAC7-4AEA-8C8F-518516542CAF}" type="presParOf" srcId="{6AA3FB3F-E213-4147-93D1-22B952CDFE17}" destId="{68B34C20-0EE9-4A51-9634-702BEA794899}" srcOrd="1" destOrd="0" presId="urn:microsoft.com/office/officeart/2017/3/layout/HorizontalLabelsTimeline"/>
    <dgm:cxn modelId="{0AB24538-9BA6-44A1-BA14-80061D14A8F4}" type="presParOf" srcId="{68B34C20-0EE9-4A51-9634-702BEA794899}" destId="{1D60394B-1800-4790-9694-08B1C1D1B34D}" srcOrd="0" destOrd="0" presId="urn:microsoft.com/office/officeart/2017/3/layout/HorizontalLabelsTimeline"/>
    <dgm:cxn modelId="{2AAA8EAA-0E27-421D-A811-E0050D6E2E66}" type="presParOf" srcId="{68B34C20-0EE9-4A51-9634-702BEA794899}" destId="{F7828579-24D8-4EC2-A1D6-344D5AD522E4}" srcOrd="1" destOrd="0" presId="urn:microsoft.com/office/officeart/2017/3/layout/HorizontalLabelsTimeline"/>
    <dgm:cxn modelId="{1951676A-386A-4A55-8D85-8529FCA60223}" type="presParOf" srcId="{6AA3FB3F-E213-4147-93D1-22B952CDFE17}" destId="{59F1EF41-14EA-48EE-A559-118169DBDB24}" srcOrd="2" destOrd="0" presId="urn:microsoft.com/office/officeart/2017/3/layout/HorizontalLabelsTimeline"/>
    <dgm:cxn modelId="{FF7D7122-10DC-403C-B42A-BC23EECD800F}" type="presParOf" srcId="{6AA3FB3F-E213-4147-93D1-22B952CDFE17}" destId="{8E0947F0-E28B-4B2E-B1D6-BFEED1AF012B}" srcOrd="3" destOrd="0" presId="urn:microsoft.com/office/officeart/2017/3/layout/HorizontalLabelsTimeline"/>
    <dgm:cxn modelId="{11C26640-7348-4167-8AF4-596740246EB0}" type="presParOf" srcId="{6AA3FB3F-E213-4147-93D1-22B952CDFE17}" destId="{6BA99215-8D0D-4B24-ACDB-B8619064A20A}" srcOrd="4" destOrd="0" presId="urn:microsoft.com/office/officeart/2017/3/layout/HorizontalLabelsTimeline"/>
    <dgm:cxn modelId="{4C86226D-C9C0-4413-B426-06F8252E51C5}" type="presParOf" srcId="{4C5F54B5-504F-4069-AF1D-9A370FBD268C}" destId="{9B2B8A77-95BF-4B3D-B7A2-74A64BEAD033}" srcOrd="3" destOrd="0" presId="urn:microsoft.com/office/officeart/2017/3/layout/HorizontalLabelsTimeline"/>
    <dgm:cxn modelId="{DA1E98F3-DEEF-449E-A505-7BE8E77DC666}" type="presParOf" srcId="{4C5F54B5-504F-4069-AF1D-9A370FBD268C}" destId="{CB500B18-4CCC-44D0-A7EE-E63EC340604C}" srcOrd="4" destOrd="0" presId="urn:microsoft.com/office/officeart/2017/3/layout/HorizontalLabelsTimeline"/>
    <dgm:cxn modelId="{5DE12D35-65C6-43A3-9CCB-9DB1FBB88A6F}" type="presParOf" srcId="{CB500B18-4CCC-44D0-A7EE-E63EC340604C}" destId="{A7F04B95-81DC-4C70-990B-FEE82F4C63E7}" srcOrd="0" destOrd="0" presId="urn:microsoft.com/office/officeart/2017/3/layout/HorizontalLabelsTimeline"/>
    <dgm:cxn modelId="{84E6A2E6-334E-486A-9E18-50B4C9242157}" type="presParOf" srcId="{CB500B18-4CCC-44D0-A7EE-E63EC340604C}" destId="{16384FAB-C600-47F1-91A6-2EF972F345F9}" srcOrd="1" destOrd="0" presId="urn:microsoft.com/office/officeart/2017/3/layout/HorizontalLabelsTimeline"/>
    <dgm:cxn modelId="{0D7AFB00-50B5-4763-8B9B-058959A93926}" type="presParOf" srcId="{16384FAB-C600-47F1-91A6-2EF972F345F9}" destId="{725F2AEF-0925-4411-A89A-5976D96BC3B1}" srcOrd="0" destOrd="0" presId="urn:microsoft.com/office/officeart/2017/3/layout/HorizontalLabelsTimeline"/>
    <dgm:cxn modelId="{6BE0CB7D-05CB-48BF-95E8-5BD301DDCFDF}" type="presParOf" srcId="{16384FAB-C600-47F1-91A6-2EF972F345F9}" destId="{F1CEE27F-E297-4972-B373-BDB021CAF74B}" srcOrd="1" destOrd="0" presId="urn:microsoft.com/office/officeart/2017/3/layout/HorizontalLabelsTimeline"/>
    <dgm:cxn modelId="{73AA2BF1-3651-48D4-B218-B7BECAF7B8D5}" type="presParOf" srcId="{CB500B18-4CCC-44D0-A7EE-E63EC340604C}" destId="{3F1F843F-8CAA-4ECF-B5A2-211D6C43D3C6}" srcOrd="2" destOrd="0" presId="urn:microsoft.com/office/officeart/2017/3/layout/HorizontalLabelsTimeline"/>
    <dgm:cxn modelId="{3C38FC4B-81C9-40B9-BE5E-6E8032D8A2A6}" type="presParOf" srcId="{CB500B18-4CCC-44D0-A7EE-E63EC340604C}" destId="{53B98CC0-1029-46A6-8053-0933F88F7705}" srcOrd="3" destOrd="0" presId="urn:microsoft.com/office/officeart/2017/3/layout/HorizontalLabelsTimeline"/>
    <dgm:cxn modelId="{6DDB047D-A89D-46BF-8D68-1A2DD3FE6D44}" type="presParOf" srcId="{CB500B18-4CCC-44D0-A7EE-E63EC340604C}" destId="{ED7FD386-E91E-4500-9B1B-A5B2EA2DCD9E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8B371-2815-4661-9209-F8A29814ADC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37A6A-8F95-4F28-92FC-1FE8089D7DAF}">
      <dsp:nvSpPr>
        <dsp:cNvPr id="0" name=""/>
        <dsp:cNvSpPr/>
      </dsp:nvSpPr>
      <dsp:spPr>
        <a:xfrm>
          <a:off x="315467" y="1333063"/>
          <a:ext cx="4626864" cy="522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Q1</a:t>
          </a:r>
        </a:p>
      </dsp:txBody>
      <dsp:txXfrm>
        <a:off x="315467" y="1333063"/>
        <a:ext cx="4626864" cy="522160"/>
      </dsp:txXfrm>
    </dsp:sp>
    <dsp:sp modelId="{255B3FC7-BD87-4810-87ED-7952D0F23157}">
      <dsp:nvSpPr>
        <dsp:cNvPr id="0" name=""/>
        <dsp:cNvSpPr/>
      </dsp:nvSpPr>
      <dsp:spPr>
        <a:xfrm>
          <a:off x="315467" y="1260972"/>
          <a:ext cx="4626864" cy="6765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Day1-3:created </a:t>
          </a:r>
          <a:r>
            <a:rPr lang="en-US" sz="1200" b="1" kern="1200" dirty="0" err="1"/>
            <a:t>mockflow,logged</a:t>
          </a:r>
          <a:r>
            <a:rPr lang="en-US" sz="1200" b="1" kern="1200" dirty="0"/>
            <a:t> in to </a:t>
          </a:r>
          <a:r>
            <a:rPr lang="en-US" sz="1200" b="1" kern="1200" dirty="0" err="1"/>
            <a:t>github</a:t>
          </a:r>
          <a:r>
            <a:rPr lang="en-US" sz="1200" b="1" kern="1200" dirty="0"/>
            <a:t> and learnt how to save my work on </a:t>
          </a:r>
          <a:r>
            <a:rPr lang="en-US" sz="1200" b="1" kern="1200" dirty="0" err="1"/>
            <a:t>github</a:t>
          </a:r>
          <a:r>
            <a:rPr lang="en-US" sz="1200" b="1" kern="1200" dirty="0"/>
            <a:t>.</a:t>
          </a:r>
        </a:p>
      </dsp:txBody>
      <dsp:txXfrm>
        <a:off x="315467" y="1260972"/>
        <a:ext cx="4626864" cy="67656"/>
      </dsp:txXfrm>
    </dsp:sp>
    <dsp:sp modelId="{DF478A7F-4668-4E0A-86F7-C1205CF5AA73}">
      <dsp:nvSpPr>
        <dsp:cNvPr id="0" name=""/>
        <dsp:cNvSpPr/>
      </dsp:nvSpPr>
      <dsp:spPr>
        <a:xfrm>
          <a:off x="2628899" y="1855224"/>
          <a:ext cx="0" cy="304593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971D8-F05B-4392-88C0-D9921BB5F6B0}">
      <dsp:nvSpPr>
        <dsp:cNvPr id="0" name=""/>
        <dsp:cNvSpPr/>
      </dsp:nvSpPr>
      <dsp:spPr>
        <a:xfrm>
          <a:off x="2944368" y="2766485"/>
          <a:ext cx="4626864" cy="2904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u="none" kern="1200" dirty="0"/>
            <a:t>Q2</a:t>
          </a:r>
        </a:p>
      </dsp:txBody>
      <dsp:txXfrm>
        <a:off x="2944368" y="2766485"/>
        <a:ext cx="4626864" cy="290469"/>
      </dsp:txXfrm>
    </dsp:sp>
    <dsp:sp modelId="{1D60394B-1800-4790-9694-08B1C1D1B34D}">
      <dsp:nvSpPr>
        <dsp:cNvPr id="0" name=""/>
        <dsp:cNvSpPr/>
      </dsp:nvSpPr>
      <dsp:spPr>
        <a:xfrm>
          <a:off x="2944368" y="2935163"/>
          <a:ext cx="4626864" cy="39700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/>
        </a:p>
      </dsp:txBody>
      <dsp:txXfrm>
        <a:off x="2944368" y="2935163"/>
        <a:ext cx="4626864" cy="397003"/>
      </dsp:txXfrm>
    </dsp:sp>
    <dsp:sp modelId="{59F1EF41-14EA-48EE-A559-118169DBDB24}">
      <dsp:nvSpPr>
        <dsp:cNvPr id="0" name=""/>
        <dsp:cNvSpPr/>
      </dsp:nvSpPr>
      <dsp:spPr>
        <a:xfrm>
          <a:off x="5257799" y="2461892"/>
          <a:ext cx="0" cy="169440"/>
        </a:xfrm>
        <a:prstGeom prst="line">
          <a:avLst/>
        </a:pr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F9BE3-3008-4E5E-96F3-C71D72649902}">
      <dsp:nvSpPr>
        <dsp:cNvPr id="0" name=""/>
        <dsp:cNvSpPr/>
      </dsp:nvSpPr>
      <dsp:spPr>
        <a:xfrm rot="2700000">
          <a:off x="2595054" y="2125972"/>
          <a:ext cx="67690" cy="676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947F0-E28B-4B2E-B1D6-BFEED1AF012B}">
      <dsp:nvSpPr>
        <dsp:cNvPr id="0" name=""/>
        <dsp:cNvSpPr/>
      </dsp:nvSpPr>
      <dsp:spPr>
        <a:xfrm rot="2700000">
          <a:off x="5238972" y="2443064"/>
          <a:ext cx="37655" cy="376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04B95-81DC-4C70-990B-FEE82F4C63E7}">
      <dsp:nvSpPr>
        <dsp:cNvPr id="0" name=""/>
        <dsp:cNvSpPr/>
      </dsp:nvSpPr>
      <dsp:spPr>
        <a:xfrm>
          <a:off x="5573268" y="1348914"/>
          <a:ext cx="4626864" cy="5221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Q3</a:t>
          </a:r>
        </a:p>
      </dsp:txBody>
      <dsp:txXfrm>
        <a:off x="5573268" y="1348914"/>
        <a:ext cx="4626864" cy="522160"/>
      </dsp:txXfrm>
    </dsp:sp>
    <dsp:sp modelId="{725F2AEF-0925-4411-A89A-5976D96BC3B1}">
      <dsp:nvSpPr>
        <dsp:cNvPr id="0" name=""/>
        <dsp:cNvSpPr/>
      </dsp:nvSpPr>
      <dsp:spPr>
        <a:xfrm>
          <a:off x="5573268" y="789958"/>
          <a:ext cx="4626864" cy="55895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none" kern="1200" dirty="0"/>
            <a:t>Lorem ipsum dolor sit amet, consectetur adipiscing elit, sed do eiusmod tempor</a:t>
          </a:r>
          <a:endParaRPr lang="en-US" sz="1200" b="1" kern="1200" dirty="0"/>
        </a:p>
      </dsp:txBody>
      <dsp:txXfrm>
        <a:off x="5573268" y="789958"/>
        <a:ext cx="4626864" cy="558956"/>
      </dsp:txXfrm>
    </dsp:sp>
    <dsp:sp modelId="{3F1F843F-8CAA-4ECF-B5A2-211D6C43D3C6}">
      <dsp:nvSpPr>
        <dsp:cNvPr id="0" name=""/>
        <dsp:cNvSpPr/>
      </dsp:nvSpPr>
      <dsp:spPr>
        <a:xfrm>
          <a:off x="7886700" y="1871075"/>
          <a:ext cx="0" cy="304593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98CC0-1029-46A6-8053-0933F88F7705}">
      <dsp:nvSpPr>
        <dsp:cNvPr id="0" name=""/>
        <dsp:cNvSpPr/>
      </dsp:nvSpPr>
      <dsp:spPr>
        <a:xfrm rot="2700000">
          <a:off x="7852854" y="2141823"/>
          <a:ext cx="67690" cy="676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8B371-2815-4661-9209-F8A29814ADCC}">
      <dsp:nvSpPr>
        <dsp:cNvPr id="0" name=""/>
        <dsp:cNvSpPr/>
      </dsp:nvSpPr>
      <dsp:spPr>
        <a:xfrm>
          <a:off x="0" y="1965325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37A6A-8F95-4F28-92FC-1FE8089D7DAF}">
      <dsp:nvSpPr>
        <dsp:cNvPr id="0" name=""/>
        <dsp:cNvSpPr/>
      </dsp:nvSpPr>
      <dsp:spPr>
        <a:xfrm>
          <a:off x="315468" y="1218501"/>
          <a:ext cx="4626864" cy="4716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/>
            <a:t>Q1</a:t>
          </a:r>
        </a:p>
      </dsp:txBody>
      <dsp:txXfrm>
        <a:off x="315468" y="1218501"/>
        <a:ext cx="4626864" cy="471678"/>
      </dsp:txXfrm>
    </dsp:sp>
    <dsp:sp modelId="{255B3FC7-BD87-4810-87ED-7952D0F23157}">
      <dsp:nvSpPr>
        <dsp:cNvPr id="0" name=""/>
        <dsp:cNvSpPr/>
      </dsp:nvSpPr>
      <dsp:spPr>
        <a:xfrm>
          <a:off x="315468" y="431425"/>
          <a:ext cx="4626864" cy="7870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kern="1200" dirty="0"/>
            <a:t>Lorem ipsum dolor sit amet, consectetur adipiscing elit, sed do eiusmod tempor</a:t>
          </a:r>
          <a:endParaRPr lang="en-US" sz="1700" kern="1200" dirty="0"/>
        </a:p>
      </dsp:txBody>
      <dsp:txXfrm>
        <a:off x="315468" y="431425"/>
        <a:ext cx="4626864" cy="787075"/>
      </dsp:txXfrm>
    </dsp:sp>
    <dsp:sp modelId="{DF478A7F-4668-4E0A-86F7-C1205CF5AA73}">
      <dsp:nvSpPr>
        <dsp:cNvPr id="0" name=""/>
        <dsp:cNvSpPr/>
      </dsp:nvSpPr>
      <dsp:spPr>
        <a:xfrm>
          <a:off x="2628899" y="1690179"/>
          <a:ext cx="0" cy="275145"/>
        </a:xfrm>
        <a:prstGeom prst="line">
          <a:avLst/>
        </a:pr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971D8-F05B-4392-88C0-D9921BB5F6B0}">
      <dsp:nvSpPr>
        <dsp:cNvPr id="0" name=""/>
        <dsp:cNvSpPr/>
      </dsp:nvSpPr>
      <dsp:spPr>
        <a:xfrm>
          <a:off x="2944368" y="2240470"/>
          <a:ext cx="4626864" cy="4716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u="none" kern="1200" dirty="0"/>
            <a:t>Q2</a:t>
          </a:r>
        </a:p>
      </dsp:txBody>
      <dsp:txXfrm>
        <a:off x="2944368" y="2240470"/>
        <a:ext cx="4626864" cy="471678"/>
      </dsp:txXfrm>
    </dsp:sp>
    <dsp:sp modelId="{1D60394B-1800-4790-9694-08B1C1D1B34D}">
      <dsp:nvSpPr>
        <dsp:cNvPr id="0" name=""/>
        <dsp:cNvSpPr/>
      </dsp:nvSpPr>
      <dsp:spPr>
        <a:xfrm>
          <a:off x="2944368" y="2712148"/>
          <a:ext cx="4626864" cy="78707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kern="1200" dirty="0"/>
            <a:t>Lorem ipsum dolor sit amet, consectetur adipiscing elit, sed do eiusmod tempor</a:t>
          </a:r>
          <a:endParaRPr lang="en-US" sz="1700" kern="1200" dirty="0"/>
        </a:p>
      </dsp:txBody>
      <dsp:txXfrm>
        <a:off x="2944368" y="2712148"/>
        <a:ext cx="4626864" cy="787075"/>
      </dsp:txXfrm>
    </dsp:sp>
    <dsp:sp modelId="{59F1EF41-14EA-48EE-A559-118169DBDB24}">
      <dsp:nvSpPr>
        <dsp:cNvPr id="0" name=""/>
        <dsp:cNvSpPr/>
      </dsp:nvSpPr>
      <dsp:spPr>
        <a:xfrm>
          <a:off x="5257799" y="1965324"/>
          <a:ext cx="0" cy="275145"/>
        </a:xfrm>
        <a:prstGeom prst="line">
          <a:avLst/>
        </a:pr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F9BE3-3008-4E5E-96F3-C71D72649902}">
      <dsp:nvSpPr>
        <dsp:cNvPr id="0" name=""/>
        <dsp:cNvSpPr/>
      </dsp:nvSpPr>
      <dsp:spPr>
        <a:xfrm rot="2700000">
          <a:off x="2598326" y="1934751"/>
          <a:ext cx="61146" cy="611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947F0-E28B-4B2E-B1D6-BFEED1AF012B}">
      <dsp:nvSpPr>
        <dsp:cNvPr id="0" name=""/>
        <dsp:cNvSpPr/>
      </dsp:nvSpPr>
      <dsp:spPr>
        <a:xfrm rot="2700000">
          <a:off x="5227226" y="1934751"/>
          <a:ext cx="61146" cy="611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04B95-81DC-4C70-990B-FEE82F4C63E7}">
      <dsp:nvSpPr>
        <dsp:cNvPr id="0" name=""/>
        <dsp:cNvSpPr/>
      </dsp:nvSpPr>
      <dsp:spPr>
        <a:xfrm>
          <a:off x="5573268" y="1218501"/>
          <a:ext cx="4626864" cy="4716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/>
            <a:t>Q3</a:t>
          </a:r>
        </a:p>
      </dsp:txBody>
      <dsp:txXfrm>
        <a:off x="5573268" y="1218501"/>
        <a:ext cx="4626864" cy="471678"/>
      </dsp:txXfrm>
    </dsp:sp>
    <dsp:sp modelId="{725F2AEF-0925-4411-A89A-5976D96BC3B1}">
      <dsp:nvSpPr>
        <dsp:cNvPr id="0" name=""/>
        <dsp:cNvSpPr/>
      </dsp:nvSpPr>
      <dsp:spPr>
        <a:xfrm>
          <a:off x="5573268" y="431425"/>
          <a:ext cx="4626864" cy="78707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kern="1200" dirty="0"/>
            <a:t>Lorem ipsum dolor sit amet, consectetur adipiscing elit, sed do eiusmod tempor</a:t>
          </a:r>
          <a:endParaRPr lang="en-US" sz="1700" kern="1200" dirty="0"/>
        </a:p>
      </dsp:txBody>
      <dsp:txXfrm>
        <a:off x="5573268" y="431425"/>
        <a:ext cx="4626864" cy="787075"/>
      </dsp:txXfrm>
    </dsp:sp>
    <dsp:sp modelId="{3F1F843F-8CAA-4ECF-B5A2-211D6C43D3C6}">
      <dsp:nvSpPr>
        <dsp:cNvPr id="0" name=""/>
        <dsp:cNvSpPr/>
      </dsp:nvSpPr>
      <dsp:spPr>
        <a:xfrm>
          <a:off x="7886700" y="1690179"/>
          <a:ext cx="0" cy="275145"/>
        </a:xfrm>
        <a:prstGeom prst="line">
          <a:avLst/>
        </a:pr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98CC0-1029-46A6-8053-0933F88F7705}">
      <dsp:nvSpPr>
        <dsp:cNvPr id="0" name=""/>
        <dsp:cNvSpPr/>
      </dsp:nvSpPr>
      <dsp:spPr>
        <a:xfrm rot="2700000">
          <a:off x="7856126" y="1934751"/>
          <a:ext cx="61146" cy="6114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8B371-2815-4661-9209-F8A29814ADC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37A6A-8F95-4F28-92FC-1FE8089D7DAF}">
      <dsp:nvSpPr>
        <dsp:cNvPr id="0" name=""/>
        <dsp:cNvSpPr/>
      </dsp:nvSpPr>
      <dsp:spPr>
        <a:xfrm>
          <a:off x="315468" y="1348914"/>
          <a:ext cx="4626864" cy="522160"/>
        </a:xfrm>
        <a:prstGeom prst="rect">
          <a:avLst/>
        </a:prstGeom>
        <a:gradFill rotWithShape="0">
          <a:gsLst>
            <a:gs pos="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 dirty="0"/>
            <a:t>Q1</a:t>
          </a:r>
        </a:p>
      </dsp:txBody>
      <dsp:txXfrm>
        <a:off x="315468" y="1348914"/>
        <a:ext cx="4626864" cy="522160"/>
      </dsp:txXfrm>
    </dsp:sp>
    <dsp:sp modelId="{255B3FC7-BD87-4810-87ED-7952D0F23157}">
      <dsp:nvSpPr>
        <dsp:cNvPr id="0" name=""/>
        <dsp:cNvSpPr/>
      </dsp:nvSpPr>
      <dsp:spPr>
        <a:xfrm>
          <a:off x="315468" y="658439"/>
          <a:ext cx="4626864" cy="6904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From day1 -2;created </a:t>
          </a:r>
          <a:r>
            <a:rPr lang="en-US" sz="1500" kern="1200" dirty="0" err="1"/>
            <a:t>mockflow</a:t>
          </a:r>
          <a:r>
            <a:rPr lang="en-US" sz="1500" kern="1200" dirty="0"/>
            <a:t> and logged in….</a:t>
          </a:r>
          <a:r>
            <a:rPr lang="en-US" sz="1500" kern="1200" dirty="0" err="1"/>
            <a:t>i</a:t>
          </a:r>
          <a:r>
            <a:rPr lang="en-US" sz="1500" kern="1200" dirty="0"/>
            <a:t> also drafted my work on wireframe</a:t>
          </a:r>
        </a:p>
      </dsp:txBody>
      <dsp:txXfrm>
        <a:off x="315468" y="658439"/>
        <a:ext cx="4626864" cy="690475"/>
      </dsp:txXfrm>
    </dsp:sp>
    <dsp:sp modelId="{DF478A7F-4668-4E0A-86F7-C1205CF5AA73}">
      <dsp:nvSpPr>
        <dsp:cNvPr id="0" name=""/>
        <dsp:cNvSpPr/>
      </dsp:nvSpPr>
      <dsp:spPr>
        <a:xfrm>
          <a:off x="2628899" y="1871075"/>
          <a:ext cx="0" cy="304593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971D8-F05B-4392-88C0-D9921BB5F6B0}">
      <dsp:nvSpPr>
        <dsp:cNvPr id="0" name=""/>
        <dsp:cNvSpPr/>
      </dsp:nvSpPr>
      <dsp:spPr>
        <a:xfrm>
          <a:off x="2944368" y="2480262"/>
          <a:ext cx="4626864" cy="522160"/>
        </a:xfrm>
        <a:prstGeom prst="rect">
          <a:avLst/>
        </a:prstGeom>
        <a:gradFill rotWithShape="0">
          <a:gsLst>
            <a:gs pos="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u="none" kern="1200" dirty="0"/>
            <a:t>Q2</a:t>
          </a:r>
        </a:p>
      </dsp:txBody>
      <dsp:txXfrm>
        <a:off x="2944368" y="2480262"/>
        <a:ext cx="4626864" cy="522160"/>
      </dsp:txXfrm>
    </dsp:sp>
    <dsp:sp modelId="{1D60394B-1800-4790-9694-08B1C1D1B34D}">
      <dsp:nvSpPr>
        <dsp:cNvPr id="0" name=""/>
        <dsp:cNvSpPr/>
      </dsp:nvSpPr>
      <dsp:spPr>
        <a:xfrm>
          <a:off x="2944368" y="3002423"/>
          <a:ext cx="4626864" cy="9041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Collected all the information needed before creating a website and started creating my </a:t>
          </a:r>
          <a:r>
            <a:rPr lang="en-US" sz="1500" kern="1200" dirty="0" err="1"/>
            <a:t>webiste</a:t>
          </a:r>
          <a:endParaRPr lang="en-US" sz="1500" kern="1200" dirty="0"/>
        </a:p>
      </dsp:txBody>
      <dsp:txXfrm>
        <a:off x="2944368" y="3002423"/>
        <a:ext cx="4626864" cy="904194"/>
      </dsp:txXfrm>
    </dsp:sp>
    <dsp:sp modelId="{59F1EF41-14EA-48EE-A559-118169DBDB24}">
      <dsp:nvSpPr>
        <dsp:cNvPr id="0" name=""/>
        <dsp:cNvSpPr/>
      </dsp:nvSpPr>
      <dsp:spPr>
        <a:xfrm>
          <a:off x="5257799" y="2175668"/>
          <a:ext cx="0" cy="304593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F9BE3-3008-4E5E-96F3-C71D72649902}">
      <dsp:nvSpPr>
        <dsp:cNvPr id="0" name=""/>
        <dsp:cNvSpPr/>
      </dsp:nvSpPr>
      <dsp:spPr>
        <a:xfrm rot="2700000">
          <a:off x="2595054" y="2141823"/>
          <a:ext cx="67690" cy="6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947F0-E28B-4B2E-B1D6-BFEED1AF012B}">
      <dsp:nvSpPr>
        <dsp:cNvPr id="0" name=""/>
        <dsp:cNvSpPr/>
      </dsp:nvSpPr>
      <dsp:spPr>
        <a:xfrm rot="2700000">
          <a:off x="5223954" y="2141823"/>
          <a:ext cx="67690" cy="6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04B95-81DC-4C70-990B-FEE82F4C63E7}">
      <dsp:nvSpPr>
        <dsp:cNvPr id="0" name=""/>
        <dsp:cNvSpPr/>
      </dsp:nvSpPr>
      <dsp:spPr>
        <a:xfrm>
          <a:off x="5573268" y="1348914"/>
          <a:ext cx="4626864" cy="522160"/>
        </a:xfrm>
        <a:prstGeom prst="rect">
          <a:avLst/>
        </a:prstGeom>
        <a:gradFill rotWithShape="0">
          <a:gsLst>
            <a:gs pos="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 dirty="0"/>
            <a:t>Q3</a:t>
          </a:r>
        </a:p>
      </dsp:txBody>
      <dsp:txXfrm>
        <a:off x="5573268" y="1348914"/>
        <a:ext cx="4626864" cy="522160"/>
      </dsp:txXfrm>
    </dsp:sp>
    <dsp:sp modelId="{725F2AEF-0925-4411-A89A-5976D96BC3B1}">
      <dsp:nvSpPr>
        <dsp:cNvPr id="0" name=""/>
        <dsp:cNvSpPr/>
      </dsp:nvSpPr>
      <dsp:spPr>
        <a:xfrm>
          <a:off x="5573268" y="33722"/>
          <a:ext cx="4626864" cy="13151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Checked my website </a:t>
          </a:r>
          <a:r>
            <a:rPr lang="en-US" sz="1500" kern="1200" dirty="0" err="1"/>
            <a:t>ie</a:t>
          </a:r>
          <a:r>
            <a:rPr lang="en-US" sz="1500" kern="1200" dirty="0"/>
            <a:t> the coding and the styling…saved all my work to </a:t>
          </a:r>
          <a:r>
            <a:rPr lang="en-US" sz="1500" kern="1200" dirty="0" err="1"/>
            <a:t>github</a:t>
          </a:r>
          <a:r>
            <a:rPr lang="en-US" sz="1500" kern="1200" dirty="0"/>
            <a:t> and one drive so that when I log in to another device my work will still appear and I will be able to fix my mistakes.</a:t>
          </a:r>
        </a:p>
      </dsp:txBody>
      <dsp:txXfrm>
        <a:off x="5573268" y="33722"/>
        <a:ext cx="4626864" cy="1315191"/>
      </dsp:txXfrm>
    </dsp:sp>
    <dsp:sp modelId="{3F1F843F-8CAA-4ECF-B5A2-211D6C43D3C6}">
      <dsp:nvSpPr>
        <dsp:cNvPr id="0" name=""/>
        <dsp:cNvSpPr/>
      </dsp:nvSpPr>
      <dsp:spPr>
        <a:xfrm>
          <a:off x="7886700" y="1871075"/>
          <a:ext cx="0" cy="304593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98CC0-1029-46A6-8053-0933F88F7705}">
      <dsp:nvSpPr>
        <dsp:cNvPr id="0" name=""/>
        <dsp:cNvSpPr/>
      </dsp:nvSpPr>
      <dsp:spPr>
        <a:xfrm rot="2700000">
          <a:off x="7852854" y="2141823"/>
          <a:ext cx="67690" cy="6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8B371-2815-4661-9209-F8A29814ADCC}">
      <dsp:nvSpPr>
        <dsp:cNvPr id="0" name=""/>
        <dsp:cNvSpPr/>
      </dsp:nvSpPr>
      <dsp:spPr>
        <a:xfrm>
          <a:off x="0" y="1965325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37A6A-8F95-4F28-92FC-1FE8089D7DAF}">
      <dsp:nvSpPr>
        <dsp:cNvPr id="0" name=""/>
        <dsp:cNvSpPr/>
      </dsp:nvSpPr>
      <dsp:spPr>
        <a:xfrm>
          <a:off x="315468" y="1218501"/>
          <a:ext cx="4626864" cy="471678"/>
        </a:xfrm>
        <a:prstGeom prst="rect">
          <a:avLst/>
        </a:prstGeom>
        <a:gradFill rotWithShape="0">
          <a:gsLst>
            <a:gs pos="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/>
            <a:t>Q1</a:t>
          </a:r>
        </a:p>
      </dsp:txBody>
      <dsp:txXfrm>
        <a:off x="315468" y="1218501"/>
        <a:ext cx="4626864" cy="471678"/>
      </dsp:txXfrm>
    </dsp:sp>
    <dsp:sp modelId="{255B3FC7-BD87-4810-87ED-7952D0F23157}">
      <dsp:nvSpPr>
        <dsp:cNvPr id="0" name=""/>
        <dsp:cNvSpPr/>
      </dsp:nvSpPr>
      <dsp:spPr>
        <a:xfrm>
          <a:off x="315468" y="431425"/>
          <a:ext cx="4626864" cy="7870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kern="1200" dirty="0"/>
            <a:t>Lorem ipsum dolor sit amet, consectetur adipiscing elit, sed do eiusmod tempor</a:t>
          </a:r>
          <a:endParaRPr lang="en-US" sz="1700" kern="1200" dirty="0"/>
        </a:p>
      </dsp:txBody>
      <dsp:txXfrm>
        <a:off x="315468" y="431425"/>
        <a:ext cx="4626864" cy="787075"/>
      </dsp:txXfrm>
    </dsp:sp>
    <dsp:sp modelId="{DF478A7F-4668-4E0A-86F7-C1205CF5AA73}">
      <dsp:nvSpPr>
        <dsp:cNvPr id="0" name=""/>
        <dsp:cNvSpPr/>
      </dsp:nvSpPr>
      <dsp:spPr>
        <a:xfrm>
          <a:off x="2628899" y="1690179"/>
          <a:ext cx="0" cy="275145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971D8-F05B-4392-88C0-D9921BB5F6B0}">
      <dsp:nvSpPr>
        <dsp:cNvPr id="0" name=""/>
        <dsp:cNvSpPr/>
      </dsp:nvSpPr>
      <dsp:spPr>
        <a:xfrm>
          <a:off x="2944368" y="2240470"/>
          <a:ext cx="4626864" cy="471678"/>
        </a:xfrm>
        <a:prstGeom prst="rect">
          <a:avLst/>
        </a:prstGeom>
        <a:gradFill rotWithShape="0">
          <a:gsLst>
            <a:gs pos="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u="none" kern="1200" dirty="0"/>
            <a:t>Q2</a:t>
          </a:r>
        </a:p>
      </dsp:txBody>
      <dsp:txXfrm>
        <a:off x="2944368" y="2240470"/>
        <a:ext cx="4626864" cy="471678"/>
      </dsp:txXfrm>
    </dsp:sp>
    <dsp:sp modelId="{1D60394B-1800-4790-9694-08B1C1D1B34D}">
      <dsp:nvSpPr>
        <dsp:cNvPr id="0" name=""/>
        <dsp:cNvSpPr/>
      </dsp:nvSpPr>
      <dsp:spPr>
        <a:xfrm>
          <a:off x="2944368" y="2712148"/>
          <a:ext cx="4626864" cy="7870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kern="1200" dirty="0"/>
            <a:t>Lorem ipsum dolor sit amet, consectetur adipiscing elit, sed do eiusmod tempor</a:t>
          </a:r>
          <a:endParaRPr lang="en-US" sz="1700" kern="1200" dirty="0"/>
        </a:p>
      </dsp:txBody>
      <dsp:txXfrm>
        <a:off x="2944368" y="2712148"/>
        <a:ext cx="4626864" cy="787075"/>
      </dsp:txXfrm>
    </dsp:sp>
    <dsp:sp modelId="{59F1EF41-14EA-48EE-A559-118169DBDB24}">
      <dsp:nvSpPr>
        <dsp:cNvPr id="0" name=""/>
        <dsp:cNvSpPr/>
      </dsp:nvSpPr>
      <dsp:spPr>
        <a:xfrm>
          <a:off x="5257799" y="1965324"/>
          <a:ext cx="0" cy="275145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F9BE3-3008-4E5E-96F3-C71D72649902}">
      <dsp:nvSpPr>
        <dsp:cNvPr id="0" name=""/>
        <dsp:cNvSpPr/>
      </dsp:nvSpPr>
      <dsp:spPr>
        <a:xfrm rot="2700000">
          <a:off x="2598326" y="1934751"/>
          <a:ext cx="61146" cy="61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947F0-E28B-4B2E-B1D6-BFEED1AF012B}">
      <dsp:nvSpPr>
        <dsp:cNvPr id="0" name=""/>
        <dsp:cNvSpPr/>
      </dsp:nvSpPr>
      <dsp:spPr>
        <a:xfrm rot="2700000">
          <a:off x="5227226" y="1934751"/>
          <a:ext cx="61146" cy="61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04B95-81DC-4C70-990B-FEE82F4C63E7}">
      <dsp:nvSpPr>
        <dsp:cNvPr id="0" name=""/>
        <dsp:cNvSpPr/>
      </dsp:nvSpPr>
      <dsp:spPr>
        <a:xfrm>
          <a:off x="5573268" y="1218501"/>
          <a:ext cx="4626864" cy="471678"/>
        </a:xfrm>
        <a:prstGeom prst="rect">
          <a:avLst/>
        </a:prstGeom>
        <a:gradFill rotWithShape="0">
          <a:gsLst>
            <a:gs pos="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/>
            <a:t>Q3</a:t>
          </a:r>
        </a:p>
      </dsp:txBody>
      <dsp:txXfrm>
        <a:off x="5573268" y="1218501"/>
        <a:ext cx="4626864" cy="471678"/>
      </dsp:txXfrm>
    </dsp:sp>
    <dsp:sp modelId="{725F2AEF-0925-4411-A89A-5976D96BC3B1}">
      <dsp:nvSpPr>
        <dsp:cNvPr id="0" name=""/>
        <dsp:cNvSpPr/>
      </dsp:nvSpPr>
      <dsp:spPr>
        <a:xfrm>
          <a:off x="5573268" y="431425"/>
          <a:ext cx="4626864" cy="7870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kern="1200" dirty="0"/>
            <a:t>Lorem ipsum dolor sit amet, consectetur adipiscing elit, sed do eiusmod tempor</a:t>
          </a:r>
          <a:endParaRPr lang="en-US" sz="1700" kern="1200" dirty="0"/>
        </a:p>
      </dsp:txBody>
      <dsp:txXfrm>
        <a:off x="5573268" y="431425"/>
        <a:ext cx="4626864" cy="787075"/>
      </dsp:txXfrm>
    </dsp:sp>
    <dsp:sp modelId="{3F1F843F-8CAA-4ECF-B5A2-211D6C43D3C6}">
      <dsp:nvSpPr>
        <dsp:cNvPr id="0" name=""/>
        <dsp:cNvSpPr/>
      </dsp:nvSpPr>
      <dsp:spPr>
        <a:xfrm>
          <a:off x="7886700" y="1690179"/>
          <a:ext cx="0" cy="275145"/>
        </a:xfrm>
        <a:prstGeom prst="line">
          <a:avLst/>
        </a:pr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98CC0-1029-46A6-8053-0933F88F7705}">
      <dsp:nvSpPr>
        <dsp:cNvPr id="0" name=""/>
        <dsp:cNvSpPr/>
      </dsp:nvSpPr>
      <dsp:spPr>
        <a:xfrm rot="2700000">
          <a:off x="7856126" y="1934751"/>
          <a:ext cx="61146" cy="61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F7149A-C783-9545-BB2D-C32C3EB50D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BDA04-FA32-F14C-9588-E4E56DE264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23522-B732-C349-8425-C78CC46BD08F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153C-4EF8-184F-A78C-8B80FE8335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F8F6C-F787-D54B-8FA5-B3B6DAD815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A4DC3-B472-1444-8BE2-9FC77699FA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46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F1815-BB47-1B45-86BF-6EFDA7641315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291C8-0412-C645-B778-6F316880E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6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291C8-0412-C645-B778-6F316880E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6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20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291C8-0412-C645-B778-6F316880E04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291C8-0412-C645-B778-6F316880E04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69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ded Corner 5">
            <a:extLst>
              <a:ext uri="{FF2B5EF4-FFF2-40B4-BE49-F238E27FC236}">
                <a16:creationId xmlns:a16="http://schemas.microsoft.com/office/drawing/2014/main" id="{D4A50170-EE3B-45A1-A3D8-3E86A25CF85E}"/>
              </a:ext>
            </a:extLst>
          </p:cNvPr>
          <p:cNvSpPr/>
          <p:nvPr userDrawn="1"/>
        </p:nvSpPr>
        <p:spPr>
          <a:xfrm>
            <a:off x="226868" y="237331"/>
            <a:ext cx="11738264" cy="6383339"/>
          </a:xfrm>
          <a:prstGeom prst="foldedCorner">
            <a:avLst/>
          </a:prstGeom>
          <a:solidFill>
            <a:schemeClr val="bg1"/>
          </a:solidFill>
          <a:ln>
            <a:noFill/>
          </a:ln>
          <a:effectLst>
            <a:innerShdw blurRad="7239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AA2AF7-10D1-4725-BFDE-0308A0E5D898}"/>
              </a:ext>
            </a:extLst>
          </p:cNvPr>
          <p:cNvSpPr/>
          <p:nvPr userDrawn="1"/>
        </p:nvSpPr>
        <p:spPr>
          <a:xfrm>
            <a:off x="226868" y="102628"/>
            <a:ext cx="11738264" cy="262499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7DE85-CFAC-4CA7-A0CD-73E93035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gradFill>
                  <a:gsLst>
                    <a:gs pos="100000">
                      <a:schemeClr val="accent2"/>
                    </a:gs>
                    <a:gs pos="0">
                      <a:schemeClr val="accent3"/>
                    </a:gs>
                  </a:gsLst>
                  <a:lin ang="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21B62-1A0B-41D8-98B4-EBA74A71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630CE-9DD3-4FF5-B5CC-8EFBA236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A335-73CC-4392-A78D-67717F97EE04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46E04-D59E-4651-A726-8855DDF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B6B81-AC16-4FA5-9FEB-E7A52781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411A-A69C-46F0-859B-4EE9C8BD95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1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v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F409-7AC1-4347-85CE-7EB170EF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9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A30B-321E-AF41-ACD8-AC98E0C1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426725" cy="365125"/>
          </a:xfrm>
        </p:spPr>
        <p:txBody>
          <a:bodyPr/>
          <a:lstStyle/>
          <a:p>
            <a:fld id="{98F9CE58-73B0-5D45-897D-A47D080F16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8A4624-A608-B841-8037-7DBFD851A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09522"/>
            <a:ext cx="10515600" cy="84296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538062-2A32-824C-9734-26C018B7DDC3}"/>
              </a:ext>
            </a:extLst>
          </p:cNvPr>
          <p:cNvCxnSpPr/>
          <p:nvPr userDrawn="1"/>
        </p:nvCxnSpPr>
        <p:spPr>
          <a:xfrm>
            <a:off x="4873787" y="1183396"/>
            <a:ext cx="244442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lded Corner 12">
            <a:extLst>
              <a:ext uri="{FF2B5EF4-FFF2-40B4-BE49-F238E27FC236}">
                <a16:creationId xmlns:a16="http://schemas.microsoft.com/office/drawing/2014/main" id="{D5D9E18D-896E-3140-8C23-8D9CDF29D140}"/>
              </a:ext>
            </a:extLst>
          </p:cNvPr>
          <p:cNvSpPr/>
          <p:nvPr userDrawn="1"/>
        </p:nvSpPr>
        <p:spPr>
          <a:xfrm>
            <a:off x="226868" y="2168525"/>
            <a:ext cx="11738264" cy="4351338"/>
          </a:xfrm>
          <a:prstGeom prst="foldedCorner">
            <a:avLst/>
          </a:prstGeom>
          <a:solidFill>
            <a:schemeClr val="bg1"/>
          </a:solidFill>
          <a:ln>
            <a:noFill/>
          </a:ln>
          <a:effectLst>
            <a:innerShdw blurRad="7239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B1F3DF-ACBD-B14C-B448-C93B9A8AB560}"/>
              </a:ext>
            </a:extLst>
          </p:cNvPr>
          <p:cNvSpPr/>
          <p:nvPr userDrawn="1"/>
        </p:nvSpPr>
        <p:spPr>
          <a:xfrm>
            <a:off x="226868" y="2163338"/>
            <a:ext cx="11738264" cy="262498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FEA35-0CD5-458E-9F01-915F845D08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425701"/>
            <a:ext cx="10515600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3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ded Corner 5">
            <a:extLst>
              <a:ext uri="{FF2B5EF4-FFF2-40B4-BE49-F238E27FC236}">
                <a16:creationId xmlns:a16="http://schemas.microsoft.com/office/drawing/2014/main" id="{2FE9E909-5310-4698-A19D-E5420BB60D3D}"/>
              </a:ext>
            </a:extLst>
          </p:cNvPr>
          <p:cNvSpPr/>
          <p:nvPr userDrawn="1"/>
        </p:nvSpPr>
        <p:spPr>
          <a:xfrm>
            <a:off x="226868" y="237331"/>
            <a:ext cx="11738264" cy="6383339"/>
          </a:xfrm>
          <a:prstGeom prst="foldedCorner">
            <a:avLst/>
          </a:prstGeom>
          <a:solidFill>
            <a:schemeClr val="bg1"/>
          </a:solidFill>
          <a:ln>
            <a:noFill/>
          </a:ln>
          <a:effectLst>
            <a:innerShdw blurRad="7239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924633-7E22-4687-A5CA-0287D2CAF045}"/>
              </a:ext>
            </a:extLst>
          </p:cNvPr>
          <p:cNvSpPr/>
          <p:nvPr userDrawn="1"/>
        </p:nvSpPr>
        <p:spPr>
          <a:xfrm>
            <a:off x="226868" y="102628"/>
            <a:ext cx="11738264" cy="26249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7DE85-CFAC-4CA7-A0CD-73E93035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21B62-1A0B-41D8-98B4-EBA74A71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630CE-9DD3-4FF5-B5CC-8EFBA236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A335-73CC-4392-A78D-67717F97EE04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46E04-D59E-4651-A726-8855DDF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B6B81-AC16-4FA5-9FEB-E7A52781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411A-A69C-46F0-859B-4EE9C8BD95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6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v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F409-7AC1-4347-85CE-7EB170EF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29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A30B-321E-AF41-ACD8-AC98E0C1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9CE58-73B0-5D45-897D-A47D080F16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8A4624-A608-B841-8037-7DBFD851A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09522"/>
            <a:ext cx="10515600" cy="84296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538062-2A32-824C-9734-26C018B7DDC3}"/>
              </a:ext>
            </a:extLst>
          </p:cNvPr>
          <p:cNvCxnSpPr/>
          <p:nvPr userDrawn="1"/>
        </p:nvCxnSpPr>
        <p:spPr>
          <a:xfrm>
            <a:off x="4873787" y="1183396"/>
            <a:ext cx="244442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lded Corner 12">
            <a:extLst>
              <a:ext uri="{FF2B5EF4-FFF2-40B4-BE49-F238E27FC236}">
                <a16:creationId xmlns:a16="http://schemas.microsoft.com/office/drawing/2014/main" id="{D5D9E18D-896E-3140-8C23-8D9CDF29D140}"/>
              </a:ext>
            </a:extLst>
          </p:cNvPr>
          <p:cNvSpPr/>
          <p:nvPr userDrawn="1"/>
        </p:nvSpPr>
        <p:spPr>
          <a:xfrm>
            <a:off x="226868" y="2168525"/>
            <a:ext cx="11738264" cy="4351338"/>
          </a:xfrm>
          <a:prstGeom prst="foldedCorner">
            <a:avLst/>
          </a:prstGeom>
          <a:solidFill>
            <a:schemeClr val="bg1"/>
          </a:solidFill>
          <a:ln>
            <a:noFill/>
          </a:ln>
          <a:effectLst>
            <a:innerShdw blurRad="723900">
              <a:prstClr val="black">
                <a:alpha val="2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B1F3DF-ACBD-B14C-B448-C93B9A8AB560}"/>
              </a:ext>
            </a:extLst>
          </p:cNvPr>
          <p:cNvSpPr/>
          <p:nvPr userDrawn="1"/>
        </p:nvSpPr>
        <p:spPr>
          <a:xfrm>
            <a:off x="226868" y="2163338"/>
            <a:ext cx="11738264" cy="26249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29941F0-83AD-4DB2-A0FB-AF5FD7478A7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425701"/>
            <a:ext cx="10515600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8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83998-782D-6448-8B7A-EDBD9DC2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7F969-EF4F-134E-890D-87B530078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F3026-5B9C-3C46-ACA9-6E8EAF74B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82EB3-AABA-8A4C-B355-F1700B3A1085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F9DA2-072C-024F-8CCA-B8838D7BC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25A74-1380-514E-A1F6-86F04854B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342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CE58-73B0-5D45-897D-A47D080F16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0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2" r:id="rId2"/>
    <p:sldLayoutId id="2147483672" r:id="rId3"/>
    <p:sldLayoutId id="214748367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19CA-3B43-46C2-99D7-CA9D4D26A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842" y="365125"/>
            <a:ext cx="7355958" cy="1325563"/>
          </a:xfrm>
        </p:spPr>
        <p:txBody>
          <a:bodyPr/>
          <a:lstStyle/>
          <a:p>
            <a:r>
              <a:rPr lang="en-US" dirty="0"/>
              <a:t>NTOMBY’S ROADMAP</a:t>
            </a:r>
          </a:p>
        </p:txBody>
      </p:sp>
      <p:graphicFrame>
        <p:nvGraphicFramePr>
          <p:cNvPr id="4" name="Content Placeholder 3" descr="roadmap smartart">
            <a:extLst>
              <a:ext uri="{FF2B5EF4-FFF2-40B4-BE49-F238E27FC236}">
                <a16:creationId xmlns:a16="http://schemas.microsoft.com/office/drawing/2014/main" id="{25E2C3D9-EE8E-49CE-B718-E726AA8A9A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6756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892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1886-AA43-422E-B193-F1F3DF7D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</a:t>
            </a:r>
            <a:r>
              <a:rPr lang="en-US" b="1" dirty="0">
                <a:gradFill>
                  <a:gsLst>
                    <a:gs pos="0">
                      <a:schemeClr val="accent3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ROADMAP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11B2A-ADCC-B549-84DC-DE9C88689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tempor incididunt ut labore et dolore magna aliqua. Ut enim ad minim veniam.</a:t>
            </a:r>
          </a:p>
        </p:txBody>
      </p:sp>
      <p:graphicFrame>
        <p:nvGraphicFramePr>
          <p:cNvPr id="24" name="Content Placeholder 3" descr="roadmap smartart">
            <a:extLst>
              <a:ext uri="{FF2B5EF4-FFF2-40B4-BE49-F238E27FC236}">
                <a16:creationId xmlns:a16="http://schemas.microsoft.com/office/drawing/2014/main" id="{83AB25E2-BED1-471B-ACC9-5971DB3FF941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830718323"/>
              </p:ext>
            </p:extLst>
          </p:nvPr>
        </p:nvGraphicFramePr>
        <p:xfrm>
          <a:off x="838200" y="2425700"/>
          <a:ext cx="10515600" cy="393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Graphic 20" descr="checkmark icon">
            <a:extLst>
              <a:ext uri="{FF2B5EF4-FFF2-40B4-BE49-F238E27FC236}">
                <a16:creationId xmlns:a16="http://schemas.microsoft.com/office/drawing/2014/main" id="{057496E2-6306-499E-B9B0-60A670F96A5E}"/>
              </a:ext>
            </a:extLst>
          </p:cNvPr>
          <p:cNvSpPr/>
          <p:nvPr/>
        </p:nvSpPr>
        <p:spPr>
          <a:xfrm>
            <a:off x="11287766" y="4152106"/>
            <a:ext cx="490884" cy="490884"/>
          </a:xfrm>
          <a:custGeom>
            <a:avLst/>
            <a:gdLst>
              <a:gd name="connsiteX0" fmla="*/ 184404 w 368808"/>
              <a:gd name="connsiteY0" fmla="*/ 0 h 368808"/>
              <a:gd name="connsiteX1" fmla="*/ 0 w 368808"/>
              <a:gd name="connsiteY1" fmla="*/ 184404 h 368808"/>
              <a:gd name="connsiteX2" fmla="*/ 184404 w 368808"/>
              <a:gd name="connsiteY2" fmla="*/ 368808 h 368808"/>
              <a:gd name="connsiteX3" fmla="*/ 368808 w 368808"/>
              <a:gd name="connsiteY3" fmla="*/ 184404 h 368808"/>
              <a:gd name="connsiteX4" fmla="*/ 184404 w 368808"/>
              <a:gd name="connsiteY4" fmla="*/ 0 h 368808"/>
              <a:gd name="connsiteX5" fmla="*/ 263997 w 368808"/>
              <a:gd name="connsiteY5" fmla="*/ 102644 h 368808"/>
              <a:gd name="connsiteX6" fmla="*/ 289215 w 368808"/>
              <a:gd name="connsiteY6" fmla="*/ 125694 h 368808"/>
              <a:gd name="connsiteX7" fmla="*/ 150912 w 368808"/>
              <a:gd name="connsiteY7" fmla="*/ 278761 h 368808"/>
              <a:gd name="connsiteX8" fmla="*/ 79593 w 368808"/>
              <a:gd name="connsiteY8" fmla="*/ 207443 h 368808"/>
              <a:gd name="connsiteX9" fmla="*/ 103727 w 368808"/>
              <a:gd name="connsiteY9" fmla="*/ 183309 h 368808"/>
              <a:gd name="connsiteX10" fmla="*/ 148745 w 368808"/>
              <a:gd name="connsiteY10" fmla="*/ 228327 h 368808"/>
              <a:gd name="connsiteX11" fmla="*/ 263997 w 368808"/>
              <a:gd name="connsiteY11" fmla="*/ 102632 h 36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8808" h="368808">
                <a:moveTo>
                  <a:pt x="184404" y="0"/>
                </a:moveTo>
                <a:cubicBezTo>
                  <a:pt x="82555" y="0"/>
                  <a:pt x="0" y="82555"/>
                  <a:pt x="0" y="184404"/>
                </a:cubicBezTo>
                <a:cubicBezTo>
                  <a:pt x="0" y="286253"/>
                  <a:pt x="82555" y="368808"/>
                  <a:pt x="184404" y="368808"/>
                </a:cubicBezTo>
                <a:cubicBezTo>
                  <a:pt x="286253" y="368808"/>
                  <a:pt x="368808" y="286253"/>
                  <a:pt x="368808" y="184404"/>
                </a:cubicBezTo>
                <a:cubicBezTo>
                  <a:pt x="368808" y="82555"/>
                  <a:pt x="286253" y="0"/>
                  <a:pt x="184404" y="0"/>
                </a:cubicBezTo>
                <a:close/>
                <a:moveTo>
                  <a:pt x="263997" y="102644"/>
                </a:moveTo>
                <a:lnTo>
                  <a:pt x="289215" y="125694"/>
                </a:lnTo>
                <a:lnTo>
                  <a:pt x="150912" y="278761"/>
                </a:lnTo>
                <a:lnTo>
                  <a:pt x="79593" y="207443"/>
                </a:lnTo>
                <a:lnTo>
                  <a:pt x="103727" y="183309"/>
                </a:lnTo>
                <a:lnTo>
                  <a:pt x="148745" y="228327"/>
                </a:lnTo>
                <a:lnTo>
                  <a:pt x="263997" y="102632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3" name="Graphic 23" descr="GPS icon">
            <a:extLst>
              <a:ext uri="{FF2B5EF4-FFF2-40B4-BE49-F238E27FC236}">
                <a16:creationId xmlns:a16="http://schemas.microsoft.com/office/drawing/2014/main" id="{347CDA52-006D-404D-9686-2BB0ECA7265F}"/>
              </a:ext>
            </a:extLst>
          </p:cNvPr>
          <p:cNvGrpSpPr/>
          <p:nvPr/>
        </p:nvGrpSpPr>
        <p:grpSpPr>
          <a:xfrm>
            <a:off x="488562" y="4145647"/>
            <a:ext cx="503802" cy="503802"/>
            <a:chOff x="5791200" y="3124200"/>
            <a:chExt cx="609600" cy="609600"/>
          </a:xfr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</p:grpSpPr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15BC7301-0218-4D36-8C26-86B7D5402BAF}"/>
                </a:ext>
              </a:extLst>
            </p:cNvPr>
            <p:cNvSpPr/>
            <p:nvPr/>
          </p:nvSpPr>
          <p:spPr>
            <a:xfrm>
              <a:off x="5791200" y="3124200"/>
              <a:ext cx="609600" cy="609600"/>
            </a:xfrm>
            <a:custGeom>
              <a:avLst/>
              <a:gdLst>
                <a:gd name="connsiteX0" fmla="*/ 304800 w 609600"/>
                <a:gd name="connsiteY0" fmla="*/ 0 h 609600"/>
                <a:gd name="connsiteX1" fmla="*/ 0 w 609600"/>
                <a:gd name="connsiteY1" fmla="*/ 304800 h 609600"/>
                <a:gd name="connsiteX2" fmla="*/ 304800 w 609600"/>
                <a:gd name="connsiteY2" fmla="*/ 609600 h 609600"/>
                <a:gd name="connsiteX3" fmla="*/ 609600 w 609600"/>
                <a:gd name="connsiteY3" fmla="*/ 304800 h 609600"/>
                <a:gd name="connsiteX4" fmla="*/ 304800 w 609600"/>
                <a:gd name="connsiteY4" fmla="*/ 0 h 609600"/>
                <a:gd name="connsiteX5" fmla="*/ 403649 w 609600"/>
                <a:gd name="connsiteY5" fmla="*/ 496543 h 609600"/>
                <a:gd name="connsiteX6" fmla="*/ 205960 w 609600"/>
                <a:gd name="connsiteY6" fmla="*/ 496543 h 609600"/>
                <a:gd name="connsiteX7" fmla="*/ 196816 w 609600"/>
                <a:gd name="connsiteY7" fmla="*/ 487389 h 609600"/>
                <a:gd name="connsiteX8" fmla="*/ 205960 w 609600"/>
                <a:gd name="connsiteY8" fmla="*/ 478245 h 609600"/>
                <a:gd name="connsiteX9" fmla="*/ 403649 w 609600"/>
                <a:gd name="connsiteY9" fmla="*/ 478245 h 609600"/>
                <a:gd name="connsiteX10" fmla="*/ 412793 w 609600"/>
                <a:gd name="connsiteY10" fmla="*/ 487389 h 609600"/>
                <a:gd name="connsiteX11" fmla="*/ 403649 w 609600"/>
                <a:gd name="connsiteY11" fmla="*/ 496543 h 609600"/>
                <a:gd name="connsiteX12" fmla="*/ 311900 w 609600"/>
                <a:gd name="connsiteY12" fmla="*/ 467394 h 609600"/>
                <a:gd name="connsiteX13" fmla="*/ 304800 w 609600"/>
                <a:gd name="connsiteY13" fmla="*/ 470780 h 609600"/>
                <a:gd name="connsiteX14" fmla="*/ 297691 w 609600"/>
                <a:gd name="connsiteY14" fmla="*/ 467394 h 609600"/>
                <a:gd name="connsiteX15" fmla="*/ 188620 w 609600"/>
                <a:gd name="connsiteY15" fmla="*/ 228281 h 609600"/>
                <a:gd name="connsiteX16" fmla="*/ 304809 w 609600"/>
                <a:gd name="connsiteY16" fmla="*/ 113057 h 609600"/>
                <a:gd name="connsiteX17" fmla="*/ 421009 w 609600"/>
                <a:gd name="connsiteY17" fmla="*/ 228281 h 609600"/>
                <a:gd name="connsiteX18" fmla="*/ 311900 w 609600"/>
                <a:gd name="connsiteY18" fmla="*/ 46739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9600" h="609600">
                  <a:moveTo>
                    <a:pt x="304800" y="0"/>
                  </a:moveTo>
                  <a:cubicBezTo>
                    <a:pt x="136466" y="0"/>
                    <a:pt x="0" y="136457"/>
                    <a:pt x="0" y="304800"/>
                  </a:cubicBezTo>
                  <a:cubicBezTo>
                    <a:pt x="0" y="473134"/>
                    <a:pt x="136466" y="609600"/>
                    <a:pt x="304800" y="609600"/>
                  </a:cubicBezTo>
                  <a:cubicBezTo>
                    <a:pt x="473134" y="609600"/>
                    <a:pt x="609600" y="473134"/>
                    <a:pt x="609600" y="304800"/>
                  </a:cubicBezTo>
                  <a:cubicBezTo>
                    <a:pt x="609600" y="136457"/>
                    <a:pt x="473134" y="0"/>
                    <a:pt x="304800" y="0"/>
                  </a:cubicBezTo>
                  <a:close/>
                  <a:moveTo>
                    <a:pt x="403649" y="496543"/>
                  </a:moveTo>
                  <a:lnTo>
                    <a:pt x="205960" y="496543"/>
                  </a:lnTo>
                  <a:cubicBezTo>
                    <a:pt x="200905" y="496543"/>
                    <a:pt x="196816" y="492444"/>
                    <a:pt x="196816" y="487389"/>
                  </a:cubicBezTo>
                  <a:cubicBezTo>
                    <a:pt x="196816" y="482344"/>
                    <a:pt x="200905" y="478245"/>
                    <a:pt x="205960" y="478245"/>
                  </a:cubicBezTo>
                  <a:lnTo>
                    <a:pt x="403649" y="478245"/>
                  </a:lnTo>
                  <a:cubicBezTo>
                    <a:pt x="408695" y="478245"/>
                    <a:pt x="412793" y="482344"/>
                    <a:pt x="412793" y="487389"/>
                  </a:cubicBezTo>
                  <a:cubicBezTo>
                    <a:pt x="412793" y="492454"/>
                    <a:pt x="408695" y="496543"/>
                    <a:pt x="403649" y="496543"/>
                  </a:cubicBezTo>
                  <a:close/>
                  <a:moveTo>
                    <a:pt x="311900" y="467394"/>
                  </a:moveTo>
                  <a:cubicBezTo>
                    <a:pt x="310155" y="469542"/>
                    <a:pt x="307557" y="470780"/>
                    <a:pt x="304800" y="470780"/>
                  </a:cubicBezTo>
                  <a:cubicBezTo>
                    <a:pt x="302043" y="470780"/>
                    <a:pt x="299426" y="469533"/>
                    <a:pt x="297691" y="467394"/>
                  </a:cubicBezTo>
                  <a:cubicBezTo>
                    <a:pt x="293246" y="461889"/>
                    <a:pt x="188620" y="331604"/>
                    <a:pt x="188620" y="228281"/>
                  </a:cubicBezTo>
                  <a:cubicBezTo>
                    <a:pt x="188620" y="164751"/>
                    <a:pt x="240745" y="113057"/>
                    <a:pt x="304809" y="113057"/>
                  </a:cubicBezTo>
                  <a:cubicBezTo>
                    <a:pt x="368883" y="113057"/>
                    <a:pt x="421009" y="164751"/>
                    <a:pt x="421009" y="228281"/>
                  </a:cubicBezTo>
                  <a:cubicBezTo>
                    <a:pt x="420999" y="331613"/>
                    <a:pt x="316345" y="461908"/>
                    <a:pt x="311900" y="467394"/>
                  </a:cubicBez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7DFD6E3A-3283-4211-ACC4-56EE15FCF00F}"/>
                </a:ext>
              </a:extLst>
            </p:cNvPr>
            <p:cNvSpPr/>
            <p:nvPr/>
          </p:nvSpPr>
          <p:spPr>
            <a:xfrm>
              <a:off x="6047354" y="3305617"/>
              <a:ext cx="93785" cy="93785"/>
            </a:xfrm>
            <a:custGeom>
              <a:avLst/>
              <a:gdLst>
                <a:gd name="connsiteX0" fmla="*/ 48646 w 93784"/>
                <a:gd name="connsiteY0" fmla="*/ 0 h 93784"/>
                <a:gd name="connsiteX1" fmla="*/ 0 w 93784"/>
                <a:gd name="connsiteY1" fmla="*/ 48140 h 93784"/>
                <a:gd name="connsiteX2" fmla="*/ 48646 w 93784"/>
                <a:gd name="connsiteY2" fmla="*/ 96270 h 93784"/>
                <a:gd name="connsiteX3" fmla="*/ 97311 w 93784"/>
                <a:gd name="connsiteY3" fmla="*/ 48140 h 93784"/>
                <a:gd name="connsiteX4" fmla="*/ 48646 w 93784"/>
                <a:gd name="connsiteY4" fmla="*/ 0 h 9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784" h="93784">
                  <a:moveTo>
                    <a:pt x="48646" y="0"/>
                  </a:moveTo>
                  <a:cubicBezTo>
                    <a:pt x="21814" y="0"/>
                    <a:pt x="-9" y="21589"/>
                    <a:pt x="0" y="48140"/>
                  </a:cubicBezTo>
                  <a:cubicBezTo>
                    <a:pt x="0" y="74681"/>
                    <a:pt x="21824" y="96270"/>
                    <a:pt x="48646" y="96270"/>
                  </a:cubicBezTo>
                  <a:cubicBezTo>
                    <a:pt x="75478" y="96270"/>
                    <a:pt x="97311" y="74681"/>
                    <a:pt x="97311" y="48140"/>
                  </a:cubicBezTo>
                  <a:cubicBezTo>
                    <a:pt x="97302" y="21589"/>
                    <a:pt x="75468" y="0"/>
                    <a:pt x="48646" y="0"/>
                  </a:cubicBez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515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7B8D-AC22-4008-8A3B-93F01A8B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87196" cy="1325563"/>
          </a:xfrm>
        </p:spPr>
        <p:txBody>
          <a:bodyPr/>
          <a:lstStyle/>
          <a:p>
            <a:r>
              <a:rPr lang="en-US"/>
              <a:t>NTOMBY’S WEBSITE</a:t>
            </a:r>
            <a:endParaRPr lang="en-US" dirty="0"/>
          </a:p>
        </p:txBody>
      </p:sp>
      <p:graphicFrame>
        <p:nvGraphicFramePr>
          <p:cNvPr id="4" name="Content Placeholder 3" descr="roadmap smartart">
            <a:extLst>
              <a:ext uri="{FF2B5EF4-FFF2-40B4-BE49-F238E27FC236}">
                <a16:creationId xmlns:a16="http://schemas.microsoft.com/office/drawing/2014/main" id="{8220A26B-3E73-4497-B644-24BFD8424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94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917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29AE-9AA6-476B-98A1-3B0DA962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</a:t>
            </a:r>
            <a:r>
              <a:rPr lang="en-US" b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0" scaled="0"/>
                </a:gradFill>
              </a:rPr>
              <a:t>ROADMAP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C6A1E-77CA-4EB6-9E66-FC0DF16706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tempor incididunt ut labore et dolore magna aliqua. Ut enim ad minim veniam.</a:t>
            </a:r>
          </a:p>
        </p:txBody>
      </p:sp>
      <p:graphicFrame>
        <p:nvGraphicFramePr>
          <p:cNvPr id="5" name="Content Placeholder 3" descr="roadmap smartart">
            <a:extLst>
              <a:ext uri="{FF2B5EF4-FFF2-40B4-BE49-F238E27FC236}">
                <a16:creationId xmlns:a16="http://schemas.microsoft.com/office/drawing/2014/main" id="{4B6E763D-D95F-4B31-872B-BF2FE7DA6F80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309741417"/>
              </p:ext>
            </p:extLst>
          </p:nvPr>
        </p:nvGraphicFramePr>
        <p:xfrm>
          <a:off x="838200" y="2425700"/>
          <a:ext cx="10515600" cy="393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Graphic 20" descr="Checkmark icon">
            <a:extLst>
              <a:ext uri="{FF2B5EF4-FFF2-40B4-BE49-F238E27FC236}">
                <a16:creationId xmlns:a16="http://schemas.microsoft.com/office/drawing/2014/main" id="{4E2BFB79-761F-4FB4-9BE4-2712D6B9D393}"/>
              </a:ext>
            </a:extLst>
          </p:cNvPr>
          <p:cNvSpPr/>
          <p:nvPr/>
        </p:nvSpPr>
        <p:spPr>
          <a:xfrm>
            <a:off x="11287766" y="4152106"/>
            <a:ext cx="490884" cy="490884"/>
          </a:xfrm>
          <a:custGeom>
            <a:avLst/>
            <a:gdLst>
              <a:gd name="connsiteX0" fmla="*/ 184404 w 368808"/>
              <a:gd name="connsiteY0" fmla="*/ 0 h 368808"/>
              <a:gd name="connsiteX1" fmla="*/ 0 w 368808"/>
              <a:gd name="connsiteY1" fmla="*/ 184404 h 368808"/>
              <a:gd name="connsiteX2" fmla="*/ 184404 w 368808"/>
              <a:gd name="connsiteY2" fmla="*/ 368808 h 368808"/>
              <a:gd name="connsiteX3" fmla="*/ 368808 w 368808"/>
              <a:gd name="connsiteY3" fmla="*/ 184404 h 368808"/>
              <a:gd name="connsiteX4" fmla="*/ 184404 w 368808"/>
              <a:gd name="connsiteY4" fmla="*/ 0 h 368808"/>
              <a:gd name="connsiteX5" fmla="*/ 263997 w 368808"/>
              <a:gd name="connsiteY5" fmla="*/ 102644 h 368808"/>
              <a:gd name="connsiteX6" fmla="*/ 289215 w 368808"/>
              <a:gd name="connsiteY6" fmla="*/ 125694 h 368808"/>
              <a:gd name="connsiteX7" fmla="*/ 150912 w 368808"/>
              <a:gd name="connsiteY7" fmla="*/ 278761 h 368808"/>
              <a:gd name="connsiteX8" fmla="*/ 79593 w 368808"/>
              <a:gd name="connsiteY8" fmla="*/ 207443 h 368808"/>
              <a:gd name="connsiteX9" fmla="*/ 103727 w 368808"/>
              <a:gd name="connsiteY9" fmla="*/ 183309 h 368808"/>
              <a:gd name="connsiteX10" fmla="*/ 148745 w 368808"/>
              <a:gd name="connsiteY10" fmla="*/ 228327 h 368808"/>
              <a:gd name="connsiteX11" fmla="*/ 263997 w 368808"/>
              <a:gd name="connsiteY11" fmla="*/ 102632 h 36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8808" h="368808">
                <a:moveTo>
                  <a:pt x="184404" y="0"/>
                </a:moveTo>
                <a:cubicBezTo>
                  <a:pt x="82555" y="0"/>
                  <a:pt x="0" y="82555"/>
                  <a:pt x="0" y="184404"/>
                </a:cubicBezTo>
                <a:cubicBezTo>
                  <a:pt x="0" y="286253"/>
                  <a:pt x="82555" y="368808"/>
                  <a:pt x="184404" y="368808"/>
                </a:cubicBezTo>
                <a:cubicBezTo>
                  <a:pt x="286253" y="368808"/>
                  <a:pt x="368808" y="286253"/>
                  <a:pt x="368808" y="184404"/>
                </a:cubicBezTo>
                <a:cubicBezTo>
                  <a:pt x="368808" y="82555"/>
                  <a:pt x="286253" y="0"/>
                  <a:pt x="184404" y="0"/>
                </a:cubicBezTo>
                <a:close/>
                <a:moveTo>
                  <a:pt x="263997" y="102644"/>
                </a:moveTo>
                <a:lnTo>
                  <a:pt x="289215" y="125694"/>
                </a:lnTo>
                <a:lnTo>
                  <a:pt x="150912" y="278761"/>
                </a:lnTo>
                <a:lnTo>
                  <a:pt x="79593" y="207443"/>
                </a:lnTo>
                <a:lnTo>
                  <a:pt x="103727" y="183309"/>
                </a:lnTo>
                <a:lnTo>
                  <a:pt x="148745" y="228327"/>
                </a:lnTo>
                <a:lnTo>
                  <a:pt x="263997" y="102632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7" name="Graphic 23" descr="GPS Icon">
            <a:extLst>
              <a:ext uri="{FF2B5EF4-FFF2-40B4-BE49-F238E27FC236}">
                <a16:creationId xmlns:a16="http://schemas.microsoft.com/office/drawing/2014/main" id="{AE4A7822-4C91-40A1-A66F-42A7C2A90360}"/>
              </a:ext>
            </a:extLst>
          </p:cNvPr>
          <p:cNvGrpSpPr/>
          <p:nvPr/>
        </p:nvGrpSpPr>
        <p:grpSpPr>
          <a:xfrm>
            <a:off x="488562" y="4145647"/>
            <a:ext cx="503802" cy="503802"/>
            <a:chOff x="5791200" y="3124200"/>
            <a:chExt cx="609600" cy="609600"/>
          </a:xfr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</p:grpSpPr>
        <p:sp>
          <p:nvSpPr>
            <p:cNvPr id="8" name="Freeform 25">
              <a:extLst>
                <a:ext uri="{FF2B5EF4-FFF2-40B4-BE49-F238E27FC236}">
                  <a16:creationId xmlns:a16="http://schemas.microsoft.com/office/drawing/2014/main" id="{CB7632FD-E3DC-49F0-9F99-30F0914CDF1B}"/>
                </a:ext>
              </a:extLst>
            </p:cNvPr>
            <p:cNvSpPr/>
            <p:nvPr/>
          </p:nvSpPr>
          <p:spPr>
            <a:xfrm>
              <a:off x="5791200" y="3124200"/>
              <a:ext cx="609600" cy="609600"/>
            </a:xfrm>
            <a:custGeom>
              <a:avLst/>
              <a:gdLst>
                <a:gd name="connsiteX0" fmla="*/ 304800 w 609600"/>
                <a:gd name="connsiteY0" fmla="*/ 0 h 609600"/>
                <a:gd name="connsiteX1" fmla="*/ 0 w 609600"/>
                <a:gd name="connsiteY1" fmla="*/ 304800 h 609600"/>
                <a:gd name="connsiteX2" fmla="*/ 304800 w 609600"/>
                <a:gd name="connsiteY2" fmla="*/ 609600 h 609600"/>
                <a:gd name="connsiteX3" fmla="*/ 609600 w 609600"/>
                <a:gd name="connsiteY3" fmla="*/ 304800 h 609600"/>
                <a:gd name="connsiteX4" fmla="*/ 304800 w 609600"/>
                <a:gd name="connsiteY4" fmla="*/ 0 h 609600"/>
                <a:gd name="connsiteX5" fmla="*/ 403649 w 609600"/>
                <a:gd name="connsiteY5" fmla="*/ 496543 h 609600"/>
                <a:gd name="connsiteX6" fmla="*/ 205960 w 609600"/>
                <a:gd name="connsiteY6" fmla="*/ 496543 h 609600"/>
                <a:gd name="connsiteX7" fmla="*/ 196816 w 609600"/>
                <a:gd name="connsiteY7" fmla="*/ 487389 h 609600"/>
                <a:gd name="connsiteX8" fmla="*/ 205960 w 609600"/>
                <a:gd name="connsiteY8" fmla="*/ 478245 h 609600"/>
                <a:gd name="connsiteX9" fmla="*/ 403649 w 609600"/>
                <a:gd name="connsiteY9" fmla="*/ 478245 h 609600"/>
                <a:gd name="connsiteX10" fmla="*/ 412793 w 609600"/>
                <a:gd name="connsiteY10" fmla="*/ 487389 h 609600"/>
                <a:gd name="connsiteX11" fmla="*/ 403649 w 609600"/>
                <a:gd name="connsiteY11" fmla="*/ 496543 h 609600"/>
                <a:gd name="connsiteX12" fmla="*/ 311900 w 609600"/>
                <a:gd name="connsiteY12" fmla="*/ 467394 h 609600"/>
                <a:gd name="connsiteX13" fmla="*/ 304800 w 609600"/>
                <a:gd name="connsiteY13" fmla="*/ 470780 h 609600"/>
                <a:gd name="connsiteX14" fmla="*/ 297691 w 609600"/>
                <a:gd name="connsiteY14" fmla="*/ 467394 h 609600"/>
                <a:gd name="connsiteX15" fmla="*/ 188620 w 609600"/>
                <a:gd name="connsiteY15" fmla="*/ 228281 h 609600"/>
                <a:gd name="connsiteX16" fmla="*/ 304809 w 609600"/>
                <a:gd name="connsiteY16" fmla="*/ 113057 h 609600"/>
                <a:gd name="connsiteX17" fmla="*/ 421009 w 609600"/>
                <a:gd name="connsiteY17" fmla="*/ 228281 h 609600"/>
                <a:gd name="connsiteX18" fmla="*/ 311900 w 609600"/>
                <a:gd name="connsiteY18" fmla="*/ 467394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9600" h="609600">
                  <a:moveTo>
                    <a:pt x="304800" y="0"/>
                  </a:moveTo>
                  <a:cubicBezTo>
                    <a:pt x="136466" y="0"/>
                    <a:pt x="0" y="136457"/>
                    <a:pt x="0" y="304800"/>
                  </a:cubicBezTo>
                  <a:cubicBezTo>
                    <a:pt x="0" y="473134"/>
                    <a:pt x="136466" y="609600"/>
                    <a:pt x="304800" y="609600"/>
                  </a:cubicBezTo>
                  <a:cubicBezTo>
                    <a:pt x="473134" y="609600"/>
                    <a:pt x="609600" y="473134"/>
                    <a:pt x="609600" y="304800"/>
                  </a:cubicBezTo>
                  <a:cubicBezTo>
                    <a:pt x="609600" y="136457"/>
                    <a:pt x="473134" y="0"/>
                    <a:pt x="304800" y="0"/>
                  </a:cubicBezTo>
                  <a:close/>
                  <a:moveTo>
                    <a:pt x="403649" y="496543"/>
                  </a:moveTo>
                  <a:lnTo>
                    <a:pt x="205960" y="496543"/>
                  </a:lnTo>
                  <a:cubicBezTo>
                    <a:pt x="200905" y="496543"/>
                    <a:pt x="196816" y="492444"/>
                    <a:pt x="196816" y="487389"/>
                  </a:cubicBezTo>
                  <a:cubicBezTo>
                    <a:pt x="196816" y="482344"/>
                    <a:pt x="200905" y="478245"/>
                    <a:pt x="205960" y="478245"/>
                  </a:cubicBezTo>
                  <a:lnTo>
                    <a:pt x="403649" y="478245"/>
                  </a:lnTo>
                  <a:cubicBezTo>
                    <a:pt x="408695" y="478245"/>
                    <a:pt x="412793" y="482344"/>
                    <a:pt x="412793" y="487389"/>
                  </a:cubicBezTo>
                  <a:cubicBezTo>
                    <a:pt x="412793" y="492454"/>
                    <a:pt x="408695" y="496543"/>
                    <a:pt x="403649" y="496543"/>
                  </a:cubicBezTo>
                  <a:close/>
                  <a:moveTo>
                    <a:pt x="311900" y="467394"/>
                  </a:moveTo>
                  <a:cubicBezTo>
                    <a:pt x="310155" y="469542"/>
                    <a:pt x="307557" y="470780"/>
                    <a:pt x="304800" y="470780"/>
                  </a:cubicBezTo>
                  <a:cubicBezTo>
                    <a:pt x="302043" y="470780"/>
                    <a:pt x="299426" y="469533"/>
                    <a:pt x="297691" y="467394"/>
                  </a:cubicBezTo>
                  <a:cubicBezTo>
                    <a:pt x="293246" y="461889"/>
                    <a:pt x="188620" y="331604"/>
                    <a:pt x="188620" y="228281"/>
                  </a:cubicBezTo>
                  <a:cubicBezTo>
                    <a:pt x="188620" y="164751"/>
                    <a:pt x="240745" y="113057"/>
                    <a:pt x="304809" y="113057"/>
                  </a:cubicBezTo>
                  <a:cubicBezTo>
                    <a:pt x="368883" y="113057"/>
                    <a:pt x="421009" y="164751"/>
                    <a:pt x="421009" y="228281"/>
                  </a:cubicBezTo>
                  <a:cubicBezTo>
                    <a:pt x="420999" y="331613"/>
                    <a:pt x="316345" y="461908"/>
                    <a:pt x="311900" y="467394"/>
                  </a:cubicBez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397B1E89-DBCD-44AF-8345-854585F70B34}"/>
                </a:ext>
              </a:extLst>
            </p:cNvPr>
            <p:cNvSpPr/>
            <p:nvPr/>
          </p:nvSpPr>
          <p:spPr>
            <a:xfrm>
              <a:off x="6047354" y="3305617"/>
              <a:ext cx="93785" cy="93785"/>
            </a:xfrm>
            <a:custGeom>
              <a:avLst/>
              <a:gdLst>
                <a:gd name="connsiteX0" fmla="*/ 48646 w 93784"/>
                <a:gd name="connsiteY0" fmla="*/ 0 h 93784"/>
                <a:gd name="connsiteX1" fmla="*/ 0 w 93784"/>
                <a:gd name="connsiteY1" fmla="*/ 48140 h 93784"/>
                <a:gd name="connsiteX2" fmla="*/ 48646 w 93784"/>
                <a:gd name="connsiteY2" fmla="*/ 96270 h 93784"/>
                <a:gd name="connsiteX3" fmla="*/ 97311 w 93784"/>
                <a:gd name="connsiteY3" fmla="*/ 48140 h 93784"/>
                <a:gd name="connsiteX4" fmla="*/ 48646 w 93784"/>
                <a:gd name="connsiteY4" fmla="*/ 0 h 9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784" h="93784">
                  <a:moveTo>
                    <a:pt x="48646" y="0"/>
                  </a:moveTo>
                  <a:cubicBezTo>
                    <a:pt x="21814" y="0"/>
                    <a:pt x="-9" y="21589"/>
                    <a:pt x="0" y="48140"/>
                  </a:cubicBezTo>
                  <a:cubicBezTo>
                    <a:pt x="0" y="74681"/>
                    <a:pt x="21824" y="96270"/>
                    <a:pt x="48646" y="96270"/>
                  </a:cubicBezTo>
                  <a:cubicBezTo>
                    <a:pt x="75478" y="96270"/>
                    <a:pt x="97311" y="74681"/>
                    <a:pt x="97311" y="48140"/>
                  </a:cubicBezTo>
                  <a:cubicBezTo>
                    <a:pt x="97302" y="21589"/>
                    <a:pt x="75468" y="0"/>
                    <a:pt x="48646" y="0"/>
                  </a:cubicBezTo>
                  <a:close/>
                </a:path>
              </a:pathLst>
            </a:custGeom>
            <a:grpFill/>
            <a:ln w="9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955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ol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2387"/>
      </a:accent1>
      <a:accent2>
        <a:srgbClr val="E94057"/>
      </a:accent2>
      <a:accent3>
        <a:srgbClr val="F27120"/>
      </a:accent3>
      <a:accent4>
        <a:srgbClr val="FFC000"/>
      </a:accent4>
      <a:accent5>
        <a:srgbClr val="F9C7CE"/>
      </a:accent5>
      <a:accent6>
        <a:srgbClr val="F2CEF1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line from SmartArt_06_AE_MO - v5" id="{F1D9F28E-3572-41E0-A15B-747FE2A1B81E}" vid="{E63A1E93-5892-407B-B93E-8A36443B3E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6A527C-6602-4796-B40B-26E0B5D4CDC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6A21650-0A48-421D-B899-A4DF6701D5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4DB83B-F2B1-420B-8400-4B877ED68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product roadmap</Template>
  <TotalTime>0</TotalTime>
  <Words>272</Words>
  <Application>Microsoft Office PowerPoint</Application>
  <PresentationFormat>Widescreen</PresentationFormat>
  <Paragraphs>33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Rockwell</vt:lpstr>
      <vt:lpstr>Tw Cen MT</vt:lpstr>
      <vt:lpstr>Office Theme</vt:lpstr>
      <vt:lpstr>NTOMBY’S ROADMAP</vt:lpstr>
      <vt:lpstr>PRODUCT ROADMAP</vt:lpstr>
      <vt:lpstr>NTOMBY’S WEBSITE</vt:lpstr>
      <vt:lpstr>PRODUCT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2020-02-14T11:39:32Z</dcterms:created>
  <dcterms:modified xsi:type="dcterms:W3CDTF">2020-02-14T12:41:07Z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