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E017-C2D4-437A-9373-E11325CBB3B4}" type="datetimeFigureOut">
              <a:rPr lang="en-ZA" smtClean="0"/>
              <a:t>2025/02/27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80DB0-0942-4EA3-8102-AF7341C5F6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251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80DB0-0942-4EA3-8102-AF7341C5F68E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82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0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6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8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9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1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5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1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43ACB8-1242-4C4C-90AA-699258A1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2DD9C8-F179-4CA2-992F-CD5C98BE7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1615" y="761999"/>
            <a:ext cx="5314769" cy="533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BB6075D5-9F74-0DBB-D915-2C2F4B0C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3423" r="20079" b="2"/>
          <a:stretch/>
        </p:blipFill>
        <p:spPr>
          <a:xfrm>
            <a:off x="885395" y="761998"/>
            <a:ext cx="5334002" cy="533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EE55A0-0D67-E0C1-A90C-218A85A9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078" y="1092694"/>
            <a:ext cx="3816169" cy="2731715"/>
          </a:xfrm>
        </p:spPr>
        <p:txBody>
          <a:bodyPr anchor="t">
            <a:normAutofit/>
          </a:bodyPr>
          <a:lstStyle/>
          <a:p>
            <a:pPr algn="ctr"/>
            <a:r>
              <a:rPr lang="en-US" sz="40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ngsana New" panose="020B0502040204020203" pitchFamily="18" charset="-34"/>
                <a:cs typeface="Angsana New" panose="020B0502040204020203" pitchFamily="18" charset="-34"/>
              </a:rPr>
              <a:t>THE GLAMHIVE</a:t>
            </a:r>
            <a:endParaRPr lang="en-ZA" sz="40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44B07-C834-361F-0812-4244D67FD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7368"/>
            <a:ext cx="4056790" cy="71281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highlight>
                  <a:srgbClr val="000000"/>
                </a:highlight>
                <a:latin typeface="Amasis MT Pro Light" panose="020F0502020204030204" pitchFamily="18" charset="0"/>
              </a:rPr>
              <a:t>WHERE BEAUTY MEETS ELEGENCE</a:t>
            </a:r>
            <a:endParaRPr lang="en-ZA" b="1" dirty="0">
              <a:solidFill>
                <a:srgbClr val="FFFFFF"/>
              </a:solidFill>
              <a:highlight>
                <a:srgbClr val="000000"/>
              </a:highlight>
              <a:latin typeface="Amasis MT Pro Light" panose="020F05020202040302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62FDE5-AF1D-419E-954D-34CD4096C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02154" y="458641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69FBD-090A-4ECB-B50F-4CFEA7C10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700" y="762000"/>
            <a:ext cx="5314769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with a crown&#10;&#10;AI-generated content may be incorrect.">
            <a:extLst>
              <a:ext uri="{FF2B5EF4-FFF2-40B4-BE49-F238E27FC236}">
                <a16:creationId xmlns:a16="http://schemas.microsoft.com/office/drawing/2014/main" id="{D8A899AB-2E9D-40D3-2A7D-DF7F28832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17" y="761999"/>
            <a:ext cx="5327468" cy="5333999"/>
          </a:xfrm>
          <a:prstGeom prst="rect">
            <a:avLst/>
          </a:prstGeom>
        </p:spPr>
      </p:pic>
      <p:pic>
        <p:nvPicPr>
          <p:cNvPr id="12" name="Picture 11" descr="A black letter with a white background&#10;&#10;AI-generated content may be incorrect.">
            <a:extLst>
              <a:ext uri="{FF2B5EF4-FFF2-40B4-BE49-F238E27FC236}">
                <a16:creationId xmlns:a16="http://schemas.microsoft.com/office/drawing/2014/main" id="{2C40E373-0321-5BBC-ED1F-900986CB6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78" y="2763115"/>
            <a:ext cx="4228337" cy="2063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A08096-4A3C-50F2-4811-E848092FD0F5}"/>
              </a:ext>
            </a:extLst>
          </p:cNvPr>
          <p:cNvSpPr txBox="1"/>
          <p:nvPr/>
        </p:nvSpPr>
        <p:spPr>
          <a:xfrm>
            <a:off x="6108700" y="6215388"/>
            <a:ext cx="483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By: Smart Techs</a:t>
            </a:r>
            <a:endParaRPr lang="en-ZA" sz="28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6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with bright makeup">
            <a:extLst>
              <a:ext uri="{FF2B5EF4-FFF2-40B4-BE49-F238E27FC236}">
                <a16:creationId xmlns:a16="http://schemas.microsoft.com/office/drawing/2014/main" id="{A83F69FD-A72D-C2E8-5EB4-4EE3800C5A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5" r="-1" b="2265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5A2C4D-2504-0514-624E-0660220E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TABLE OF CONTENT</a:t>
            </a:r>
            <a:endParaRPr lang="en-ZA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5C991A-1355-11B9-98C0-2DD22A42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CONTENT CREATION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BUSINESS PURPOSE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TARGET AUDIENCE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BUSINESS GOALS</a:t>
            </a:r>
          </a:p>
        </p:txBody>
      </p:sp>
    </p:spTree>
    <p:extLst>
      <p:ext uri="{BB962C8B-B14F-4D97-AF65-F5344CB8AC3E}">
        <p14:creationId xmlns:p14="http://schemas.microsoft.com/office/powerpoint/2010/main" val="142650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7F90F-9A82-4D1F-B341-4B1A9113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689" y="-177145"/>
            <a:ext cx="4202470" cy="113448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INTRODUCTION</a:t>
            </a:r>
            <a:endParaRPr lang="en-ZA" dirty="0"/>
          </a:p>
        </p:txBody>
      </p:sp>
      <p:pic>
        <p:nvPicPr>
          <p:cNvPr id="5" name="Content Placeholder 4" descr="A person with her hand on her neck&#10;&#10;AI-generated content may be incorrect.">
            <a:extLst>
              <a:ext uri="{FF2B5EF4-FFF2-40B4-BE49-F238E27FC236}">
                <a16:creationId xmlns:a16="http://schemas.microsoft.com/office/drawing/2014/main" id="{BCB0E58E-FBFD-3772-662F-392FA4DFB2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4" b="16054"/>
          <a:stretch/>
        </p:blipFill>
        <p:spPr>
          <a:xfrm>
            <a:off x="-12601" y="-1"/>
            <a:ext cx="6112450" cy="6858000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30D59B8-5CFE-F5B0-D23B-AE65078C8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345" y="735947"/>
            <a:ext cx="3923814" cy="2484789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6400" dirty="0"/>
              <a:t>Are you a beauty professional looking to attract more clients and streamline your booking process? </a:t>
            </a:r>
          </a:p>
          <a:p>
            <a:pPr algn="ctr"/>
            <a:r>
              <a:rPr lang="en-US" sz="6400" dirty="0"/>
              <a:t>Glam Hive is here to help you grow your business by offering a dedicated platform where you can promote your services, showcase your work and simplify appointments. </a:t>
            </a:r>
          </a:p>
          <a:p>
            <a:pPr algn="ctr"/>
            <a:r>
              <a:rPr lang="en-US" sz="6400" dirty="0"/>
              <a:t>Our platform makes it easy for new customers to find you and learn more about what you offer</a:t>
            </a:r>
          </a:p>
          <a:p>
            <a:pPr algn="ctr"/>
            <a:r>
              <a:rPr lang="en-US" sz="6400" dirty="0"/>
              <a:t>Let your clients book an appointments directly through our website with ease. No more missed calls, or double booking, just a smooth, hassle-free booking experience.</a:t>
            </a:r>
          </a:p>
          <a:p>
            <a:pPr algn="ctr"/>
            <a:r>
              <a:rPr lang="en-US" sz="6400" dirty="0"/>
              <a:t>Stay organized by managing your appointments and availability in one convenient place. Send reminders and updates to clients to reduce no-shows.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9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19A95D9-130B-4728-8B82-CDB9D80B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oup of makeup brushes in a container&#10;&#10;AI-generated content may be incorrect.">
            <a:extLst>
              <a:ext uri="{FF2B5EF4-FFF2-40B4-BE49-F238E27FC236}">
                <a16:creationId xmlns:a16="http://schemas.microsoft.com/office/drawing/2014/main" id="{DCF4E7D6-8884-22F5-CC95-10EA3FF51F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1"/>
          <a:stretch/>
        </p:blipFill>
        <p:spPr>
          <a:xfrm>
            <a:off x="0" y="2520"/>
            <a:ext cx="12191980" cy="6855480"/>
          </a:xfrm>
          <a:prstGeom prst="rect">
            <a:avLst/>
          </a:prstGeom>
        </p:spPr>
      </p:pic>
      <p:sp>
        <p:nvSpPr>
          <p:cNvPr id="39" name="Content Placeholder 30">
            <a:extLst>
              <a:ext uri="{FF2B5EF4-FFF2-40B4-BE49-F238E27FC236}">
                <a16:creationId xmlns:a16="http://schemas.microsoft.com/office/drawing/2014/main" id="{B44EBCDB-CE52-987E-A3C2-7B258D86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916" y="277094"/>
            <a:ext cx="8531444" cy="1940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PURPOSE AND OUR AUDIENCES</a:t>
            </a:r>
            <a:endParaRPr lang="en-US" sz="2800" b="1" dirty="0">
              <a:solidFill>
                <a:srgbClr val="FF00FF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178F814-342A-4489-94FD-6CE1D0DC5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840303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D0AD5B-6B4F-0B3D-D140-B2B46CEDB5B2}"/>
              </a:ext>
            </a:extLst>
          </p:cNvPr>
          <p:cNvSpPr txBox="1"/>
          <p:nvPr/>
        </p:nvSpPr>
        <p:spPr>
          <a:xfrm>
            <a:off x="2495155" y="1248696"/>
            <a:ext cx="548148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ZA" sz="2000" b="1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Z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Bridging the digital gap between beauty service providers and their customers.</a:t>
            </a:r>
          </a:p>
          <a:p>
            <a:endParaRPr lang="en-ZA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ZA" sz="1600" dirty="0"/>
          </a:p>
          <a:p>
            <a:r>
              <a:rPr lang="en-ZA" sz="1600" b="1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AUDIENCE: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Beauty professionals seeking to give their business a digital presence.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Beauty professionals seeking to automate the booking and sales process of their services and products.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Beauty service seekers looking for an easy booking process.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0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women standing on a beach&#10;&#10;AI-generated content may be incorrect.">
            <a:extLst>
              <a:ext uri="{FF2B5EF4-FFF2-40B4-BE49-F238E27FC236}">
                <a16:creationId xmlns:a16="http://schemas.microsoft.com/office/drawing/2014/main" id="{017814D8-4576-A9CF-0F13-B4798079F8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4" r="-2" b="376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BEC2-AF98-57F9-B8E1-6D1A6CA5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BUSINESS Goals</a:t>
            </a:r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BF9A82F-4093-D070-DCB1-DFE1914A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1238864"/>
            <a:ext cx="3825025" cy="4857135"/>
          </a:xfrm>
        </p:spPr>
        <p:txBody>
          <a:bodyPr anchor="ctr">
            <a:normAutofit/>
          </a:bodyPr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Our business goal is to encourage beauty professional to manage appointments online, to reduce the need for phone calls or in person visits.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To help beauty professionals to interact with customers faster and save time.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A professional and friendly user website that can enhance your brands image and reputation.</a:t>
            </a:r>
          </a:p>
        </p:txBody>
      </p:sp>
    </p:spTree>
    <p:extLst>
      <p:ext uri="{BB962C8B-B14F-4D97-AF65-F5344CB8AC3E}">
        <p14:creationId xmlns:p14="http://schemas.microsoft.com/office/powerpoint/2010/main" val="52167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hand with long nails painted with red hearts&#10;&#10;AI-generated content may be incorrect.">
            <a:extLst>
              <a:ext uri="{FF2B5EF4-FFF2-40B4-BE49-F238E27FC236}">
                <a16:creationId xmlns:a16="http://schemas.microsoft.com/office/drawing/2014/main" id="{9A55F5D9-8451-7B4B-0CD1-68EDE8462C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EABF6-F440-6405-DD2A-14C3A907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Content creation</a:t>
            </a:r>
            <a:endParaRPr lang="en-ZA">
              <a:solidFill>
                <a:srgbClr val="FFFFFF"/>
              </a:solidFill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9ED6CA0-4818-72DE-9C41-E1842CBC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HTML we learned that text, images and links are arranged using tags such as &lt;h1&gt;, &lt;p&gt;, &lt;a&gt; and &lt;div&gt;.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CSS is what gives the web page its appearance and feel. It defines  characteristics like layout, margins , fonts and colors to style html elements.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JavaScript gives a webpage functionality and interactivity. It makes it possible for features like form validation, interactive menus and real time changes through DOM.</a:t>
            </a:r>
          </a:p>
        </p:txBody>
      </p:sp>
    </p:spTree>
    <p:extLst>
      <p:ext uri="{BB962C8B-B14F-4D97-AF65-F5344CB8AC3E}">
        <p14:creationId xmlns:p14="http://schemas.microsoft.com/office/powerpoint/2010/main" val="260990109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339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Amasis MT Pro Light</vt:lpstr>
      <vt:lpstr>Angsana New</vt:lpstr>
      <vt:lpstr>Aptos</vt:lpstr>
      <vt:lpstr>Arial</vt:lpstr>
      <vt:lpstr>Trade Gothic Next Cond</vt:lpstr>
      <vt:lpstr>Trade Gothic Next Light</vt:lpstr>
      <vt:lpstr>Wingdings</vt:lpstr>
      <vt:lpstr>PortalVTI</vt:lpstr>
      <vt:lpstr>THE GLAMHIVE</vt:lpstr>
      <vt:lpstr>TABLE OF CONTENT</vt:lpstr>
      <vt:lpstr>INTRODUCTION</vt:lpstr>
      <vt:lpstr>PowerPoint Presentation</vt:lpstr>
      <vt:lpstr>BUSINESS Goals</vt:lpstr>
      <vt:lpstr>Content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Ntombizikhona Qandashe</dc:creator>
  <cp:lastModifiedBy>Siphokuhle Ratazayo</cp:lastModifiedBy>
  <cp:revision>5</cp:revision>
  <dcterms:created xsi:type="dcterms:W3CDTF">2025-02-21T11:31:44Z</dcterms:created>
  <dcterms:modified xsi:type="dcterms:W3CDTF">2025-02-27T12:15:47Z</dcterms:modified>
</cp:coreProperties>
</file>