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15.06.2024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15.06.2024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15.06.2024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Индивидуальная работа №2</a:t>
            </a:r>
            <a:br>
              <a:rPr lang="ru-RU" sz="4000" dirty="0"/>
            </a:br>
            <a:r>
              <a:rPr lang="ru-RU" sz="4000" dirty="0"/>
              <a:t>по дисциплине «Языки программирования»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Черанёва Наталья ПМИ-10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FFDF95B-5B84-4FAF-A436-BC08134A348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89487" y="2357603"/>
            <a:ext cx="10813026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структуру стека подсчитать значение арифметического выражения, записанного в обратной польской записи (постфиксной записи) при условии, что используются знаки операций +, –, *, / и операнды являются вещественными положительными числами. Во вводимой пользователем строке числа и знаки операций разделяются одним пробелом.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AED718-EC60-49A5-9783-978AB0CC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9" y="1690688"/>
            <a:ext cx="502416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02499-C729-43A6-85B2-7DCCD452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2D4F56-B181-4EA3-B50B-01307CBFF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4550" y="2628901"/>
            <a:ext cx="7658100" cy="800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09F48F-F6AA-407F-A966-39A11B6F81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4550" y="4184331"/>
            <a:ext cx="7658100" cy="8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DC57B-5DCC-4985-9F45-4EBBA96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C530CA-474C-4738-8015-8C6DA6A00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010" y="1932144"/>
            <a:ext cx="7000874" cy="9388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Защита от введения некорректных данных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55BA797B-EB55-48FE-A193-877A2B57AF35}"/>
              </a:ext>
            </a:extLst>
          </p:cNvPr>
          <p:cNvSpPr txBox="1">
            <a:spLocks/>
          </p:cNvSpPr>
          <p:nvPr/>
        </p:nvSpPr>
        <p:spPr>
          <a:xfrm>
            <a:off x="6477000" y="1851659"/>
            <a:ext cx="5042338" cy="93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D3C55D-1B24-4F83-9820-A986112524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257" y="3112438"/>
            <a:ext cx="6311482" cy="6313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49CE9-1017-4D5F-821C-2BD86F2029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0256" y="4021474"/>
            <a:ext cx="6311483" cy="6313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65348B-8E53-4B67-8BEB-AD2FBAE9BA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40256" y="4901547"/>
            <a:ext cx="6311483" cy="63138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4383A2-180C-4FEF-8E15-B0BBB701C94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40256" y="5781620"/>
            <a:ext cx="6311484" cy="6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00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76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PermianSansTypeface</vt:lpstr>
      <vt:lpstr>PermianSerifTypeface</vt:lpstr>
      <vt:lpstr>Times New Roman</vt:lpstr>
      <vt:lpstr>Тема Office</vt:lpstr>
      <vt:lpstr>Индивидуальная работа №2 по дисциплине «Языки программирования»</vt:lpstr>
      <vt:lpstr>Постановка задачи</vt:lpstr>
      <vt:lpstr>Алгоритм решения</vt:lpstr>
      <vt:lpstr>Пример работы программы</vt:lpstr>
      <vt:lpstr>Пример работы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Наталья Черанёва</cp:lastModifiedBy>
  <cp:revision>40</cp:revision>
  <dcterms:created xsi:type="dcterms:W3CDTF">2020-05-17T17:29:28Z</dcterms:created>
  <dcterms:modified xsi:type="dcterms:W3CDTF">2024-06-15T15:23:19Z</dcterms:modified>
</cp:coreProperties>
</file>