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24.01.2024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24.01.2024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24.01.2024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Индивидуальная работа №1</a:t>
            </a:r>
            <a:br>
              <a:rPr lang="ru-RU" sz="4000" dirty="0"/>
            </a:br>
            <a:r>
              <a:rPr lang="ru-RU" sz="4000" dirty="0"/>
              <a:t>по дисциплине «Языки программирования»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Черанёва Наталья ПМИ-10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FFDF95B-5B84-4FAF-A436-BC08134A348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0774" y="1820517"/>
            <a:ext cx="108130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Создать файл записей, в котором хранится информация о личном бюджете: дата транзакции, время транзакции, направление (приход / расход), категория (питание, транспорт, развлечения, зарплата, аванс, подарок и т.д.), сумма, контрагент (источник поступления средств или их получатель в зависимости от направления). Разработать и реализовать программу "Персональный бюджет", которая считывает исходную информацию и позволяет на основе неё создавать следующие отчёты: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	1. Список всех поступлений, отсортированный по дате по убыванию, за прошедшие N дней (N вводится пользователем). Для поступлений, пришедших в один день, использовать второй ключ сортировки — сумма (по убыванию).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	2. Список всех затрат заданной категории, отсортированный по следующему ключу: дата (по убыванию), контрагент (по возрастанию), сумма (по убыванию).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	3. Список всех затрат, которые были понесены в определённом временном промежутке за все даты (например, с 18.00 до 21.00 - вводится с клавиатуры пользователем), отсортированный по ключу: сумма (по убыванию), контрагент (по возрастанию).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Создать базу транзакций, включающую не менее 25 записей и на основе неё сформировать все указанные списки (можно использовать вложенные списки и словари) и на основе неё сформировать все указанные списки). </a:t>
            </a:r>
            <a:r>
              <a:rPr kumimoji="0" lang="ru-RU" altLang="ru-RU" sz="1400" b="0" i="0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Взаимодействие с базой данных обеспечивается отдельными функциями – добавление/удаление/изменение записи, вывода на экран всей базы и отдельно сформированных списков.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Интерфейс пользователя удобнее организовать в виде меню с выбором соответствующего действия. В программе обязательно наличие </a:t>
            </a:r>
            <a:r>
              <a:rPr kumimoji="0" lang="ru-RU" altLang="ru-RU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дружественного интерфейса и защиты от некорректного пользовательского ввода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 База должна содержать такие записи, чтобы во всех списках явно прослеживался заданный вид сортировки по всем ключам. Для сортировки записей использовать пирамидальную сортировку 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48C261-CB78-40C6-A041-C4D40809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544"/>
            <a:ext cx="12192000" cy="44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02499-C729-43A6-85B2-7DCCD45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F637C-FF27-4169-AE11-E98AD586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Вывод отсортированной базы транзакций.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3239B8-278E-493D-9DB0-A5197A4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2144"/>
            <a:ext cx="10430996" cy="35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DC57B-5DCC-4985-9F45-4EBBA96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C530CA-474C-4738-8015-8C6DA6A00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12630"/>
            <a:ext cx="7000874" cy="93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Защита от введения некорректных данных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55BA797B-EB55-48FE-A193-877A2B57AF35}"/>
              </a:ext>
            </a:extLst>
          </p:cNvPr>
          <p:cNvSpPr txBox="1">
            <a:spLocks/>
          </p:cNvSpPr>
          <p:nvPr/>
        </p:nvSpPr>
        <p:spPr>
          <a:xfrm>
            <a:off x="6477000" y="1851659"/>
            <a:ext cx="5042338" cy="938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606E14-0D56-43DE-9A24-1B26A42823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951467"/>
            <a:ext cx="7000875" cy="32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000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334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helvetica</vt:lpstr>
      <vt:lpstr>PermianSansTypeface</vt:lpstr>
      <vt:lpstr>PermianSerifTypeface</vt:lpstr>
      <vt:lpstr>Тема Office</vt:lpstr>
      <vt:lpstr>Индивидуальная работа №1 по дисциплине «Языки программирования»</vt:lpstr>
      <vt:lpstr>Постановка задачи</vt:lpstr>
      <vt:lpstr>Алгоритм решения</vt:lpstr>
      <vt:lpstr>Пример работы программы</vt:lpstr>
      <vt:lpstr>Пример работы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Наталья Черанёва</cp:lastModifiedBy>
  <cp:revision>37</cp:revision>
  <dcterms:created xsi:type="dcterms:W3CDTF">2020-05-17T17:29:28Z</dcterms:created>
  <dcterms:modified xsi:type="dcterms:W3CDTF">2024-01-24T20:13:25Z</dcterms:modified>
</cp:coreProperties>
</file>