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8"/>
  </p:notesMasterIdLst>
  <p:handoutMasterIdLst>
    <p:handoutMasterId r:id="rId19"/>
  </p:handoutMasterIdLst>
  <p:sldIdLst>
    <p:sldId id="259" r:id="rId2"/>
    <p:sldId id="260" r:id="rId3"/>
    <p:sldId id="262" r:id="rId4"/>
    <p:sldId id="263" r:id="rId5"/>
    <p:sldId id="267" r:id="rId6"/>
    <p:sldId id="264" r:id="rId7"/>
    <p:sldId id="265" r:id="rId8"/>
    <p:sldId id="266" r:id="rId9"/>
    <p:sldId id="268" r:id="rId10"/>
    <p:sldId id="269" r:id="rId11"/>
    <p:sldId id="270" r:id="rId12"/>
    <p:sldId id="271" r:id="rId13"/>
    <p:sldId id="273" r:id="rId14"/>
    <p:sldId id="275" r:id="rId15"/>
    <p:sldId id="276" r:id="rId16"/>
    <p:sldId id="257" r:id="rId17"/>
  </p:sldIdLst>
  <p:sldSz cx="9144000" cy="6858000" type="screen4x3"/>
  <p:notesSz cx="6797675" cy="9926638"/>
  <p:defaultTextStyle>
    <a:defPPr>
      <a:defRPr lang="fr-FR"/>
    </a:defPPr>
    <a:lvl1pPr algn="l" rtl="0" fontAlgn="base">
      <a:spcBef>
        <a:spcPct val="0"/>
      </a:spcBef>
      <a:spcAft>
        <a:spcPct val="0"/>
      </a:spcAft>
      <a:defRPr sz="2000" kern="1200">
        <a:solidFill>
          <a:schemeClr val="tx1"/>
        </a:solidFill>
        <a:latin typeface="Helvetica 45 Light"/>
        <a:ea typeface="+mn-ea"/>
        <a:cs typeface="+mn-cs"/>
      </a:defRPr>
    </a:lvl1pPr>
    <a:lvl2pPr marL="457200" algn="l" rtl="0" fontAlgn="base">
      <a:spcBef>
        <a:spcPct val="0"/>
      </a:spcBef>
      <a:spcAft>
        <a:spcPct val="0"/>
      </a:spcAft>
      <a:defRPr sz="2000" kern="1200">
        <a:solidFill>
          <a:schemeClr val="tx1"/>
        </a:solidFill>
        <a:latin typeface="Helvetica 45 Light"/>
        <a:ea typeface="+mn-ea"/>
        <a:cs typeface="+mn-cs"/>
      </a:defRPr>
    </a:lvl2pPr>
    <a:lvl3pPr marL="914400" algn="l" rtl="0" fontAlgn="base">
      <a:spcBef>
        <a:spcPct val="0"/>
      </a:spcBef>
      <a:spcAft>
        <a:spcPct val="0"/>
      </a:spcAft>
      <a:defRPr sz="2000" kern="1200">
        <a:solidFill>
          <a:schemeClr val="tx1"/>
        </a:solidFill>
        <a:latin typeface="Helvetica 45 Light"/>
        <a:ea typeface="+mn-ea"/>
        <a:cs typeface="+mn-cs"/>
      </a:defRPr>
    </a:lvl3pPr>
    <a:lvl4pPr marL="1371600" algn="l" rtl="0" fontAlgn="base">
      <a:spcBef>
        <a:spcPct val="0"/>
      </a:spcBef>
      <a:spcAft>
        <a:spcPct val="0"/>
      </a:spcAft>
      <a:defRPr sz="2000" kern="1200">
        <a:solidFill>
          <a:schemeClr val="tx1"/>
        </a:solidFill>
        <a:latin typeface="Helvetica 45 Light"/>
        <a:ea typeface="+mn-ea"/>
        <a:cs typeface="+mn-cs"/>
      </a:defRPr>
    </a:lvl4pPr>
    <a:lvl5pPr marL="1828800" algn="l" rtl="0" fontAlgn="base">
      <a:spcBef>
        <a:spcPct val="0"/>
      </a:spcBef>
      <a:spcAft>
        <a:spcPct val="0"/>
      </a:spcAft>
      <a:defRPr sz="2000" kern="1200">
        <a:solidFill>
          <a:schemeClr val="tx1"/>
        </a:solidFill>
        <a:latin typeface="Helvetica 45 Light"/>
        <a:ea typeface="+mn-ea"/>
        <a:cs typeface="+mn-cs"/>
      </a:defRPr>
    </a:lvl5pPr>
    <a:lvl6pPr marL="2286000" algn="l" defTabSz="914400" rtl="0" eaLnBrk="1" latinLnBrk="0" hangingPunct="1">
      <a:defRPr sz="2000" kern="1200">
        <a:solidFill>
          <a:schemeClr val="tx1"/>
        </a:solidFill>
        <a:latin typeface="Helvetica 45 Light"/>
        <a:ea typeface="+mn-ea"/>
        <a:cs typeface="+mn-cs"/>
      </a:defRPr>
    </a:lvl6pPr>
    <a:lvl7pPr marL="2743200" algn="l" defTabSz="914400" rtl="0" eaLnBrk="1" latinLnBrk="0" hangingPunct="1">
      <a:defRPr sz="2000" kern="1200">
        <a:solidFill>
          <a:schemeClr val="tx1"/>
        </a:solidFill>
        <a:latin typeface="Helvetica 45 Light"/>
        <a:ea typeface="+mn-ea"/>
        <a:cs typeface="+mn-cs"/>
      </a:defRPr>
    </a:lvl7pPr>
    <a:lvl8pPr marL="3200400" algn="l" defTabSz="914400" rtl="0" eaLnBrk="1" latinLnBrk="0" hangingPunct="1">
      <a:defRPr sz="2000" kern="1200">
        <a:solidFill>
          <a:schemeClr val="tx1"/>
        </a:solidFill>
        <a:latin typeface="Helvetica 45 Light"/>
        <a:ea typeface="+mn-ea"/>
        <a:cs typeface="+mn-cs"/>
      </a:defRPr>
    </a:lvl8pPr>
    <a:lvl9pPr marL="3657600" algn="l" defTabSz="914400" rtl="0" eaLnBrk="1" latinLnBrk="0" hangingPunct="1">
      <a:defRPr sz="2000" kern="1200">
        <a:solidFill>
          <a:schemeClr val="tx1"/>
        </a:solidFill>
        <a:latin typeface="Helvetica 45 Ligh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UZEAU Blandine" initials=""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A08C57"/>
    <a:srgbClr val="606367"/>
    <a:srgbClr val="CC9900"/>
    <a:srgbClr val="B2B2B2"/>
    <a:srgbClr val="003399"/>
    <a:srgbClr val="6666FF"/>
    <a:srgbClr val="A50021"/>
    <a:srgbClr val="660033"/>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1" autoAdjust="0"/>
    <p:restoredTop sz="84010" autoAdjust="0"/>
  </p:normalViewPr>
  <p:slideViewPr>
    <p:cSldViewPr>
      <p:cViewPr>
        <p:scale>
          <a:sx n="75" d="100"/>
          <a:sy n="75" d="100"/>
        </p:scale>
        <p:origin x="-1200" y="-58"/>
      </p:cViewPr>
      <p:guideLst>
        <p:guide orient="horz" pos="2251"/>
        <p:guide orient="horz" pos="927"/>
        <p:guide orient="horz" pos="3566"/>
        <p:guide orient="horz" pos="2128"/>
        <p:guide orient="horz" pos="4247"/>
        <p:guide orient="horz" pos="2931"/>
        <p:guide orient="horz" pos="2478"/>
        <p:guide orient="horz" pos="3838"/>
        <p:guide pos="5375"/>
        <p:guide pos="3696"/>
        <p:guide pos="22"/>
        <p:guide pos="249"/>
        <p:guide pos="3878"/>
        <p:guide pos="2154"/>
        <p:guide pos="2245"/>
        <p:guide pos="6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3570" y="-72"/>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7078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fr-FR"/>
          </a:p>
        </p:txBody>
      </p:sp>
      <p:sp>
        <p:nvSpPr>
          <p:cNvPr id="127078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fr-FR"/>
          </a:p>
        </p:txBody>
      </p:sp>
      <p:sp>
        <p:nvSpPr>
          <p:cNvPr id="1270788"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fr-FR"/>
          </a:p>
        </p:txBody>
      </p:sp>
      <p:sp>
        <p:nvSpPr>
          <p:cNvPr id="1270789"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F430A19-7149-4B62-BAFA-E5BEAA16870D}" type="slidenum">
              <a:rPr lang="fr-FR"/>
              <a:pPr>
                <a:defRPr/>
              </a:pPr>
              <a:t>‹N°›</a:t>
            </a:fld>
            <a:endParaRPr lang="fr-FR"/>
          </a:p>
        </p:txBody>
      </p:sp>
    </p:spTree>
    <p:extLst>
      <p:ext uri="{BB962C8B-B14F-4D97-AF65-F5344CB8AC3E}">
        <p14:creationId xmlns:p14="http://schemas.microsoft.com/office/powerpoint/2010/main" val="2865884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0785" tIns="45392" rIns="90785" bIns="45392" numCol="1" anchor="t" anchorCtr="0" compatLnSpc="1">
            <a:prstTxWarp prst="textNoShape">
              <a:avLst/>
            </a:prstTxWarp>
          </a:bodyPr>
          <a:lstStyle>
            <a:lvl1pPr defTabSz="908050">
              <a:defRPr sz="1200">
                <a:latin typeface="Arial" charset="0"/>
              </a:defRPr>
            </a:lvl1pPr>
          </a:lstStyle>
          <a:p>
            <a:pPr>
              <a:defRPr/>
            </a:pPr>
            <a:endParaRPr lang="fr-FR"/>
          </a:p>
        </p:txBody>
      </p:sp>
      <p:sp>
        <p:nvSpPr>
          <p:cNvPr id="44035" name="Rectangle 3"/>
          <p:cNvSpPr>
            <a:spLocks noGrp="1" noChangeArrowheads="1"/>
          </p:cNvSpPr>
          <p:nvPr>
            <p:ph type="dt" idx="1"/>
          </p:nvPr>
        </p:nvSpPr>
        <p:spPr bwMode="auto">
          <a:xfrm>
            <a:off x="3851275" y="0"/>
            <a:ext cx="2944813" cy="496888"/>
          </a:xfrm>
          <a:prstGeom prst="rect">
            <a:avLst/>
          </a:prstGeom>
          <a:noFill/>
          <a:ln w="9525">
            <a:noFill/>
            <a:miter lim="800000"/>
            <a:headEnd/>
            <a:tailEnd/>
          </a:ln>
          <a:effectLst/>
        </p:spPr>
        <p:txBody>
          <a:bodyPr vert="horz" wrap="square" lIns="90785" tIns="45392" rIns="90785" bIns="45392" numCol="1" anchor="t" anchorCtr="0" compatLnSpc="1">
            <a:prstTxWarp prst="textNoShape">
              <a:avLst/>
            </a:prstTxWarp>
          </a:bodyPr>
          <a:lstStyle>
            <a:lvl1pPr algn="r" defTabSz="908050">
              <a:defRPr sz="1200">
                <a:latin typeface="Arial" charset="0"/>
              </a:defRPr>
            </a:lvl1pPr>
          </a:lstStyle>
          <a:p>
            <a:pPr>
              <a:defRPr/>
            </a:pPr>
            <a:endParaRPr lang="fr-FR"/>
          </a:p>
        </p:txBody>
      </p:sp>
      <p:sp>
        <p:nvSpPr>
          <p:cNvPr id="7172" name="Rectangle 4"/>
          <p:cNvSpPr>
            <a:spLocks noGrp="1" noRot="1" noChangeAspect="1" noChangeArrowheads="1" noTextEdit="1"/>
          </p:cNvSpPr>
          <p:nvPr>
            <p:ph type="sldImg" idx="2"/>
          </p:nvPr>
        </p:nvSpPr>
        <p:spPr bwMode="auto">
          <a:xfrm>
            <a:off x="919163" y="744538"/>
            <a:ext cx="4962525" cy="37211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681038" y="4714875"/>
            <a:ext cx="5435600" cy="4467225"/>
          </a:xfrm>
          <a:prstGeom prst="rect">
            <a:avLst/>
          </a:prstGeom>
          <a:noFill/>
          <a:ln w="9525">
            <a:noFill/>
            <a:miter lim="800000"/>
            <a:headEnd/>
            <a:tailEnd/>
          </a:ln>
          <a:effectLst/>
        </p:spPr>
        <p:txBody>
          <a:bodyPr vert="horz" wrap="square" lIns="90785" tIns="45392" rIns="90785" bIns="45392"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44038" name="Rectangle 6"/>
          <p:cNvSpPr>
            <a:spLocks noGrp="1" noChangeArrowheads="1"/>
          </p:cNvSpPr>
          <p:nvPr>
            <p:ph type="ftr" sz="quarter" idx="4"/>
          </p:nvPr>
        </p:nvSpPr>
        <p:spPr bwMode="auto">
          <a:xfrm>
            <a:off x="0" y="9428163"/>
            <a:ext cx="2944813" cy="496887"/>
          </a:xfrm>
          <a:prstGeom prst="rect">
            <a:avLst/>
          </a:prstGeom>
          <a:noFill/>
          <a:ln w="9525">
            <a:noFill/>
            <a:miter lim="800000"/>
            <a:headEnd/>
            <a:tailEnd/>
          </a:ln>
          <a:effectLst/>
        </p:spPr>
        <p:txBody>
          <a:bodyPr vert="horz" wrap="square" lIns="90785" tIns="45392" rIns="90785" bIns="45392" numCol="1" anchor="b" anchorCtr="0" compatLnSpc="1">
            <a:prstTxWarp prst="textNoShape">
              <a:avLst/>
            </a:prstTxWarp>
          </a:bodyPr>
          <a:lstStyle>
            <a:lvl1pPr defTabSz="908050">
              <a:defRPr sz="1200">
                <a:latin typeface="Arial" charset="0"/>
              </a:defRPr>
            </a:lvl1pPr>
          </a:lstStyle>
          <a:p>
            <a:pPr>
              <a:defRPr/>
            </a:pPr>
            <a:endParaRPr lang="fr-FR"/>
          </a:p>
        </p:txBody>
      </p:sp>
      <p:sp>
        <p:nvSpPr>
          <p:cNvPr id="44039" name="Rectangle 7"/>
          <p:cNvSpPr>
            <a:spLocks noGrp="1" noChangeArrowheads="1"/>
          </p:cNvSpPr>
          <p:nvPr>
            <p:ph type="sldNum" sz="quarter" idx="5"/>
          </p:nvPr>
        </p:nvSpPr>
        <p:spPr bwMode="auto">
          <a:xfrm>
            <a:off x="3851275" y="9428163"/>
            <a:ext cx="2944813" cy="496887"/>
          </a:xfrm>
          <a:prstGeom prst="rect">
            <a:avLst/>
          </a:prstGeom>
          <a:noFill/>
          <a:ln w="9525">
            <a:noFill/>
            <a:miter lim="800000"/>
            <a:headEnd/>
            <a:tailEnd/>
          </a:ln>
          <a:effectLst/>
        </p:spPr>
        <p:txBody>
          <a:bodyPr vert="horz" wrap="square" lIns="90785" tIns="45392" rIns="90785" bIns="45392" numCol="1" anchor="b" anchorCtr="0" compatLnSpc="1">
            <a:prstTxWarp prst="textNoShape">
              <a:avLst/>
            </a:prstTxWarp>
          </a:bodyPr>
          <a:lstStyle>
            <a:lvl1pPr algn="r" defTabSz="908050">
              <a:defRPr sz="1200">
                <a:latin typeface="Arial" charset="0"/>
              </a:defRPr>
            </a:lvl1pPr>
          </a:lstStyle>
          <a:p>
            <a:pPr>
              <a:defRPr/>
            </a:pPr>
            <a:fld id="{3B1BABEF-2A01-424A-899F-00AFE3261448}" type="slidenum">
              <a:rPr lang="fr-FR"/>
              <a:pPr>
                <a:defRPr/>
              </a:pPr>
              <a:t>‹N°›</a:t>
            </a:fld>
            <a:endParaRPr lang="fr-FR"/>
          </a:p>
        </p:txBody>
      </p:sp>
    </p:spTree>
    <p:extLst>
      <p:ext uri="{BB962C8B-B14F-4D97-AF65-F5344CB8AC3E}">
        <p14:creationId xmlns:p14="http://schemas.microsoft.com/office/powerpoint/2010/main" val="2484275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sz="1200" b="1" u="sng" dirty="0" smtClean="0"/>
              <a:t>Cartouche éditorial</a:t>
            </a:r>
            <a:r>
              <a:rPr lang="fr-FR" sz="1200" b="1" i="1" u="none" dirty="0" smtClean="0"/>
              <a:t> </a:t>
            </a:r>
            <a:r>
              <a:rPr lang="fr-FR" sz="1200" b="1" dirty="0" smtClean="0"/>
              <a:t>: </a:t>
            </a:r>
          </a:p>
          <a:p>
            <a:pPr marL="0" indent="0">
              <a:buNone/>
            </a:pPr>
            <a:r>
              <a:rPr lang="fr-FR" sz="1200" b="1" kern="1200" dirty="0" smtClean="0">
                <a:solidFill>
                  <a:schemeClr val="tx1"/>
                </a:solidFill>
                <a:effectLst/>
                <a:latin typeface="Arial" charset="0"/>
                <a:ea typeface="+mn-ea"/>
                <a:cs typeface="+mn-cs"/>
              </a:rPr>
              <a:t>Client</a:t>
            </a:r>
            <a:r>
              <a:rPr lang="fr-FR" sz="1200" kern="1200" dirty="0" smtClean="0">
                <a:solidFill>
                  <a:schemeClr val="tx1"/>
                </a:solidFill>
                <a:effectLst/>
                <a:latin typeface="Arial" charset="0"/>
                <a:ea typeface="+mn-ea"/>
                <a:cs typeface="+mn-cs"/>
              </a:rPr>
              <a:t> :	&lt;Client&gt;</a:t>
            </a:r>
          </a:p>
          <a:p>
            <a:pPr marL="0" indent="0">
              <a:buNone/>
            </a:pPr>
            <a:r>
              <a:rPr lang="fr-FR" sz="1200" b="1" kern="1200" dirty="0" smtClean="0">
                <a:solidFill>
                  <a:schemeClr val="tx1"/>
                </a:solidFill>
                <a:effectLst/>
                <a:latin typeface="Arial" charset="0"/>
                <a:ea typeface="+mn-ea"/>
                <a:cs typeface="+mn-cs"/>
              </a:rPr>
              <a:t>Projet </a:t>
            </a:r>
            <a:r>
              <a:rPr lang="fr-FR" sz="1200" kern="1200" dirty="0" smtClean="0">
                <a:solidFill>
                  <a:schemeClr val="tx1"/>
                </a:solidFill>
                <a:effectLst/>
                <a:latin typeface="Arial" charset="0"/>
                <a:ea typeface="+mn-ea"/>
                <a:cs typeface="+mn-cs"/>
              </a:rPr>
              <a:t>: 	&lt;nom</a:t>
            </a:r>
            <a:r>
              <a:rPr lang="fr-FR" sz="1200" kern="1200" baseline="0" dirty="0" smtClean="0">
                <a:solidFill>
                  <a:schemeClr val="tx1"/>
                </a:solidFill>
                <a:effectLst/>
                <a:latin typeface="Arial" charset="0"/>
                <a:ea typeface="+mn-ea"/>
                <a:cs typeface="+mn-cs"/>
              </a:rPr>
              <a:t> du projet&gt;</a:t>
            </a:r>
          </a:p>
          <a:p>
            <a:r>
              <a:rPr lang="fr-FR" sz="1200" b="1" kern="1200" dirty="0" smtClean="0">
                <a:solidFill>
                  <a:schemeClr val="tx1"/>
                </a:solidFill>
                <a:effectLst/>
                <a:latin typeface="Arial" charset="0"/>
                <a:ea typeface="+mn-ea"/>
                <a:cs typeface="+mn-cs"/>
              </a:rPr>
              <a:t>Niveau de diffusion </a:t>
            </a:r>
            <a:r>
              <a:rPr lang="fr-FR" sz="1200" kern="1200" dirty="0" smtClean="0">
                <a:solidFill>
                  <a:schemeClr val="tx1"/>
                </a:solidFill>
                <a:effectLst/>
                <a:latin typeface="Arial" charset="0"/>
                <a:ea typeface="+mn-ea"/>
                <a:cs typeface="+mn-cs"/>
              </a:rPr>
              <a:t>:</a:t>
            </a:r>
            <a:r>
              <a:rPr lang="fr-FR" sz="1200" kern="1200" baseline="0" dirty="0" smtClean="0">
                <a:solidFill>
                  <a:schemeClr val="tx1"/>
                </a:solidFill>
                <a:effectLst/>
                <a:latin typeface="Arial" charset="0"/>
                <a:ea typeface="+mn-ea"/>
                <a:cs typeface="+mn-cs"/>
              </a:rPr>
              <a:t> &lt;</a:t>
            </a:r>
            <a:r>
              <a:rPr lang="fr-FR" sz="1200" kern="1200" dirty="0" smtClean="0">
                <a:solidFill>
                  <a:schemeClr val="tx1"/>
                </a:solidFill>
                <a:effectLst/>
                <a:latin typeface="Arial" charset="0"/>
                <a:ea typeface="+mn-ea"/>
                <a:cs typeface="+mn-cs"/>
              </a:rPr>
              <a:t>D2 – Interne almerys ou</a:t>
            </a:r>
            <a:r>
              <a:rPr lang="fr-FR" sz="1200" kern="1200" baseline="0" dirty="0" smtClean="0">
                <a:solidFill>
                  <a:schemeClr val="tx1"/>
                </a:solidFill>
                <a:effectLst/>
                <a:latin typeface="Arial" charset="0"/>
                <a:ea typeface="+mn-ea"/>
                <a:cs typeface="+mn-cs"/>
              </a:rPr>
              <a:t> </a:t>
            </a:r>
            <a:r>
              <a:rPr lang="fr-FR" sz="1200" kern="1200" dirty="0" smtClean="0">
                <a:solidFill>
                  <a:schemeClr val="tx1"/>
                </a:solidFill>
                <a:effectLst/>
                <a:latin typeface="Arial" charset="0"/>
                <a:ea typeface="+mn-ea"/>
                <a:cs typeface="+mn-cs"/>
              </a:rPr>
              <a:t>D1 – Interne almerys limitée ou D0 – Confidentiel&gt; (</a:t>
            </a:r>
            <a:r>
              <a:rPr lang="fr-FR" sz="1200" u="sng" kern="1200" dirty="0" smtClean="0">
                <a:solidFill>
                  <a:schemeClr val="tx1"/>
                </a:solidFill>
                <a:effectLst/>
                <a:latin typeface="Arial" charset="0"/>
                <a:ea typeface="+mn-ea"/>
                <a:cs typeface="+mn-cs"/>
              </a:rPr>
              <a:t>reporter le</a:t>
            </a:r>
            <a:r>
              <a:rPr lang="fr-FR" sz="1200" u="sng" kern="1200" baseline="0" dirty="0" smtClean="0">
                <a:solidFill>
                  <a:schemeClr val="tx1"/>
                </a:solidFill>
                <a:effectLst/>
                <a:latin typeface="Arial" charset="0"/>
                <a:ea typeface="+mn-ea"/>
                <a:cs typeface="+mn-cs"/>
              </a:rPr>
              <a:t> niveau de diffusion dans les slides</a:t>
            </a:r>
            <a:r>
              <a:rPr lang="fr-FR" sz="1200" kern="1200" baseline="0" dirty="0" smtClean="0">
                <a:solidFill>
                  <a:schemeClr val="tx1"/>
                </a:solidFill>
                <a:effectLst/>
                <a:latin typeface="Arial" charset="0"/>
                <a:ea typeface="+mn-ea"/>
                <a:cs typeface="+mn-cs"/>
              </a:rPr>
              <a:t>)</a:t>
            </a:r>
            <a:endParaRPr lang="fr-FR" sz="1200" kern="1200" dirty="0" smtClean="0">
              <a:solidFill>
                <a:schemeClr val="tx1"/>
              </a:solidFill>
              <a:effectLst/>
              <a:latin typeface="Arial" charset="0"/>
              <a:ea typeface="+mn-ea"/>
              <a:cs typeface="+mn-cs"/>
            </a:endParaRPr>
          </a:p>
          <a:p>
            <a:pPr marL="0" indent="0">
              <a:buNone/>
            </a:pPr>
            <a:r>
              <a:rPr lang="fr-FR" sz="1200" b="1" kern="1200" dirty="0" smtClean="0">
                <a:solidFill>
                  <a:schemeClr val="tx1"/>
                </a:solidFill>
                <a:effectLst/>
                <a:latin typeface="Arial" charset="0"/>
                <a:ea typeface="+mn-ea"/>
                <a:cs typeface="+mn-cs"/>
              </a:rPr>
              <a:t>Péremption</a:t>
            </a:r>
            <a:r>
              <a:rPr lang="fr-FR" sz="1200" b="1" kern="1200" baseline="0" dirty="0" smtClean="0">
                <a:solidFill>
                  <a:schemeClr val="tx1"/>
                </a:solidFill>
                <a:effectLst/>
                <a:latin typeface="Arial" charset="0"/>
                <a:ea typeface="+mn-ea"/>
                <a:cs typeface="+mn-cs"/>
              </a:rPr>
              <a:t> &amp; Responsable d’actualisation </a:t>
            </a:r>
            <a:r>
              <a:rPr lang="fr-FR" sz="1200" b="0" kern="1200" baseline="0" dirty="0" smtClean="0">
                <a:solidFill>
                  <a:schemeClr val="tx1"/>
                </a:solidFill>
                <a:effectLst/>
                <a:latin typeface="Arial" charset="0"/>
                <a:ea typeface="+mn-ea"/>
                <a:cs typeface="+mn-cs"/>
              </a:rPr>
              <a:t>: &lt;</a:t>
            </a:r>
            <a:r>
              <a:rPr lang="fr-FR" sz="1200" b="0" kern="1200" baseline="0" dirty="0" err="1" smtClean="0">
                <a:solidFill>
                  <a:schemeClr val="tx1"/>
                </a:solidFill>
                <a:effectLst/>
                <a:latin typeface="Arial" charset="0"/>
                <a:ea typeface="+mn-ea"/>
                <a:cs typeface="+mn-cs"/>
              </a:rPr>
              <a:t>jj</a:t>
            </a:r>
            <a:r>
              <a:rPr lang="fr-FR" sz="1200" b="0" kern="1200" baseline="0" dirty="0" smtClean="0">
                <a:solidFill>
                  <a:schemeClr val="tx1"/>
                </a:solidFill>
                <a:effectLst/>
                <a:latin typeface="Arial" charset="0"/>
                <a:ea typeface="+mn-ea"/>
                <a:cs typeface="+mn-cs"/>
              </a:rPr>
              <a:t>/mm/</a:t>
            </a:r>
            <a:r>
              <a:rPr lang="fr-FR" sz="1200" b="0" kern="1200" baseline="0" dirty="0" err="1" smtClean="0">
                <a:solidFill>
                  <a:schemeClr val="tx1"/>
                </a:solidFill>
                <a:effectLst/>
                <a:latin typeface="Arial" charset="0"/>
                <a:ea typeface="+mn-ea"/>
                <a:cs typeface="+mn-cs"/>
              </a:rPr>
              <a:t>aaa</a:t>
            </a:r>
            <a:r>
              <a:rPr lang="fr-FR" sz="1200" b="0" kern="1200" baseline="0" dirty="0" smtClean="0">
                <a:solidFill>
                  <a:schemeClr val="tx1"/>
                </a:solidFill>
                <a:effectLst/>
                <a:latin typeface="Arial" charset="0"/>
                <a:ea typeface="+mn-ea"/>
                <a:cs typeface="+mn-cs"/>
              </a:rPr>
              <a:t>&gt; / &lt;Prénom Nom&gt;</a:t>
            </a:r>
          </a:p>
          <a:p>
            <a:pPr marL="0" indent="0">
              <a:buNone/>
            </a:pPr>
            <a:r>
              <a:rPr lang="fr-FR" sz="1200" b="1" kern="1200" dirty="0" smtClean="0">
                <a:solidFill>
                  <a:schemeClr val="tx1"/>
                </a:solidFill>
                <a:effectLst/>
                <a:latin typeface="Arial" charset="0"/>
                <a:ea typeface="+mn-ea"/>
                <a:cs typeface="+mn-cs"/>
              </a:rPr>
              <a:t>Références</a:t>
            </a:r>
            <a:r>
              <a:rPr lang="fr-FR" sz="1200" kern="1200" dirty="0" smtClean="0">
                <a:solidFill>
                  <a:schemeClr val="tx1"/>
                </a:solidFill>
                <a:effectLst/>
                <a:latin typeface="Arial" charset="0"/>
                <a:ea typeface="+mn-ea"/>
                <a:cs typeface="+mn-cs"/>
              </a:rPr>
              <a:t> :</a:t>
            </a:r>
            <a:r>
              <a:rPr lang="fr-FR" sz="1200" kern="1200" baseline="0" dirty="0" smtClean="0">
                <a:solidFill>
                  <a:schemeClr val="tx1"/>
                </a:solidFill>
                <a:effectLst/>
                <a:latin typeface="Arial" charset="0"/>
                <a:ea typeface="+mn-ea"/>
                <a:cs typeface="+mn-cs"/>
              </a:rPr>
              <a:t> </a:t>
            </a:r>
            <a:endParaRPr lang="fr-FR" dirty="0" smtClean="0"/>
          </a:p>
        </p:txBody>
      </p:sp>
      <p:sp>
        <p:nvSpPr>
          <p:cNvPr id="4" name="Espace réservé du numéro de diapositive 3"/>
          <p:cNvSpPr>
            <a:spLocks noGrp="1"/>
          </p:cNvSpPr>
          <p:nvPr>
            <p:ph type="sldNum" sz="quarter" idx="10"/>
          </p:nvPr>
        </p:nvSpPr>
        <p:spPr/>
        <p:txBody>
          <a:bodyPr/>
          <a:lstStyle/>
          <a:p>
            <a:pPr>
              <a:defRPr/>
            </a:pPr>
            <a:fld id="{3B1BABEF-2A01-424A-899F-00AFE3261448}" type="slidenum">
              <a:rPr lang="fr-FR" smtClean="0"/>
              <a:pPr>
                <a:defRPr/>
              </a:pPr>
              <a:t>1</a:t>
            </a:fld>
            <a:endParaRPr lang="fr-FR"/>
          </a:p>
        </p:txBody>
      </p:sp>
    </p:spTree>
    <p:extLst>
      <p:ext uri="{BB962C8B-B14F-4D97-AF65-F5344CB8AC3E}">
        <p14:creationId xmlns:p14="http://schemas.microsoft.com/office/powerpoint/2010/main" val="1288776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de garde 1">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555776" y="3293616"/>
            <a:ext cx="6336704" cy="783456"/>
          </a:xfrm>
        </p:spPr>
        <p:txBody>
          <a:bodyPr/>
          <a:lstStyle>
            <a:lvl1pPr algn="l">
              <a:defRPr lang="fr-FR" sz="3200" kern="0" dirty="0">
                <a:solidFill>
                  <a:srgbClr val="A08C57"/>
                </a:solidFill>
                <a:latin typeface="Calibri" pitchFamily="34" charset="0"/>
                <a:ea typeface="+mj-ea"/>
                <a:cs typeface="Calibri" pitchFamily="34" charset="0"/>
              </a:defRPr>
            </a:lvl1pPr>
          </a:lstStyle>
          <a:p>
            <a:r>
              <a:rPr lang="fr-FR" dirty="0" smtClean="0"/>
              <a:t>&lt;Titre&gt;</a:t>
            </a:r>
            <a:endParaRPr lang="fr-FR" dirty="0"/>
          </a:p>
        </p:txBody>
      </p:sp>
      <p:pic>
        <p:nvPicPr>
          <p:cNvPr id="4" name="Picture 2" descr="C:\Users\maya\Desktop\ppt\image fond\9.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13" y="4343400"/>
            <a:ext cx="9155112"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 2" descr="almerys+triskèl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6962" y="2370441"/>
            <a:ext cx="2572568" cy="900000"/>
          </a:xfrm>
          <a:prstGeom prst="rect">
            <a:avLst/>
          </a:prstGeom>
        </p:spPr>
      </p:pic>
      <p:sp>
        <p:nvSpPr>
          <p:cNvPr id="14" name="Espace réservé du contenu 2"/>
          <p:cNvSpPr>
            <a:spLocks noGrp="1"/>
          </p:cNvSpPr>
          <p:nvPr>
            <p:ph sz="quarter" idx="16" hasCustomPrompt="1"/>
          </p:nvPr>
        </p:nvSpPr>
        <p:spPr>
          <a:xfrm>
            <a:off x="2555776" y="5157192"/>
            <a:ext cx="6336704" cy="337749"/>
          </a:xfrm>
        </p:spPr>
        <p:txBody>
          <a:bodyPr/>
          <a:lstStyle>
            <a:lvl1pPr marL="0" indent="0">
              <a:buNone/>
              <a:defRPr sz="2000"/>
            </a:lvl1pPr>
          </a:lstStyle>
          <a:p>
            <a:pPr lvl="0"/>
            <a:r>
              <a:rPr lang="fr-FR" dirty="0" smtClean="0"/>
              <a:t>Date présentation</a:t>
            </a:r>
          </a:p>
        </p:txBody>
      </p:sp>
      <p:sp>
        <p:nvSpPr>
          <p:cNvPr id="17" name="Espace réservé du texte 16"/>
          <p:cNvSpPr>
            <a:spLocks noGrp="1"/>
          </p:cNvSpPr>
          <p:nvPr>
            <p:ph type="body" sz="quarter" idx="17" hasCustomPrompt="1"/>
          </p:nvPr>
        </p:nvSpPr>
        <p:spPr>
          <a:xfrm>
            <a:off x="2555875" y="4149725"/>
            <a:ext cx="6337300" cy="935038"/>
          </a:xfrm>
        </p:spPr>
        <p:txBody>
          <a:bodyPr/>
          <a:lstStyle>
            <a:lvl1pPr marL="0" indent="0">
              <a:buNone/>
              <a:defRPr sz="2800"/>
            </a:lvl1pPr>
          </a:lstStyle>
          <a:p>
            <a:pPr lvl="0"/>
            <a:r>
              <a:rPr lang="fr-FR" dirty="0" smtClean="0"/>
              <a:t>&lt;sous-titre&gt;</a:t>
            </a:r>
            <a:endParaRPr lang="fr-FR" dirty="0"/>
          </a:p>
        </p:txBody>
      </p:sp>
      <p:sp>
        <p:nvSpPr>
          <p:cNvPr id="19" name="Espace réservé du contenu 3"/>
          <p:cNvSpPr>
            <a:spLocks noGrp="1"/>
          </p:cNvSpPr>
          <p:nvPr>
            <p:ph sz="quarter" idx="18" hasCustomPrompt="1"/>
          </p:nvPr>
        </p:nvSpPr>
        <p:spPr>
          <a:xfrm>
            <a:off x="2557241" y="5949280"/>
            <a:ext cx="2448272" cy="337749"/>
          </a:xfrm>
        </p:spPr>
        <p:txBody>
          <a:bodyPr anchor="ctr" anchorCtr="0"/>
          <a:lstStyle>
            <a:lvl1pPr marL="0" indent="0" algn="l">
              <a:buNone/>
              <a:defRPr sz="1400"/>
            </a:lvl1pPr>
          </a:lstStyle>
          <a:p>
            <a:pPr marL="0" lvl="0" indent="0">
              <a:buNone/>
            </a:pPr>
            <a:r>
              <a:rPr lang="fr-FR" dirty="0" smtClean="0"/>
              <a:t>Version &lt;majeure&gt;.&lt;mineure&gt; du &lt;date&gt;</a:t>
            </a:r>
            <a:endParaRPr lang="fr-FR" dirty="0"/>
          </a:p>
        </p:txBody>
      </p:sp>
      <p:sp>
        <p:nvSpPr>
          <p:cNvPr id="20" name="Espace réservé du contenu 19"/>
          <p:cNvSpPr>
            <a:spLocks noGrp="1"/>
          </p:cNvSpPr>
          <p:nvPr>
            <p:ph sz="quarter" idx="21" hasCustomPrompt="1"/>
          </p:nvPr>
        </p:nvSpPr>
        <p:spPr>
          <a:xfrm>
            <a:off x="5149530" y="5944187"/>
            <a:ext cx="3742950" cy="337749"/>
          </a:xfrm>
        </p:spPr>
        <p:txBody>
          <a:bodyPr anchor="ctr" anchorCtr="0"/>
          <a:lstStyle>
            <a:lvl1pPr marL="0" indent="0" algn="r">
              <a:buNone/>
              <a:defRPr lang="fr-FR" sz="1400" smtClean="0">
                <a:effectLst/>
              </a:defRPr>
            </a:lvl1pPr>
          </a:lstStyle>
          <a:p>
            <a:r>
              <a:rPr lang="fr-FR" dirty="0" smtClean="0"/>
              <a:t>Auteur</a:t>
            </a:r>
            <a:endParaRPr lang="fr-FR" dirty="0"/>
          </a:p>
        </p:txBody>
      </p:sp>
      <p:sp>
        <p:nvSpPr>
          <p:cNvPr id="13" name="ZoneTexte 12"/>
          <p:cNvSpPr txBox="1"/>
          <p:nvPr userDrawn="1"/>
        </p:nvSpPr>
        <p:spPr bwMode="auto">
          <a:xfrm>
            <a:off x="2555777" y="6382595"/>
            <a:ext cx="942377" cy="332656"/>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r" eaLnBrk="1" hangingPunct="1">
              <a:spcBef>
                <a:spcPct val="10000"/>
              </a:spcBef>
              <a:spcAft>
                <a:spcPct val="10000"/>
              </a:spcAft>
              <a:buClr>
                <a:srgbClr val="A08C57"/>
              </a:buClr>
              <a:buSzPct val="80000"/>
              <a:buFont typeface="Wingdings" pitchFamily="2" charset="2"/>
              <a:buNone/>
              <a:defRPr lang="fr-FR" sz="900" dirty="0">
                <a:solidFill>
                  <a:srgbClr val="606367"/>
                </a:solidFill>
                <a:effectLst/>
                <a:latin typeface="Calibri"/>
                <a:ea typeface="Times New Roman"/>
                <a:cs typeface="Times New Roman"/>
              </a:defRPr>
            </a:lvl1pPr>
            <a:lvl2pPr marL="768350" indent="-285750" eaLnBrk="1" hangingPunct="1">
              <a:spcBef>
                <a:spcPct val="10000"/>
              </a:spcBef>
              <a:spcAft>
                <a:spcPct val="10000"/>
              </a:spcAft>
              <a:buClr>
                <a:srgbClr val="A08C57"/>
              </a:buClr>
              <a:buFont typeface="Wingdings" pitchFamily="2" charset="2"/>
              <a:buChar char="ü"/>
              <a:defRPr sz="1800">
                <a:solidFill>
                  <a:srgbClr val="606367"/>
                </a:solidFill>
                <a:latin typeface="Calibri" pitchFamily="34" charset="0"/>
                <a:cs typeface="Calibri" pitchFamily="34" charset="0"/>
              </a:defRPr>
            </a:lvl2pPr>
            <a:lvl3pPr marL="1187450" indent="-228600" eaLnBrk="1" hangingPunct="1">
              <a:spcBef>
                <a:spcPct val="10000"/>
              </a:spcBef>
              <a:spcAft>
                <a:spcPct val="10000"/>
              </a:spcAft>
              <a:buClr>
                <a:srgbClr val="A08C57"/>
              </a:buClr>
              <a:buFont typeface="Courier New" pitchFamily="49" charset="0"/>
              <a:buChar char="o"/>
              <a:defRPr sz="1600">
                <a:solidFill>
                  <a:srgbClr val="606367"/>
                </a:solidFill>
                <a:latin typeface="Calibri" pitchFamily="34" charset="0"/>
                <a:cs typeface="Calibri" pitchFamily="34" charset="0"/>
              </a:defRPr>
            </a:lvl3pPr>
            <a:lvl4pPr marL="1606550" indent="-228600" eaLnBrk="1" hangingPunct="1">
              <a:spcBef>
                <a:spcPct val="10000"/>
              </a:spcBef>
              <a:spcAft>
                <a:spcPct val="10000"/>
              </a:spcAft>
              <a:buClr>
                <a:srgbClr val="A08C57"/>
              </a:buClr>
              <a:buFont typeface="Arial" charset="0"/>
              <a:buChar char="•"/>
              <a:defRPr sz="1400">
                <a:solidFill>
                  <a:srgbClr val="606367"/>
                </a:solidFill>
                <a:latin typeface="Calibri" pitchFamily="34" charset="0"/>
                <a:cs typeface="Calibri" pitchFamily="34" charset="0"/>
              </a:defRPr>
            </a:lvl4pPr>
            <a:lvl5pPr marL="2057400" indent="-228600" eaLnBrk="1" hangingPunct="1">
              <a:spcBef>
                <a:spcPct val="10000"/>
              </a:spcBef>
              <a:spcAft>
                <a:spcPct val="10000"/>
              </a:spcAft>
              <a:defRPr sz="1200">
                <a:solidFill>
                  <a:srgbClr val="606367"/>
                </a:solidFill>
                <a:latin typeface="Calibri" pitchFamily="34" charset="0"/>
                <a:cs typeface="Calibri" pitchFamily="34" charset="0"/>
              </a:defRPr>
            </a:lvl5pPr>
            <a:lvl6pPr marL="2514600" indent="-228600" fontAlgn="base">
              <a:spcBef>
                <a:spcPct val="10000"/>
              </a:spcBef>
              <a:spcAft>
                <a:spcPct val="10000"/>
              </a:spcAft>
              <a:buChar char="–"/>
              <a:defRPr sz="1600">
                <a:latin typeface="+mn-lt"/>
              </a:defRPr>
            </a:lvl6pPr>
            <a:lvl7pPr marL="2971800" indent="-228600" fontAlgn="base">
              <a:spcBef>
                <a:spcPct val="10000"/>
              </a:spcBef>
              <a:spcAft>
                <a:spcPct val="10000"/>
              </a:spcAft>
              <a:buChar char="–"/>
              <a:defRPr sz="1600">
                <a:latin typeface="+mn-lt"/>
              </a:defRPr>
            </a:lvl7pPr>
            <a:lvl8pPr marL="3429000" indent="-228600" fontAlgn="base">
              <a:spcBef>
                <a:spcPct val="10000"/>
              </a:spcBef>
              <a:spcAft>
                <a:spcPct val="10000"/>
              </a:spcAft>
              <a:buChar char="–"/>
              <a:defRPr sz="1600">
                <a:latin typeface="+mn-lt"/>
              </a:defRPr>
            </a:lvl8pPr>
            <a:lvl9pPr marL="3886200" indent="-228600" fontAlgn="base">
              <a:spcBef>
                <a:spcPct val="10000"/>
              </a:spcBef>
              <a:spcAft>
                <a:spcPct val="10000"/>
              </a:spcAft>
              <a:buChar char="–"/>
              <a:defRPr sz="1600">
                <a:latin typeface="+mn-lt"/>
              </a:defRPr>
            </a:lvl9pPr>
          </a:lstStyle>
          <a:p>
            <a:pPr lvl="0" algn="l"/>
            <a:r>
              <a:rPr lang="fr-FR" sz="1400" dirty="0" smtClean="0"/>
              <a:t>Sensibilité</a:t>
            </a:r>
            <a:r>
              <a:rPr lang="fr-FR" sz="1400" baseline="0" dirty="0" smtClean="0"/>
              <a:t> : </a:t>
            </a:r>
            <a:endParaRPr lang="fr-FR" sz="1400" dirty="0" smtClean="0"/>
          </a:p>
        </p:txBody>
      </p:sp>
      <p:sp>
        <p:nvSpPr>
          <p:cNvPr id="15" name="ZoneTexte 14"/>
          <p:cNvSpPr txBox="1"/>
          <p:nvPr userDrawn="1"/>
        </p:nvSpPr>
        <p:spPr bwMode="auto">
          <a:xfrm>
            <a:off x="6228185" y="6375820"/>
            <a:ext cx="942377" cy="332656"/>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r" eaLnBrk="1" hangingPunct="1">
              <a:spcBef>
                <a:spcPct val="10000"/>
              </a:spcBef>
              <a:spcAft>
                <a:spcPct val="10000"/>
              </a:spcAft>
              <a:buClr>
                <a:srgbClr val="A08C57"/>
              </a:buClr>
              <a:buSzPct val="80000"/>
              <a:buFont typeface="Wingdings" pitchFamily="2" charset="2"/>
              <a:buNone/>
              <a:defRPr lang="fr-FR" sz="900" dirty="0">
                <a:solidFill>
                  <a:srgbClr val="606367"/>
                </a:solidFill>
                <a:effectLst/>
                <a:latin typeface="Calibri"/>
                <a:ea typeface="Times New Roman"/>
                <a:cs typeface="Times New Roman"/>
              </a:defRPr>
            </a:lvl1pPr>
            <a:lvl2pPr marL="768350" indent="-285750" eaLnBrk="1" hangingPunct="1">
              <a:spcBef>
                <a:spcPct val="10000"/>
              </a:spcBef>
              <a:spcAft>
                <a:spcPct val="10000"/>
              </a:spcAft>
              <a:buClr>
                <a:srgbClr val="A08C57"/>
              </a:buClr>
              <a:buFont typeface="Wingdings" pitchFamily="2" charset="2"/>
              <a:buChar char="ü"/>
              <a:defRPr sz="1800">
                <a:solidFill>
                  <a:srgbClr val="606367"/>
                </a:solidFill>
                <a:latin typeface="Calibri" pitchFamily="34" charset="0"/>
                <a:cs typeface="Calibri" pitchFamily="34" charset="0"/>
              </a:defRPr>
            </a:lvl2pPr>
            <a:lvl3pPr marL="1187450" indent="-228600" eaLnBrk="1" hangingPunct="1">
              <a:spcBef>
                <a:spcPct val="10000"/>
              </a:spcBef>
              <a:spcAft>
                <a:spcPct val="10000"/>
              </a:spcAft>
              <a:buClr>
                <a:srgbClr val="A08C57"/>
              </a:buClr>
              <a:buFont typeface="Courier New" pitchFamily="49" charset="0"/>
              <a:buChar char="o"/>
              <a:defRPr sz="1600">
                <a:solidFill>
                  <a:srgbClr val="606367"/>
                </a:solidFill>
                <a:latin typeface="Calibri" pitchFamily="34" charset="0"/>
                <a:cs typeface="Calibri" pitchFamily="34" charset="0"/>
              </a:defRPr>
            </a:lvl3pPr>
            <a:lvl4pPr marL="1606550" indent="-228600" eaLnBrk="1" hangingPunct="1">
              <a:spcBef>
                <a:spcPct val="10000"/>
              </a:spcBef>
              <a:spcAft>
                <a:spcPct val="10000"/>
              </a:spcAft>
              <a:buClr>
                <a:srgbClr val="A08C57"/>
              </a:buClr>
              <a:buFont typeface="Arial" charset="0"/>
              <a:buChar char="•"/>
              <a:defRPr sz="1400">
                <a:solidFill>
                  <a:srgbClr val="606367"/>
                </a:solidFill>
                <a:latin typeface="Calibri" pitchFamily="34" charset="0"/>
                <a:cs typeface="Calibri" pitchFamily="34" charset="0"/>
              </a:defRPr>
            </a:lvl4pPr>
            <a:lvl5pPr marL="2057400" indent="-228600" eaLnBrk="1" hangingPunct="1">
              <a:spcBef>
                <a:spcPct val="10000"/>
              </a:spcBef>
              <a:spcAft>
                <a:spcPct val="10000"/>
              </a:spcAft>
              <a:defRPr sz="1200">
                <a:solidFill>
                  <a:srgbClr val="606367"/>
                </a:solidFill>
                <a:latin typeface="Calibri" pitchFamily="34" charset="0"/>
                <a:cs typeface="Calibri" pitchFamily="34" charset="0"/>
              </a:defRPr>
            </a:lvl5pPr>
            <a:lvl6pPr marL="2514600" indent="-228600" fontAlgn="base">
              <a:spcBef>
                <a:spcPct val="10000"/>
              </a:spcBef>
              <a:spcAft>
                <a:spcPct val="10000"/>
              </a:spcAft>
              <a:buChar char="–"/>
              <a:defRPr sz="1600">
                <a:latin typeface="+mn-lt"/>
              </a:defRPr>
            </a:lvl6pPr>
            <a:lvl7pPr marL="2971800" indent="-228600" fontAlgn="base">
              <a:spcBef>
                <a:spcPct val="10000"/>
              </a:spcBef>
              <a:spcAft>
                <a:spcPct val="10000"/>
              </a:spcAft>
              <a:buChar char="–"/>
              <a:defRPr sz="1600">
                <a:latin typeface="+mn-lt"/>
              </a:defRPr>
            </a:lvl7pPr>
            <a:lvl8pPr marL="3429000" indent="-228600" fontAlgn="base">
              <a:spcBef>
                <a:spcPct val="10000"/>
              </a:spcBef>
              <a:spcAft>
                <a:spcPct val="10000"/>
              </a:spcAft>
              <a:buChar char="–"/>
              <a:defRPr sz="1600">
                <a:latin typeface="+mn-lt"/>
              </a:defRPr>
            </a:lvl8pPr>
            <a:lvl9pPr marL="3886200" indent="-228600" fontAlgn="base">
              <a:spcBef>
                <a:spcPct val="10000"/>
              </a:spcBef>
              <a:spcAft>
                <a:spcPct val="10000"/>
              </a:spcAft>
              <a:buChar char="–"/>
              <a:defRPr sz="1600">
                <a:latin typeface="+mn-lt"/>
              </a:defRPr>
            </a:lvl9pPr>
          </a:lstStyle>
          <a:p>
            <a:pPr lvl="0" algn="l"/>
            <a:r>
              <a:rPr lang="fr-FR" sz="1400" i="1" dirty="0" smtClean="0"/>
              <a:t>Référence</a:t>
            </a:r>
            <a:r>
              <a:rPr lang="fr-FR" sz="1400" i="1" baseline="0" dirty="0" smtClean="0"/>
              <a:t> : </a:t>
            </a:r>
            <a:endParaRPr lang="fr-FR" sz="1400" i="1" dirty="0" smtClean="0"/>
          </a:p>
        </p:txBody>
      </p:sp>
      <p:sp>
        <p:nvSpPr>
          <p:cNvPr id="16" name="Espace réservé du contenu 3"/>
          <p:cNvSpPr>
            <a:spLocks noGrp="1"/>
          </p:cNvSpPr>
          <p:nvPr>
            <p:ph sz="quarter" idx="23" hasCustomPrompt="1"/>
          </p:nvPr>
        </p:nvSpPr>
        <p:spPr>
          <a:xfrm>
            <a:off x="7170561" y="6381328"/>
            <a:ext cx="1973439" cy="337749"/>
          </a:xfrm>
        </p:spPr>
        <p:txBody>
          <a:bodyPr anchor="ctr" anchorCtr="0"/>
          <a:lstStyle>
            <a:lvl1pPr marL="0" indent="0" algn="l">
              <a:buNone/>
              <a:defRPr sz="1200" i="1"/>
            </a:lvl1pPr>
          </a:lstStyle>
          <a:p>
            <a:pPr marL="0" lvl="0" indent="0">
              <a:buNone/>
            </a:pPr>
            <a:r>
              <a:rPr lang="fr-FR" dirty="0" smtClean="0"/>
              <a:t>Référence le cas échéant</a:t>
            </a:r>
            <a:endParaRPr lang="fr-FR" dirty="0"/>
          </a:p>
        </p:txBody>
      </p:sp>
      <p:sp>
        <p:nvSpPr>
          <p:cNvPr id="18" name="Espace réservé du contenu 3"/>
          <p:cNvSpPr>
            <a:spLocks noGrp="1"/>
          </p:cNvSpPr>
          <p:nvPr>
            <p:ph sz="quarter" idx="24" hasCustomPrompt="1"/>
          </p:nvPr>
        </p:nvSpPr>
        <p:spPr>
          <a:xfrm>
            <a:off x="3491881" y="6375820"/>
            <a:ext cx="2736304" cy="337749"/>
          </a:xfrm>
        </p:spPr>
        <p:txBody>
          <a:bodyPr anchor="ctr" anchorCtr="0"/>
          <a:lstStyle>
            <a:lvl1pPr marL="0" indent="0" algn="l">
              <a:buNone/>
              <a:defRPr sz="1200" baseline="0"/>
            </a:lvl1pPr>
          </a:lstStyle>
          <a:p>
            <a:pPr marL="0" lvl="0" indent="0">
              <a:buNone/>
            </a:pPr>
            <a:r>
              <a:rPr lang="fr-FR" dirty="0" smtClean="0"/>
              <a:t>&lt;D3 – Libre / D2 – interne almerys / D1 – interne almerys limité / D0 - confidentiel</a:t>
            </a:r>
            <a:endParaRPr lang="fr-FR" dirty="0"/>
          </a:p>
        </p:txBody>
      </p:sp>
    </p:spTree>
    <p:extLst>
      <p:ext uri="{BB962C8B-B14F-4D97-AF65-F5344CB8AC3E}">
        <p14:creationId xmlns:p14="http://schemas.microsoft.com/office/powerpoint/2010/main" val="3620339230"/>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de Sommaire 1">
    <p:spTree>
      <p:nvGrpSpPr>
        <p:cNvPr id="1" name=""/>
        <p:cNvGrpSpPr/>
        <p:nvPr/>
      </p:nvGrpSpPr>
      <p:grpSpPr>
        <a:xfrm>
          <a:off x="0" y="0"/>
          <a:ext cx="0" cy="0"/>
          <a:chOff x="0" y="0"/>
          <a:chExt cx="0" cy="0"/>
        </a:xfrm>
      </p:grpSpPr>
      <p:pic>
        <p:nvPicPr>
          <p:cNvPr id="4" name="Picture 2" descr="C:\Users\maya\Desktop\ppt\image fond\9.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13" y="4343400"/>
            <a:ext cx="9155112"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re 1"/>
          <p:cNvSpPr txBox="1">
            <a:spLocks/>
          </p:cNvSpPr>
          <p:nvPr userDrawn="1"/>
        </p:nvSpPr>
        <p:spPr bwMode="auto">
          <a:xfrm>
            <a:off x="2699792" y="260648"/>
            <a:ext cx="6192688" cy="857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lang="fr-FR" sz="3200" kern="0" dirty="0">
                <a:solidFill>
                  <a:srgbClr val="606367"/>
                </a:solidFill>
                <a:latin typeface="Calibri" pitchFamily="34" charset="0"/>
                <a:ea typeface="+mj-ea"/>
                <a:cs typeface="Calibri" pitchFamily="34" charset="0"/>
              </a:defRPr>
            </a:lvl1pPr>
            <a:lvl2pPr algn="l" rtl="0" eaLnBrk="1" fontAlgn="base" hangingPunct="1">
              <a:spcBef>
                <a:spcPct val="0"/>
              </a:spcBef>
              <a:spcAft>
                <a:spcPct val="0"/>
              </a:spcAft>
              <a:defRPr sz="2800">
                <a:solidFill>
                  <a:srgbClr val="0066CC"/>
                </a:solidFill>
                <a:latin typeface="Calibri" pitchFamily="34" charset="0"/>
              </a:defRPr>
            </a:lvl2pPr>
            <a:lvl3pPr algn="l" rtl="0" eaLnBrk="1" fontAlgn="base" hangingPunct="1">
              <a:spcBef>
                <a:spcPct val="0"/>
              </a:spcBef>
              <a:spcAft>
                <a:spcPct val="0"/>
              </a:spcAft>
              <a:defRPr sz="2800">
                <a:solidFill>
                  <a:srgbClr val="0066CC"/>
                </a:solidFill>
                <a:latin typeface="Calibri" pitchFamily="34" charset="0"/>
              </a:defRPr>
            </a:lvl3pPr>
            <a:lvl4pPr algn="l" rtl="0" eaLnBrk="1" fontAlgn="base" hangingPunct="1">
              <a:spcBef>
                <a:spcPct val="0"/>
              </a:spcBef>
              <a:spcAft>
                <a:spcPct val="0"/>
              </a:spcAft>
              <a:defRPr sz="2800">
                <a:solidFill>
                  <a:srgbClr val="0066CC"/>
                </a:solidFill>
                <a:latin typeface="Calibri" pitchFamily="34" charset="0"/>
              </a:defRPr>
            </a:lvl4pPr>
            <a:lvl5pPr algn="l" rtl="0" eaLnBrk="1" fontAlgn="base" hangingPunct="1">
              <a:spcBef>
                <a:spcPct val="0"/>
              </a:spcBef>
              <a:spcAft>
                <a:spcPct val="0"/>
              </a:spcAft>
              <a:defRPr sz="2800">
                <a:solidFill>
                  <a:srgbClr val="0066CC"/>
                </a:solidFill>
                <a:latin typeface="Calibri" pitchFamily="34" charset="0"/>
              </a:defRPr>
            </a:lvl5pPr>
            <a:lvl6pPr marL="457200" algn="l" rtl="0" eaLnBrk="1" fontAlgn="base" hangingPunct="1">
              <a:spcBef>
                <a:spcPct val="0"/>
              </a:spcBef>
              <a:spcAft>
                <a:spcPct val="0"/>
              </a:spcAft>
              <a:defRPr sz="2400">
                <a:solidFill>
                  <a:schemeClr val="tx2"/>
                </a:solidFill>
                <a:latin typeface="Arial" charset="0"/>
              </a:defRPr>
            </a:lvl6pPr>
            <a:lvl7pPr marL="914400" algn="l" rtl="0" eaLnBrk="1" fontAlgn="base" hangingPunct="1">
              <a:spcBef>
                <a:spcPct val="0"/>
              </a:spcBef>
              <a:spcAft>
                <a:spcPct val="0"/>
              </a:spcAft>
              <a:defRPr sz="2400">
                <a:solidFill>
                  <a:schemeClr val="tx2"/>
                </a:solidFill>
                <a:latin typeface="Arial" charset="0"/>
              </a:defRPr>
            </a:lvl7pPr>
            <a:lvl8pPr marL="1371600" algn="l" rtl="0" eaLnBrk="1" fontAlgn="base" hangingPunct="1">
              <a:spcBef>
                <a:spcPct val="0"/>
              </a:spcBef>
              <a:spcAft>
                <a:spcPct val="0"/>
              </a:spcAft>
              <a:defRPr sz="2400">
                <a:solidFill>
                  <a:schemeClr val="tx2"/>
                </a:solidFill>
                <a:latin typeface="Arial" charset="0"/>
              </a:defRPr>
            </a:lvl8pPr>
            <a:lvl9pPr marL="1828800" algn="l" rtl="0" eaLnBrk="1" fontAlgn="base" hangingPunct="1">
              <a:spcBef>
                <a:spcPct val="0"/>
              </a:spcBef>
              <a:spcAft>
                <a:spcPct val="0"/>
              </a:spcAft>
              <a:defRPr sz="2400">
                <a:solidFill>
                  <a:schemeClr val="tx2"/>
                </a:solidFill>
                <a:latin typeface="Arial" charset="0"/>
              </a:defRPr>
            </a:lvl9pPr>
          </a:lstStyle>
          <a:p>
            <a:r>
              <a:rPr lang="fr-FR" dirty="0" smtClean="0">
                <a:solidFill>
                  <a:srgbClr val="A08C57"/>
                </a:solidFill>
              </a:rPr>
              <a:t>Sommaire</a:t>
            </a:r>
            <a:endParaRPr lang="fr-FR" dirty="0">
              <a:solidFill>
                <a:srgbClr val="A08C57"/>
              </a:solidFill>
            </a:endParaRPr>
          </a:p>
        </p:txBody>
      </p:sp>
      <p:sp>
        <p:nvSpPr>
          <p:cNvPr id="8" name="Espace réservé du contenu 7"/>
          <p:cNvSpPr>
            <a:spLocks noGrp="1"/>
          </p:cNvSpPr>
          <p:nvPr>
            <p:ph sz="quarter" idx="10"/>
          </p:nvPr>
        </p:nvSpPr>
        <p:spPr>
          <a:xfrm>
            <a:off x="2699791" y="1052737"/>
            <a:ext cx="6048921" cy="5544914"/>
          </a:xfrm>
        </p:spPr>
        <p:txBody>
          <a:bodyPr/>
          <a:lstStyle>
            <a:lvl1pPr>
              <a:defRPr sz="2000"/>
            </a:lvl1pPr>
            <a:lvl2pPr>
              <a:defRPr sz="1800"/>
            </a:lvl2pPr>
            <a:lvl3pPr>
              <a:defRPr sz="1600"/>
            </a:lvl3pPr>
            <a:lvl4pPr>
              <a:defRPr sz="14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9" name="Image 8" descr="almerys+phras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415820" y="415819"/>
            <a:ext cx="1227175" cy="395536"/>
          </a:xfrm>
          <a:prstGeom prst="rect">
            <a:avLst/>
          </a:prstGeom>
        </p:spPr>
      </p:pic>
    </p:spTree>
    <p:extLst>
      <p:ext uri="{BB962C8B-B14F-4D97-AF65-F5344CB8AC3E}">
        <p14:creationId xmlns:p14="http://schemas.microsoft.com/office/powerpoint/2010/main" val="3142322286"/>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de Sommaire 2">
    <p:spTree>
      <p:nvGrpSpPr>
        <p:cNvPr id="1" name=""/>
        <p:cNvGrpSpPr/>
        <p:nvPr/>
      </p:nvGrpSpPr>
      <p:grpSpPr>
        <a:xfrm>
          <a:off x="0" y="0"/>
          <a:ext cx="0" cy="0"/>
          <a:chOff x="0" y="0"/>
          <a:chExt cx="0" cy="0"/>
        </a:xfrm>
      </p:grpSpPr>
      <p:sp>
        <p:nvSpPr>
          <p:cNvPr id="5" name="Titre 1"/>
          <p:cNvSpPr txBox="1">
            <a:spLocks/>
          </p:cNvSpPr>
          <p:nvPr userDrawn="1"/>
        </p:nvSpPr>
        <p:spPr bwMode="auto">
          <a:xfrm>
            <a:off x="2699792" y="260648"/>
            <a:ext cx="6192688" cy="857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lang="fr-FR" sz="3200" kern="0" dirty="0">
                <a:solidFill>
                  <a:srgbClr val="606367"/>
                </a:solidFill>
                <a:latin typeface="Calibri" pitchFamily="34" charset="0"/>
                <a:ea typeface="+mj-ea"/>
                <a:cs typeface="Calibri" pitchFamily="34" charset="0"/>
              </a:defRPr>
            </a:lvl1pPr>
            <a:lvl2pPr algn="l" rtl="0" eaLnBrk="1" fontAlgn="base" hangingPunct="1">
              <a:spcBef>
                <a:spcPct val="0"/>
              </a:spcBef>
              <a:spcAft>
                <a:spcPct val="0"/>
              </a:spcAft>
              <a:defRPr sz="2800">
                <a:solidFill>
                  <a:srgbClr val="0066CC"/>
                </a:solidFill>
                <a:latin typeface="Calibri" pitchFamily="34" charset="0"/>
              </a:defRPr>
            </a:lvl2pPr>
            <a:lvl3pPr algn="l" rtl="0" eaLnBrk="1" fontAlgn="base" hangingPunct="1">
              <a:spcBef>
                <a:spcPct val="0"/>
              </a:spcBef>
              <a:spcAft>
                <a:spcPct val="0"/>
              </a:spcAft>
              <a:defRPr sz="2800">
                <a:solidFill>
                  <a:srgbClr val="0066CC"/>
                </a:solidFill>
                <a:latin typeface="Calibri" pitchFamily="34" charset="0"/>
              </a:defRPr>
            </a:lvl3pPr>
            <a:lvl4pPr algn="l" rtl="0" eaLnBrk="1" fontAlgn="base" hangingPunct="1">
              <a:spcBef>
                <a:spcPct val="0"/>
              </a:spcBef>
              <a:spcAft>
                <a:spcPct val="0"/>
              </a:spcAft>
              <a:defRPr sz="2800">
                <a:solidFill>
                  <a:srgbClr val="0066CC"/>
                </a:solidFill>
                <a:latin typeface="Calibri" pitchFamily="34" charset="0"/>
              </a:defRPr>
            </a:lvl4pPr>
            <a:lvl5pPr algn="l" rtl="0" eaLnBrk="1" fontAlgn="base" hangingPunct="1">
              <a:spcBef>
                <a:spcPct val="0"/>
              </a:spcBef>
              <a:spcAft>
                <a:spcPct val="0"/>
              </a:spcAft>
              <a:defRPr sz="2800">
                <a:solidFill>
                  <a:srgbClr val="0066CC"/>
                </a:solidFill>
                <a:latin typeface="Calibri" pitchFamily="34" charset="0"/>
              </a:defRPr>
            </a:lvl5pPr>
            <a:lvl6pPr marL="457200" algn="l" rtl="0" eaLnBrk="1" fontAlgn="base" hangingPunct="1">
              <a:spcBef>
                <a:spcPct val="0"/>
              </a:spcBef>
              <a:spcAft>
                <a:spcPct val="0"/>
              </a:spcAft>
              <a:defRPr sz="2400">
                <a:solidFill>
                  <a:schemeClr val="tx2"/>
                </a:solidFill>
                <a:latin typeface="Arial" charset="0"/>
              </a:defRPr>
            </a:lvl6pPr>
            <a:lvl7pPr marL="914400" algn="l" rtl="0" eaLnBrk="1" fontAlgn="base" hangingPunct="1">
              <a:spcBef>
                <a:spcPct val="0"/>
              </a:spcBef>
              <a:spcAft>
                <a:spcPct val="0"/>
              </a:spcAft>
              <a:defRPr sz="2400">
                <a:solidFill>
                  <a:schemeClr val="tx2"/>
                </a:solidFill>
                <a:latin typeface="Arial" charset="0"/>
              </a:defRPr>
            </a:lvl7pPr>
            <a:lvl8pPr marL="1371600" algn="l" rtl="0" eaLnBrk="1" fontAlgn="base" hangingPunct="1">
              <a:spcBef>
                <a:spcPct val="0"/>
              </a:spcBef>
              <a:spcAft>
                <a:spcPct val="0"/>
              </a:spcAft>
              <a:defRPr sz="2400">
                <a:solidFill>
                  <a:schemeClr val="tx2"/>
                </a:solidFill>
                <a:latin typeface="Arial" charset="0"/>
              </a:defRPr>
            </a:lvl8pPr>
            <a:lvl9pPr marL="1828800" algn="l" rtl="0" eaLnBrk="1" fontAlgn="base" hangingPunct="1">
              <a:spcBef>
                <a:spcPct val="0"/>
              </a:spcBef>
              <a:spcAft>
                <a:spcPct val="0"/>
              </a:spcAft>
              <a:defRPr sz="2400">
                <a:solidFill>
                  <a:schemeClr val="tx2"/>
                </a:solidFill>
                <a:latin typeface="Arial" charset="0"/>
              </a:defRPr>
            </a:lvl9pPr>
          </a:lstStyle>
          <a:p>
            <a:r>
              <a:rPr lang="fr-FR" dirty="0" smtClean="0">
                <a:solidFill>
                  <a:srgbClr val="A08C57"/>
                </a:solidFill>
              </a:rPr>
              <a:t>Sommaire</a:t>
            </a:r>
            <a:endParaRPr lang="fr-FR" dirty="0">
              <a:solidFill>
                <a:srgbClr val="A08C57"/>
              </a:solidFill>
            </a:endParaRPr>
          </a:p>
        </p:txBody>
      </p:sp>
      <p:sp>
        <p:nvSpPr>
          <p:cNvPr id="8" name="Espace réservé du contenu 7"/>
          <p:cNvSpPr>
            <a:spLocks noGrp="1"/>
          </p:cNvSpPr>
          <p:nvPr>
            <p:ph sz="quarter" idx="10"/>
          </p:nvPr>
        </p:nvSpPr>
        <p:spPr>
          <a:xfrm>
            <a:off x="2699791" y="1052737"/>
            <a:ext cx="6048921" cy="5544914"/>
          </a:xfrm>
        </p:spPr>
        <p:txBody>
          <a:bodyPr/>
          <a:lstStyle>
            <a:lvl1pPr>
              <a:defRPr sz="2000"/>
            </a:lvl1pPr>
            <a:lvl2pPr>
              <a:defRPr sz="1800"/>
            </a:lvl2pPr>
            <a:lvl3pPr>
              <a:defRPr sz="1600"/>
            </a:lvl3pPr>
            <a:lvl4pPr>
              <a:defRPr sz="14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9" name="Image 8" descr="almerys+phras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415820" y="415819"/>
            <a:ext cx="1227175" cy="395536"/>
          </a:xfrm>
          <a:prstGeom prst="rect">
            <a:avLst/>
          </a:prstGeom>
        </p:spPr>
      </p:pic>
      <p:pic>
        <p:nvPicPr>
          <p:cNvPr id="6" name="Picture 2" descr="P:\MARKETING\14_CREA\MarianneLEAU\ebee\191012_ebee\Visuels jpg png\puydedome-gdforma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517232"/>
            <a:ext cx="8229600" cy="116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241819"/>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de Sommaire 3">
    <p:spTree>
      <p:nvGrpSpPr>
        <p:cNvPr id="1" name=""/>
        <p:cNvGrpSpPr/>
        <p:nvPr/>
      </p:nvGrpSpPr>
      <p:grpSpPr>
        <a:xfrm>
          <a:off x="0" y="0"/>
          <a:ext cx="0" cy="0"/>
          <a:chOff x="0" y="0"/>
          <a:chExt cx="0" cy="0"/>
        </a:xfrm>
      </p:grpSpPr>
      <p:pic>
        <p:nvPicPr>
          <p:cNvPr id="1029"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33536"/>
            <a:ext cx="2256014"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re 1"/>
          <p:cNvSpPr txBox="1">
            <a:spLocks/>
          </p:cNvSpPr>
          <p:nvPr userDrawn="1"/>
        </p:nvSpPr>
        <p:spPr bwMode="auto">
          <a:xfrm>
            <a:off x="2699792" y="260648"/>
            <a:ext cx="6192688" cy="857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lang="fr-FR" sz="3200" kern="0" dirty="0">
                <a:solidFill>
                  <a:srgbClr val="606367"/>
                </a:solidFill>
                <a:latin typeface="Calibri" pitchFamily="34" charset="0"/>
                <a:ea typeface="+mj-ea"/>
                <a:cs typeface="Calibri" pitchFamily="34" charset="0"/>
              </a:defRPr>
            </a:lvl1pPr>
            <a:lvl2pPr algn="l" rtl="0" eaLnBrk="1" fontAlgn="base" hangingPunct="1">
              <a:spcBef>
                <a:spcPct val="0"/>
              </a:spcBef>
              <a:spcAft>
                <a:spcPct val="0"/>
              </a:spcAft>
              <a:defRPr sz="2800">
                <a:solidFill>
                  <a:srgbClr val="0066CC"/>
                </a:solidFill>
                <a:latin typeface="Calibri" pitchFamily="34" charset="0"/>
              </a:defRPr>
            </a:lvl2pPr>
            <a:lvl3pPr algn="l" rtl="0" eaLnBrk="1" fontAlgn="base" hangingPunct="1">
              <a:spcBef>
                <a:spcPct val="0"/>
              </a:spcBef>
              <a:spcAft>
                <a:spcPct val="0"/>
              </a:spcAft>
              <a:defRPr sz="2800">
                <a:solidFill>
                  <a:srgbClr val="0066CC"/>
                </a:solidFill>
                <a:latin typeface="Calibri" pitchFamily="34" charset="0"/>
              </a:defRPr>
            </a:lvl3pPr>
            <a:lvl4pPr algn="l" rtl="0" eaLnBrk="1" fontAlgn="base" hangingPunct="1">
              <a:spcBef>
                <a:spcPct val="0"/>
              </a:spcBef>
              <a:spcAft>
                <a:spcPct val="0"/>
              </a:spcAft>
              <a:defRPr sz="2800">
                <a:solidFill>
                  <a:srgbClr val="0066CC"/>
                </a:solidFill>
                <a:latin typeface="Calibri" pitchFamily="34" charset="0"/>
              </a:defRPr>
            </a:lvl4pPr>
            <a:lvl5pPr algn="l" rtl="0" eaLnBrk="1" fontAlgn="base" hangingPunct="1">
              <a:spcBef>
                <a:spcPct val="0"/>
              </a:spcBef>
              <a:spcAft>
                <a:spcPct val="0"/>
              </a:spcAft>
              <a:defRPr sz="2800">
                <a:solidFill>
                  <a:srgbClr val="0066CC"/>
                </a:solidFill>
                <a:latin typeface="Calibri" pitchFamily="34" charset="0"/>
              </a:defRPr>
            </a:lvl5pPr>
            <a:lvl6pPr marL="457200" algn="l" rtl="0" eaLnBrk="1" fontAlgn="base" hangingPunct="1">
              <a:spcBef>
                <a:spcPct val="0"/>
              </a:spcBef>
              <a:spcAft>
                <a:spcPct val="0"/>
              </a:spcAft>
              <a:defRPr sz="2400">
                <a:solidFill>
                  <a:schemeClr val="tx2"/>
                </a:solidFill>
                <a:latin typeface="Arial" charset="0"/>
              </a:defRPr>
            </a:lvl6pPr>
            <a:lvl7pPr marL="914400" algn="l" rtl="0" eaLnBrk="1" fontAlgn="base" hangingPunct="1">
              <a:spcBef>
                <a:spcPct val="0"/>
              </a:spcBef>
              <a:spcAft>
                <a:spcPct val="0"/>
              </a:spcAft>
              <a:defRPr sz="2400">
                <a:solidFill>
                  <a:schemeClr val="tx2"/>
                </a:solidFill>
                <a:latin typeface="Arial" charset="0"/>
              </a:defRPr>
            </a:lvl7pPr>
            <a:lvl8pPr marL="1371600" algn="l" rtl="0" eaLnBrk="1" fontAlgn="base" hangingPunct="1">
              <a:spcBef>
                <a:spcPct val="0"/>
              </a:spcBef>
              <a:spcAft>
                <a:spcPct val="0"/>
              </a:spcAft>
              <a:defRPr sz="2400">
                <a:solidFill>
                  <a:schemeClr val="tx2"/>
                </a:solidFill>
                <a:latin typeface="Arial" charset="0"/>
              </a:defRPr>
            </a:lvl8pPr>
            <a:lvl9pPr marL="1828800" algn="l" rtl="0" eaLnBrk="1" fontAlgn="base" hangingPunct="1">
              <a:spcBef>
                <a:spcPct val="0"/>
              </a:spcBef>
              <a:spcAft>
                <a:spcPct val="0"/>
              </a:spcAft>
              <a:defRPr sz="2400">
                <a:solidFill>
                  <a:schemeClr val="tx2"/>
                </a:solidFill>
                <a:latin typeface="Arial" charset="0"/>
              </a:defRPr>
            </a:lvl9pPr>
          </a:lstStyle>
          <a:p>
            <a:r>
              <a:rPr lang="fr-FR" dirty="0" smtClean="0">
                <a:solidFill>
                  <a:srgbClr val="A08C57"/>
                </a:solidFill>
              </a:rPr>
              <a:t>Sommaire</a:t>
            </a:r>
            <a:endParaRPr lang="fr-FR" dirty="0">
              <a:solidFill>
                <a:srgbClr val="A08C57"/>
              </a:solidFill>
            </a:endParaRPr>
          </a:p>
        </p:txBody>
      </p:sp>
      <p:sp>
        <p:nvSpPr>
          <p:cNvPr id="7" name="Espace réservé du contenu 7"/>
          <p:cNvSpPr>
            <a:spLocks noGrp="1"/>
          </p:cNvSpPr>
          <p:nvPr>
            <p:ph sz="quarter" idx="10"/>
          </p:nvPr>
        </p:nvSpPr>
        <p:spPr>
          <a:xfrm>
            <a:off x="2699791" y="1052737"/>
            <a:ext cx="6048921" cy="5544914"/>
          </a:xfrm>
        </p:spPr>
        <p:txBody>
          <a:bodyPr/>
          <a:lstStyle>
            <a:lvl1pPr>
              <a:defRPr sz="2000"/>
            </a:lvl1pPr>
            <a:lvl2pPr>
              <a:defRPr sz="1800"/>
            </a:lvl2pPr>
            <a:lvl3pPr>
              <a:defRPr sz="1600"/>
            </a:lvl3pPr>
            <a:lvl4pPr>
              <a:defRPr sz="14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66983507"/>
      </p:ext>
    </p:extLst>
  </p:cSld>
  <p:clrMapOvr>
    <a:masterClrMapping/>
  </p:clrMapOvr>
  <p:transition advClick="0"/>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11"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smtClean="0"/>
              <a:t>Modifiez le style du titre</a:t>
            </a:r>
            <a:endParaRPr lang="fr-FR" dirty="0"/>
          </a:p>
        </p:txBody>
      </p:sp>
      <p:sp>
        <p:nvSpPr>
          <p:cNvPr id="5" name="Espace réservé du contenu 2"/>
          <p:cNvSpPr>
            <a:spLocks noGrp="1"/>
          </p:cNvSpPr>
          <p:nvPr>
            <p:ph idx="1"/>
          </p:nvPr>
        </p:nvSpPr>
        <p:spPr>
          <a:xfrm>
            <a:off x="357158" y="1285860"/>
            <a:ext cx="8429684" cy="495301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3" name="Image 2" descr="almerys+phras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415820" y="415819"/>
            <a:ext cx="1227175" cy="395536"/>
          </a:xfrm>
          <a:prstGeom prst="rect">
            <a:avLst/>
          </a:prstGeom>
        </p:spPr>
      </p:pic>
    </p:spTree>
  </p:cSld>
  <p:clrMapOvr>
    <a:masterClrMapping/>
  </p:clrMapOvr>
  <p:transition advClick="0"/>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pic>
        <p:nvPicPr>
          <p:cNvPr id="11"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smtClean="0"/>
              <a:t>Modifiez le style du titre</a:t>
            </a:r>
            <a:endParaRPr lang="fr-FR" dirty="0"/>
          </a:p>
        </p:txBody>
      </p:sp>
      <p:sp>
        <p:nvSpPr>
          <p:cNvPr id="5" name="Espace réservé du contenu 2"/>
          <p:cNvSpPr>
            <a:spLocks noGrp="1"/>
          </p:cNvSpPr>
          <p:nvPr>
            <p:ph idx="1"/>
          </p:nvPr>
        </p:nvSpPr>
        <p:spPr>
          <a:xfrm>
            <a:off x="357158" y="1285860"/>
            <a:ext cx="8429684" cy="495301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6" name="Image 5" descr="Triskèl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88640"/>
            <a:ext cx="529084" cy="609175"/>
          </a:xfrm>
          <a:prstGeom prst="rect">
            <a:avLst/>
          </a:prstGeom>
        </p:spPr>
      </p:pic>
    </p:spTree>
    <p:extLst>
      <p:ext uri="{BB962C8B-B14F-4D97-AF65-F5344CB8AC3E}">
        <p14:creationId xmlns:p14="http://schemas.microsoft.com/office/powerpoint/2010/main" val="969718476"/>
      </p:ext>
    </p:extLst>
  </p:cSld>
  <p:clrMapOvr>
    <a:masterClrMapping/>
  </p:clrMapOvr>
  <p:transition advClick="0"/>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Deux contenus_1">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A08C57"/>
                </a:solidFill>
              </a:defRPr>
            </a:lvl1pPr>
          </a:lstStyle>
          <a:p>
            <a:r>
              <a:rPr lang="fr-FR" smtClean="0"/>
              <a:t>Modifiez le style du titre</a:t>
            </a:r>
            <a:endParaRPr lang="fr-FR" dirty="0"/>
          </a:p>
        </p:txBody>
      </p:sp>
      <p:sp>
        <p:nvSpPr>
          <p:cNvPr id="3" name="Espace réservé du contenu 2"/>
          <p:cNvSpPr>
            <a:spLocks noGrp="1"/>
          </p:cNvSpPr>
          <p:nvPr>
            <p:ph sz="half" idx="1"/>
          </p:nvPr>
        </p:nvSpPr>
        <p:spPr>
          <a:xfrm>
            <a:off x="357158" y="1285563"/>
            <a:ext cx="4071966" cy="4908553"/>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Espace réservé du contenu 2"/>
          <p:cNvSpPr>
            <a:spLocks noGrp="1"/>
          </p:cNvSpPr>
          <p:nvPr>
            <p:ph sz="half" idx="11"/>
          </p:nvPr>
        </p:nvSpPr>
        <p:spPr>
          <a:xfrm>
            <a:off x="4643438" y="1287016"/>
            <a:ext cx="4143404" cy="4908553"/>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9"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Image 9" descr="almerys+phras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415820" y="415819"/>
            <a:ext cx="1227175" cy="395536"/>
          </a:xfrm>
          <a:prstGeom prst="rect">
            <a:avLst/>
          </a:prstGeom>
        </p:spPr>
      </p:pic>
    </p:spTree>
    <p:extLst>
      <p:ext uri="{BB962C8B-B14F-4D97-AF65-F5344CB8AC3E}">
        <p14:creationId xmlns:p14="http://schemas.microsoft.com/office/powerpoint/2010/main" val="3182526942"/>
      </p:ext>
    </p:extLst>
  </p:cSld>
  <p:clrMapOvr>
    <a:masterClrMapping/>
  </p:clrMapOvr>
  <p:transition advClick="0"/>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re et Deux contenus_1">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A08C57"/>
                </a:solidFill>
              </a:defRPr>
            </a:lvl1pPr>
          </a:lstStyle>
          <a:p>
            <a:r>
              <a:rPr lang="fr-FR" smtClean="0"/>
              <a:t>Modifiez le style du titre</a:t>
            </a:r>
            <a:endParaRPr lang="fr-FR" dirty="0"/>
          </a:p>
        </p:txBody>
      </p:sp>
      <p:sp>
        <p:nvSpPr>
          <p:cNvPr id="3" name="Espace réservé du contenu 2"/>
          <p:cNvSpPr>
            <a:spLocks noGrp="1"/>
          </p:cNvSpPr>
          <p:nvPr>
            <p:ph sz="half" idx="1"/>
          </p:nvPr>
        </p:nvSpPr>
        <p:spPr>
          <a:xfrm>
            <a:off x="357158" y="1285563"/>
            <a:ext cx="4071966" cy="4908553"/>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Espace réservé du contenu 2"/>
          <p:cNvSpPr>
            <a:spLocks noGrp="1"/>
          </p:cNvSpPr>
          <p:nvPr>
            <p:ph sz="half" idx="11"/>
          </p:nvPr>
        </p:nvSpPr>
        <p:spPr>
          <a:xfrm>
            <a:off x="4643438" y="1287016"/>
            <a:ext cx="4143404" cy="4908553"/>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9"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mage 7" descr="Triskèl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88640"/>
            <a:ext cx="529084" cy="609175"/>
          </a:xfrm>
          <a:prstGeom prst="rect">
            <a:avLst/>
          </a:prstGeom>
        </p:spPr>
      </p:pic>
    </p:spTree>
    <p:extLst>
      <p:ext uri="{BB962C8B-B14F-4D97-AF65-F5344CB8AC3E}">
        <p14:creationId xmlns:p14="http://schemas.microsoft.com/office/powerpoint/2010/main" val="1651746718"/>
      </p:ext>
    </p:extLst>
  </p:cSld>
  <p:clrMapOvr>
    <a:masterClrMapping/>
  </p:clrMapOvr>
  <p:transition advClick="0"/>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re, Sous-titres et Deux contenus_1">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A08C57"/>
                </a:solidFill>
              </a:defRPr>
            </a:lvl1pPr>
          </a:lstStyle>
          <a:p>
            <a:r>
              <a:rPr lang="fr-FR" smtClean="0"/>
              <a:t>Modifiez le style du titre</a:t>
            </a:r>
            <a:endParaRPr lang="fr-FR" dirty="0"/>
          </a:p>
        </p:txBody>
      </p:sp>
      <p:sp>
        <p:nvSpPr>
          <p:cNvPr id="3" name="Espace réservé du contenu 2"/>
          <p:cNvSpPr>
            <a:spLocks noGrp="1"/>
          </p:cNvSpPr>
          <p:nvPr>
            <p:ph sz="half" idx="1"/>
          </p:nvPr>
        </p:nvSpPr>
        <p:spPr>
          <a:xfrm>
            <a:off x="357158" y="2060848"/>
            <a:ext cx="4071966" cy="4205003"/>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Espace réservé du contenu 2"/>
          <p:cNvSpPr>
            <a:spLocks noGrp="1"/>
          </p:cNvSpPr>
          <p:nvPr>
            <p:ph sz="half" idx="11"/>
          </p:nvPr>
        </p:nvSpPr>
        <p:spPr>
          <a:xfrm>
            <a:off x="4643438" y="2060848"/>
            <a:ext cx="4143404" cy="4205003"/>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9"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2"/>
          <p:cNvSpPr>
            <a:spLocks noGrp="1"/>
          </p:cNvSpPr>
          <p:nvPr>
            <p:ph sz="half" idx="12"/>
          </p:nvPr>
        </p:nvSpPr>
        <p:spPr>
          <a:xfrm>
            <a:off x="357451" y="1268760"/>
            <a:ext cx="4071966" cy="639688"/>
          </a:xfrm>
        </p:spPr>
        <p:txBody>
          <a:bodyPr/>
          <a:lstStyle>
            <a:lvl1pPr marL="0" indent="0" algn="l" rtl="0" fontAlgn="base">
              <a:spcBef>
                <a:spcPct val="10000"/>
              </a:spcBef>
              <a:spcAft>
                <a:spcPct val="10000"/>
              </a:spcAft>
              <a:buNone/>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p:txBody>
      </p:sp>
      <p:sp>
        <p:nvSpPr>
          <p:cNvPr id="11" name="Espace réservé du contenu 2"/>
          <p:cNvSpPr>
            <a:spLocks noGrp="1"/>
          </p:cNvSpPr>
          <p:nvPr>
            <p:ph sz="half" idx="13"/>
          </p:nvPr>
        </p:nvSpPr>
        <p:spPr>
          <a:xfrm>
            <a:off x="4643731" y="1268760"/>
            <a:ext cx="4143404" cy="639688"/>
          </a:xfrm>
        </p:spPr>
        <p:txBody>
          <a:bodyPr/>
          <a:lstStyle>
            <a:lvl1pPr marL="0" indent="0" algn="l" rtl="0" fontAlgn="base">
              <a:spcBef>
                <a:spcPct val="10000"/>
              </a:spcBef>
              <a:spcAft>
                <a:spcPct val="10000"/>
              </a:spcAft>
              <a:buNone/>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p:txBody>
      </p:sp>
      <p:pic>
        <p:nvPicPr>
          <p:cNvPr id="10" name="Image 9" descr="almerys+phras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415820" y="415819"/>
            <a:ext cx="1227175" cy="395536"/>
          </a:xfrm>
          <a:prstGeom prst="rect">
            <a:avLst/>
          </a:prstGeom>
        </p:spPr>
      </p:pic>
    </p:spTree>
    <p:extLst>
      <p:ext uri="{BB962C8B-B14F-4D97-AF65-F5344CB8AC3E}">
        <p14:creationId xmlns:p14="http://schemas.microsoft.com/office/powerpoint/2010/main" val="2276564775"/>
      </p:ext>
    </p:extLst>
  </p:cSld>
  <p:clrMapOvr>
    <a:masterClrMapping/>
  </p:clrMapOvr>
  <p:transition advClick="0"/>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Sous-titres et Deux contenus_1">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A08C57"/>
                </a:solidFill>
              </a:defRPr>
            </a:lvl1pPr>
          </a:lstStyle>
          <a:p>
            <a:r>
              <a:rPr lang="fr-FR" smtClean="0"/>
              <a:t>Modifiez le style du titre</a:t>
            </a:r>
            <a:endParaRPr lang="fr-FR" dirty="0"/>
          </a:p>
        </p:txBody>
      </p:sp>
      <p:sp>
        <p:nvSpPr>
          <p:cNvPr id="3" name="Espace réservé du contenu 2"/>
          <p:cNvSpPr>
            <a:spLocks noGrp="1"/>
          </p:cNvSpPr>
          <p:nvPr>
            <p:ph sz="half" idx="1"/>
          </p:nvPr>
        </p:nvSpPr>
        <p:spPr>
          <a:xfrm>
            <a:off x="357158" y="2060848"/>
            <a:ext cx="4071966" cy="4205003"/>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Espace réservé du contenu 2"/>
          <p:cNvSpPr>
            <a:spLocks noGrp="1"/>
          </p:cNvSpPr>
          <p:nvPr>
            <p:ph sz="half" idx="11"/>
          </p:nvPr>
        </p:nvSpPr>
        <p:spPr>
          <a:xfrm>
            <a:off x="4643438" y="2060848"/>
            <a:ext cx="4143404" cy="4205003"/>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9"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2"/>
          <p:cNvSpPr>
            <a:spLocks noGrp="1"/>
          </p:cNvSpPr>
          <p:nvPr>
            <p:ph sz="half" idx="12"/>
          </p:nvPr>
        </p:nvSpPr>
        <p:spPr>
          <a:xfrm>
            <a:off x="357451" y="1268760"/>
            <a:ext cx="4071966" cy="639688"/>
          </a:xfrm>
        </p:spPr>
        <p:txBody>
          <a:bodyPr/>
          <a:lstStyle>
            <a:lvl1pPr marL="0" indent="0" algn="l" rtl="0" fontAlgn="base">
              <a:spcBef>
                <a:spcPct val="10000"/>
              </a:spcBef>
              <a:spcAft>
                <a:spcPct val="10000"/>
              </a:spcAft>
              <a:buNone/>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p:txBody>
      </p:sp>
      <p:sp>
        <p:nvSpPr>
          <p:cNvPr id="11" name="Espace réservé du contenu 2"/>
          <p:cNvSpPr>
            <a:spLocks noGrp="1"/>
          </p:cNvSpPr>
          <p:nvPr>
            <p:ph sz="half" idx="13"/>
          </p:nvPr>
        </p:nvSpPr>
        <p:spPr>
          <a:xfrm>
            <a:off x="4643731" y="1268760"/>
            <a:ext cx="4143404" cy="639688"/>
          </a:xfrm>
        </p:spPr>
        <p:txBody>
          <a:bodyPr/>
          <a:lstStyle>
            <a:lvl1pPr marL="0" indent="0" algn="l" rtl="0" fontAlgn="base">
              <a:spcBef>
                <a:spcPct val="10000"/>
              </a:spcBef>
              <a:spcAft>
                <a:spcPct val="10000"/>
              </a:spcAft>
              <a:buNone/>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p:txBody>
      </p:sp>
      <p:pic>
        <p:nvPicPr>
          <p:cNvPr id="13" name="Image 12" descr="Triskèl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88640"/>
            <a:ext cx="529084" cy="609175"/>
          </a:xfrm>
          <a:prstGeom prst="rect">
            <a:avLst/>
          </a:prstGeom>
        </p:spPr>
      </p:pic>
    </p:spTree>
    <p:extLst>
      <p:ext uri="{BB962C8B-B14F-4D97-AF65-F5344CB8AC3E}">
        <p14:creationId xmlns:p14="http://schemas.microsoft.com/office/powerpoint/2010/main" val="3481704629"/>
      </p:ext>
    </p:extLst>
  </p:cSld>
  <p:clrMapOvr>
    <a:masterClrMapping/>
  </p:clrMapOvr>
  <p:transition advClick="0"/>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Quatre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A08C57"/>
                </a:solidFill>
              </a:defRPr>
            </a:lvl1pPr>
          </a:lstStyle>
          <a:p>
            <a:r>
              <a:rPr lang="fr-FR" smtClean="0"/>
              <a:t>Modifiez le style du titre</a:t>
            </a:r>
            <a:endParaRPr lang="fr-FR" dirty="0"/>
          </a:p>
        </p:txBody>
      </p:sp>
      <p:sp>
        <p:nvSpPr>
          <p:cNvPr id="3" name="Espace réservé du contenu 2"/>
          <p:cNvSpPr>
            <a:spLocks noGrp="1"/>
          </p:cNvSpPr>
          <p:nvPr>
            <p:ph sz="half" idx="1"/>
          </p:nvPr>
        </p:nvSpPr>
        <p:spPr>
          <a:xfrm>
            <a:off x="357158" y="378904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9"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Image 9" descr="almerys+phras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415820" y="415819"/>
            <a:ext cx="1227175" cy="395536"/>
          </a:xfrm>
          <a:prstGeom prst="rect">
            <a:avLst/>
          </a:prstGeom>
        </p:spPr>
      </p:pic>
      <p:sp>
        <p:nvSpPr>
          <p:cNvPr id="11" name="Espace réservé du contenu 2"/>
          <p:cNvSpPr>
            <a:spLocks noGrp="1"/>
          </p:cNvSpPr>
          <p:nvPr>
            <p:ph sz="half" idx="13"/>
          </p:nvPr>
        </p:nvSpPr>
        <p:spPr>
          <a:xfrm>
            <a:off x="356018" y="126876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3" name="Espace réservé du contenu 2"/>
          <p:cNvSpPr>
            <a:spLocks noGrp="1"/>
          </p:cNvSpPr>
          <p:nvPr>
            <p:ph sz="half" idx="14"/>
          </p:nvPr>
        </p:nvSpPr>
        <p:spPr>
          <a:xfrm>
            <a:off x="4717156" y="378904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4" name="Espace réservé du contenu 2"/>
          <p:cNvSpPr>
            <a:spLocks noGrp="1"/>
          </p:cNvSpPr>
          <p:nvPr>
            <p:ph sz="half" idx="15"/>
          </p:nvPr>
        </p:nvSpPr>
        <p:spPr>
          <a:xfrm>
            <a:off x="4716016" y="126876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440411746"/>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ge de garde 2">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96136" y="1326515"/>
            <a:ext cx="3067050"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ZoneTexte 10"/>
          <p:cNvSpPr txBox="1"/>
          <p:nvPr userDrawn="1"/>
        </p:nvSpPr>
        <p:spPr>
          <a:xfrm>
            <a:off x="35496" y="6453336"/>
            <a:ext cx="1584176" cy="400110"/>
          </a:xfrm>
          <a:prstGeom prst="rect">
            <a:avLst/>
          </a:prstGeom>
          <a:solidFill>
            <a:schemeClr val="bg1"/>
          </a:solidFill>
        </p:spPr>
        <p:txBody>
          <a:bodyPr wrap="square" rtlCol="0">
            <a:spAutoFit/>
          </a:bodyPr>
          <a:lstStyle/>
          <a:p>
            <a:endParaRPr lang="fr-FR" dirty="0"/>
          </a:p>
        </p:txBody>
      </p:sp>
      <p:pic>
        <p:nvPicPr>
          <p:cNvPr id="13" name="Image 12" descr="almerys+triskèl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1880928"/>
            <a:ext cx="2572568" cy="900000"/>
          </a:xfrm>
          <a:prstGeom prst="rect">
            <a:avLst/>
          </a:prstGeom>
        </p:spPr>
      </p:pic>
      <p:sp>
        <p:nvSpPr>
          <p:cNvPr id="19" name="Titre 1"/>
          <p:cNvSpPr>
            <a:spLocks noGrp="1"/>
          </p:cNvSpPr>
          <p:nvPr>
            <p:ph type="title" hasCustomPrompt="1"/>
          </p:nvPr>
        </p:nvSpPr>
        <p:spPr>
          <a:xfrm>
            <a:off x="179512" y="3068960"/>
            <a:ext cx="6336704" cy="783456"/>
          </a:xfrm>
        </p:spPr>
        <p:txBody>
          <a:bodyPr/>
          <a:lstStyle>
            <a:lvl1pPr>
              <a:defRPr lang="fr-FR" sz="3200" kern="0" dirty="0">
                <a:solidFill>
                  <a:srgbClr val="A08C57"/>
                </a:solidFill>
                <a:latin typeface="Calibri" pitchFamily="34" charset="0"/>
                <a:ea typeface="+mj-ea"/>
                <a:cs typeface="Calibri" pitchFamily="34" charset="0"/>
              </a:defRPr>
            </a:lvl1pPr>
          </a:lstStyle>
          <a:p>
            <a:r>
              <a:rPr lang="fr-FR" dirty="0" smtClean="0"/>
              <a:t>&lt;Titre&gt;</a:t>
            </a:r>
            <a:endParaRPr lang="fr-FR" dirty="0"/>
          </a:p>
        </p:txBody>
      </p:sp>
      <p:sp>
        <p:nvSpPr>
          <p:cNvPr id="20" name="Espace réservé du contenu 2"/>
          <p:cNvSpPr>
            <a:spLocks noGrp="1"/>
          </p:cNvSpPr>
          <p:nvPr>
            <p:ph sz="quarter" idx="16" hasCustomPrompt="1"/>
          </p:nvPr>
        </p:nvSpPr>
        <p:spPr>
          <a:xfrm>
            <a:off x="179512" y="4932536"/>
            <a:ext cx="6336704" cy="337749"/>
          </a:xfrm>
        </p:spPr>
        <p:txBody>
          <a:bodyPr/>
          <a:lstStyle>
            <a:lvl1pPr marL="0" indent="0">
              <a:buNone/>
              <a:defRPr sz="2000"/>
            </a:lvl1pPr>
          </a:lstStyle>
          <a:p>
            <a:pPr lvl="0"/>
            <a:r>
              <a:rPr lang="fr-FR" dirty="0" smtClean="0"/>
              <a:t>Date présentation</a:t>
            </a:r>
          </a:p>
        </p:txBody>
      </p:sp>
      <p:sp>
        <p:nvSpPr>
          <p:cNvPr id="21" name="Espace réservé du texte 16"/>
          <p:cNvSpPr>
            <a:spLocks noGrp="1"/>
          </p:cNvSpPr>
          <p:nvPr>
            <p:ph type="body" sz="quarter" idx="17" hasCustomPrompt="1"/>
          </p:nvPr>
        </p:nvSpPr>
        <p:spPr>
          <a:xfrm>
            <a:off x="179611" y="3925069"/>
            <a:ext cx="6337300" cy="935038"/>
          </a:xfrm>
        </p:spPr>
        <p:txBody>
          <a:bodyPr/>
          <a:lstStyle>
            <a:lvl1pPr marL="0" indent="0">
              <a:buNone/>
              <a:defRPr sz="2800"/>
            </a:lvl1pPr>
          </a:lstStyle>
          <a:p>
            <a:pPr lvl="0"/>
            <a:r>
              <a:rPr lang="fr-FR" dirty="0" smtClean="0"/>
              <a:t>&lt;sous-titre&gt;</a:t>
            </a:r>
            <a:endParaRPr lang="fr-FR" dirty="0"/>
          </a:p>
        </p:txBody>
      </p:sp>
      <p:sp>
        <p:nvSpPr>
          <p:cNvPr id="22" name="Espace réservé du contenu 3"/>
          <p:cNvSpPr>
            <a:spLocks noGrp="1"/>
          </p:cNvSpPr>
          <p:nvPr>
            <p:ph sz="quarter" idx="21" hasCustomPrompt="1"/>
          </p:nvPr>
        </p:nvSpPr>
        <p:spPr>
          <a:xfrm>
            <a:off x="2771800" y="5949280"/>
            <a:ext cx="3756345" cy="337749"/>
          </a:xfrm>
        </p:spPr>
        <p:txBody>
          <a:bodyPr anchor="ctr" anchorCtr="0"/>
          <a:lstStyle>
            <a:lvl1pPr marL="0" indent="0" algn="r">
              <a:buNone/>
              <a:defRPr sz="1400"/>
            </a:lvl1pPr>
          </a:lstStyle>
          <a:p>
            <a:pPr lvl="0"/>
            <a:r>
              <a:rPr lang="fr-FR" dirty="0" smtClean="0"/>
              <a:t>Auteur</a:t>
            </a:r>
          </a:p>
        </p:txBody>
      </p:sp>
      <p:sp>
        <p:nvSpPr>
          <p:cNvPr id="23" name="Espace réservé du contenu 3"/>
          <p:cNvSpPr>
            <a:spLocks noGrp="1"/>
          </p:cNvSpPr>
          <p:nvPr>
            <p:ph sz="quarter" idx="22" hasCustomPrompt="1"/>
          </p:nvPr>
        </p:nvSpPr>
        <p:spPr>
          <a:xfrm>
            <a:off x="179512" y="5949280"/>
            <a:ext cx="2448272" cy="337749"/>
          </a:xfrm>
        </p:spPr>
        <p:txBody>
          <a:bodyPr anchor="ctr" anchorCtr="0"/>
          <a:lstStyle>
            <a:lvl1pPr marL="0" indent="0" algn="l">
              <a:buNone/>
              <a:defRPr sz="1400"/>
            </a:lvl1pPr>
          </a:lstStyle>
          <a:p>
            <a:pPr marL="0" lvl="0" indent="0">
              <a:buNone/>
            </a:pPr>
            <a:r>
              <a:rPr lang="fr-FR" dirty="0" smtClean="0"/>
              <a:t>Version &lt;majeure&gt;.&lt;mineure&gt; du &lt;date&gt;</a:t>
            </a:r>
            <a:endParaRPr lang="fr-FR" dirty="0"/>
          </a:p>
        </p:txBody>
      </p:sp>
      <p:sp>
        <p:nvSpPr>
          <p:cNvPr id="12" name="ZoneTexte 11"/>
          <p:cNvSpPr txBox="1"/>
          <p:nvPr userDrawn="1"/>
        </p:nvSpPr>
        <p:spPr bwMode="auto">
          <a:xfrm>
            <a:off x="179512" y="6381955"/>
            <a:ext cx="942377" cy="33265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r" eaLnBrk="1" hangingPunct="1">
              <a:spcBef>
                <a:spcPct val="10000"/>
              </a:spcBef>
              <a:spcAft>
                <a:spcPct val="10000"/>
              </a:spcAft>
              <a:buClr>
                <a:srgbClr val="A08C57"/>
              </a:buClr>
              <a:buSzPct val="80000"/>
              <a:buFont typeface="Wingdings" pitchFamily="2" charset="2"/>
              <a:buNone/>
              <a:defRPr lang="fr-FR" sz="900" dirty="0">
                <a:solidFill>
                  <a:srgbClr val="606367"/>
                </a:solidFill>
                <a:effectLst/>
                <a:latin typeface="Calibri"/>
                <a:ea typeface="Times New Roman"/>
                <a:cs typeface="Times New Roman"/>
              </a:defRPr>
            </a:lvl1pPr>
            <a:lvl2pPr marL="768350" indent="-285750" eaLnBrk="1" hangingPunct="1">
              <a:spcBef>
                <a:spcPct val="10000"/>
              </a:spcBef>
              <a:spcAft>
                <a:spcPct val="10000"/>
              </a:spcAft>
              <a:buClr>
                <a:srgbClr val="A08C57"/>
              </a:buClr>
              <a:buFont typeface="Wingdings" pitchFamily="2" charset="2"/>
              <a:buChar char="ü"/>
              <a:defRPr sz="1800">
                <a:solidFill>
                  <a:srgbClr val="606367"/>
                </a:solidFill>
                <a:latin typeface="Calibri" pitchFamily="34" charset="0"/>
                <a:cs typeface="Calibri" pitchFamily="34" charset="0"/>
              </a:defRPr>
            </a:lvl2pPr>
            <a:lvl3pPr marL="1187450" indent="-228600" eaLnBrk="1" hangingPunct="1">
              <a:spcBef>
                <a:spcPct val="10000"/>
              </a:spcBef>
              <a:spcAft>
                <a:spcPct val="10000"/>
              </a:spcAft>
              <a:buClr>
                <a:srgbClr val="A08C57"/>
              </a:buClr>
              <a:buFont typeface="Courier New" pitchFamily="49" charset="0"/>
              <a:buChar char="o"/>
              <a:defRPr sz="1600">
                <a:solidFill>
                  <a:srgbClr val="606367"/>
                </a:solidFill>
                <a:latin typeface="Calibri" pitchFamily="34" charset="0"/>
                <a:cs typeface="Calibri" pitchFamily="34" charset="0"/>
              </a:defRPr>
            </a:lvl3pPr>
            <a:lvl4pPr marL="1606550" indent="-228600" eaLnBrk="1" hangingPunct="1">
              <a:spcBef>
                <a:spcPct val="10000"/>
              </a:spcBef>
              <a:spcAft>
                <a:spcPct val="10000"/>
              </a:spcAft>
              <a:buClr>
                <a:srgbClr val="A08C57"/>
              </a:buClr>
              <a:buFont typeface="Arial" charset="0"/>
              <a:buChar char="•"/>
              <a:defRPr sz="1400">
                <a:solidFill>
                  <a:srgbClr val="606367"/>
                </a:solidFill>
                <a:latin typeface="Calibri" pitchFamily="34" charset="0"/>
                <a:cs typeface="Calibri" pitchFamily="34" charset="0"/>
              </a:defRPr>
            </a:lvl4pPr>
            <a:lvl5pPr marL="2057400" indent="-228600" eaLnBrk="1" hangingPunct="1">
              <a:spcBef>
                <a:spcPct val="10000"/>
              </a:spcBef>
              <a:spcAft>
                <a:spcPct val="10000"/>
              </a:spcAft>
              <a:defRPr sz="1200">
                <a:solidFill>
                  <a:srgbClr val="606367"/>
                </a:solidFill>
                <a:latin typeface="Calibri" pitchFamily="34" charset="0"/>
                <a:cs typeface="Calibri" pitchFamily="34" charset="0"/>
              </a:defRPr>
            </a:lvl5pPr>
            <a:lvl6pPr marL="2514600" indent="-228600" fontAlgn="base">
              <a:spcBef>
                <a:spcPct val="10000"/>
              </a:spcBef>
              <a:spcAft>
                <a:spcPct val="10000"/>
              </a:spcAft>
              <a:buChar char="–"/>
              <a:defRPr sz="1600">
                <a:latin typeface="+mn-lt"/>
              </a:defRPr>
            </a:lvl6pPr>
            <a:lvl7pPr marL="2971800" indent="-228600" fontAlgn="base">
              <a:spcBef>
                <a:spcPct val="10000"/>
              </a:spcBef>
              <a:spcAft>
                <a:spcPct val="10000"/>
              </a:spcAft>
              <a:buChar char="–"/>
              <a:defRPr sz="1600">
                <a:latin typeface="+mn-lt"/>
              </a:defRPr>
            </a:lvl7pPr>
            <a:lvl8pPr marL="3429000" indent="-228600" fontAlgn="base">
              <a:spcBef>
                <a:spcPct val="10000"/>
              </a:spcBef>
              <a:spcAft>
                <a:spcPct val="10000"/>
              </a:spcAft>
              <a:buChar char="–"/>
              <a:defRPr sz="1600">
                <a:latin typeface="+mn-lt"/>
              </a:defRPr>
            </a:lvl8pPr>
            <a:lvl9pPr marL="3886200" indent="-228600" fontAlgn="base">
              <a:spcBef>
                <a:spcPct val="10000"/>
              </a:spcBef>
              <a:spcAft>
                <a:spcPct val="10000"/>
              </a:spcAft>
              <a:buChar char="–"/>
              <a:defRPr sz="1600">
                <a:latin typeface="+mn-lt"/>
              </a:defRPr>
            </a:lvl9pPr>
          </a:lstStyle>
          <a:p>
            <a:pPr lvl="0" algn="l"/>
            <a:r>
              <a:rPr lang="fr-FR" sz="1400" dirty="0" smtClean="0"/>
              <a:t>Sensibilité</a:t>
            </a:r>
            <a:r>
              <a:rPr lang="fr-FR" sz="1400" baseline="0" dirty="0" smtClean="0"/>
              <a:t> : </a:t>
            </a:r>
            <a:endParaRPr lang="fr-FR" sz="1400" dirty="0" smtClean="0"/>
          </a:p>
        </p:txBody>
      </p:sp>
      <p:sp>
        <p:nvSpPr>
          <p:cNvPr id="17" name="ZoneTexte 16"/>
          <p:cNvSpPr txBox="1"/>
          <p:nvPr userDrawn="1"/>
        </p:nvSpPr>
        <p:spPr bwMode="auto">
          <a:xfrm>
            <a:off x="3851920" y="6383440"/>
            <a:ext cx="942377" cy="332656"/>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r" eaLnBrk="1" hangingPunct="1">
              <a:spcBef>
                <a:spcPct val="10000"/>
              </a:spcBef>
              <a:spcAft>
                <a:spcPct val="10000"/>
              </a:spcAft>
              <a:buClr>
                <a:srgbClr val="A08C57"/>
              </a:buClr>
              <a:buSzPct val="80000"/>
              <a:buFont typeface="Wingdings" pitchFamily="2" charset="2"/>
              <a:buNone/>
              <a:defRPr lang="fr-FR" sz="900" dirty="0">
                <a:solidFill>
                  <a:srgbClr val="606367"/>
                </a:solidFill>
                <a:effectLst/>
                <a:latin typeface="Calibri"/>
                <a:ea typeface="Times New Roman"/>
                <a:cs typeface="Times New Roman"/>
              </a:defRPr>
            </a:lvl1pPr>
            <a:lvl2pPr marL="768350" indent="-285750" eaLnBrk="1" hangingPunct="1">
              <a:spcBef>
                <a:spcPct val="10000"/>
              </a:spcBef>
              <a:spcAft>
                <a:spcPct val="10000"/>
              </a:spcAft>
              <a:buClr>
                <a:srgbClr val="A08C57"/>
              </a:buClr>
              <a:buFont typeface="Wingdings" pitchFamily="2" charset="2"/>
              <a:buChar char="ü"/>
              <a:defRPr sz="1800">
                <a:solidFill>
                  <a:srgbClr val="606367"/>
                </a:solidFill>
                <a:latin typeface="Calibri" pitchFamily="34" charset="0"/>
                <a:cs typeface="Calibri" pitchFamily="34" charset="0"/>
              </a:defRPr>
            </a:lvl2pPr>
            <a:lvl3pPr marL="1187450" indent="-228600" eaLnBrk="1" hangingPunct="1">
              <a:spcBef>
                <a:spcPct val="10000"/>
              </a:spcBef>
              <a:spcAft>
                <a:spcPct val="10000"/>
              </a:spcAft>
              <a:buClr>
                <a:srgbClr val="A08C57"/>
              </a:buClr>
              <a:buFont typeface="Courier New" pitchFamily="49" charset="0"/>
              <a:buChar char="o"/>
              <a:defRPr sz="1600">
                <a:solidFill>
                  <a:srgbClr val="606367"/>
                </a:solidFill>
                <a:latin typeface="Calibri" pitchFamily="34" charset="0"/>
                <a:cs typeface="Calibri" pitchFamily="34" charset="0"/>
              </a:defRPr>
            </a:lvl3pPr>
            <a:lvl4pPr marL="1606550" indent="-228600" eaLnBrk="1" hangingPunct="1">
              <a:spcBef>
                <a:spcPct val="10000"/>
              </a:spcBef>
              <a:spcAft>
                <a:spcPct val="10000"/>
              </a:spcAft>
              <a:buClr>
                <a:srgbClr val="A08C57"/>
              </a:buClr>
              <a:buFont typeface="Arial" charset="0"/>
              <a:buChar char="•"/>
              <a:defRPr sz="1400">
                <a:solidFill>
                  <a:srgbClr val="606367"/>
                </a:solidFill>
                <a:latin typeface="Calibri" pitchFamily="34" charset="0"/>
                <a:cs typeface="Calibri" pitchFamily="34" charset="0"/>
              </a:defRPr>
            </a:lvl4pPr>
            <a:lvl5pPr marL="2057400" indent="-228600" eaLnBrk="1" hangingPunct="1">
              <a:spcBef>
                <a:spcPct val="10000"/>
              </a:spcBef>
              <a:spcAft>
                <a:spcPct val="10000"/>
              </a:spcAft>
              <a:defRPr sz="1200">
                <a:solidFill>
                  <a:srgbClr val="606367"/>
                </a:solidFill>
                <a:latin typeface="Calibri" pitchFamily="34" charset="0"/>
                <a:cs typeface="Calibri" pitchFamily="34" charset="0"/>
              </a:defRPr>
            </a:lvl5pPr>
            <a:lvl6pPr marL="2514600" indent="-228600" fontAlgn="base">
              <a:spcBef>
                <a:spcPct val="10000"/>
              </a:spcBef>
              <a:spcAft>
                <a:spcPct val="10000"/>
              </a:spcAft>
              <a:buChar char="–"/>
              <a:defRPr sz="1600">
                <a:latin typeface="+mn-lt"/>
              </a:defRPr>
            </a:lvl6pPr>
            <a:lvl7pPr marL="2971800" indent="-228600" fontAlgn="base">
              <a:spcBef>
                <a:spcPct val="10000"/>
              </a:spcBef>
              <a:spcAft>
                <a:spcPct val="10000"/>
              </a:spcAft>
              <a:buChar char="–"/>
              <a:defRPr sz="1600">
                <a:latin typeface="+mn-lt"/>
              </a:defRPr>
            </a:lvl7pPr>
            <a:lvl8pPr marL="3429000" indent="-228600" fontAlgn="base">
              <a:spcBef>
                <a:spcPct val="10000"/>
              </a:spcBef>
              <a:spcAft>
                <a:spcPct val="10000"/>
              </a:spcAft>
              <a:buChar char="–"/>
              <a:defRPr sz="1600">
                <a:latin typeface="+mn-lt"/>
              </a:defRPr>
            </a:lvl8pPr>
            <a:lvl9pPr marL="3886200" indent="-228600" fontAlgn="base">
              <a:spcBef>
                <a:spcPct val="10000"/>
              </a:spcBef>
              <a:spcAft>
                <a:spcPct val="10000"/>
              </a:spcAft>
              <a:buChar char="–"/>
              <a:defRPr sz="1600">
                <a:latin typeface="+mn-lt"/>
              </a:defRPr>
            </a:lvl9pPr>
          </a:lstStyle>
          <a:p>
            <a:pPr lvl="0" algn="l"/>
            <a:r>
              <a:rPr lang="fr-FR" sz="1400" i="1" dirty="0" smtClean="0"/>
              <a:t>Référence</a:t>
            </a:r>
            <a:r>
              <a:rPr lang="fr-FR" sz="1400" i="1" baseline="0" dirty="0" smtClean="0"/>
              <a:t> : </a:t>
            </a:r>
            <a:endParaRPr lang="fr-FR" sz="1400" i="1" dirty="0" smtClean="0"/>
          </a:p>
        </p:txBody>
      </p:sp>
      <p:sp>
        <p:nvSpPr>
          <p:cNvPr id="24" name="Espace réservé du contenu 3"/>
          <p:cNvSpPr>
            <a:spLocks noGrp="1"/>
          </p:cNvSpPr>
          <p:nvPr>
            <p:ph sz="quarter" idx="23" hasCustomPrompt="1"/>
          </p:nvPr>
        </p:nvSpPr>
        <p:spPr>
          <a:xfrm>
            <a:off x="4794296" y="6375044"/>
            <a:ext cx="2369991" cy="337749"/>
          </a:xfrm>
        </p:spPr>
        <p:txBody>
          <a:bodyPr anchor="ctr" anchorCtr="0"/>
          <a:lstStyle>
            <a:lvl1pPr marL="0" indent="0" algn="l">
              <a:buNone/>
              <a:defRPr sz="1200" i="1"/>
            </a:lvl1pPr>
          </a:lstStyle>
          <a:p>
            <a:pPr marL="0" lvl="0" indent="0">
              <a:buNone/>
            </a:pPr>
            <a:r>
              <a:rPr lang="fr-FR" dirty="0" smtClean="0"/>
              <a:t>Référence le cas échéant</a:t>
            </a:r>
            <a:endParaRPr lang="fr-FR" dirty="0"/>
          </a:p>
        </p:txBody>
      </p:sp>
      <p:sp>
        <p:nvSpPr>
          <p:cNvPr id="25" name="Espace réservé du contenu 3"/>
          <p:cNvSpPr>
            <a:spLocks noGrp="1"/>
          </p:cNvSpPr>
          <p:nvPr>
            <p:ph sz="quarter" idx="24" hasCustomPrompt="1"/>
          </p:nvPr>
        </p:nvSpPr>
        <p:spPr>
          <a:xfrm>
            <a:off x="1115616" y="6375820"/>
            <a:ext cx="2736304" cy="337749"/>
          </a:xfrm>
        </p:spPr>
        <p:txBody>
          <a:bodyPr anchor="ctr" anchorCtr="0"/>
          <a:lstStyle>
            <a:lvl1pPr marL="0" indent="0" algn="l">
              <a:buNone/>
              <a:defRPr sz="1200" baseline="0"/>
            </a:lvl1pPr>
          </a:lstStyle>
          <a:p>
            <a:pPr marL="0" lvl="0" indent="0">
              <a:buNone/>
            </a:pPr>
            <a:r>
              <a:rPr lang="fr-FR" dirty="0" smtClean="0"/>
              <a:t>&lt;D3 – Libre / D2 – interne almerys / D1 – interne almerys limité / D0 - confidentiel</a:t>
            </a:r>
            <a:endParaRPr lang="fr-FR" dirty="0"/>
          </a:p>
        </p:txBody>
      </p:sp>
    </p:spTree>
    <p:extLst>
      <p:ext uri="{BB962C8B-B14F-4D97-AF65-F5344CB8AC3E}">
        <p14:creationId xmlns:p14="http://schemas.microsoft.com/office/powerpoint/2010/main" val="1383388846"/>
      </p:ext>
    </p:extLst>
  </p:cSld>
  <p:clrMapOvr>
    <a:masterClrMapping/>
  </p:clrMapOvr>
  <p:transition advClick="0"/>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et Quatre contenus 2">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A08C57"/>
                </a:solidFill>
              </a:defRPr>
            </a:lvl1pPr>
          </a:lstStyle>
          <a:p>
            <a:r>
              <a:rPr lang="fr-FR" smtClean="0"/>
              <a:t>Modifiez le style du titre</a:t>
            </a:r>
            <a:endParaRPr lang="fr-FR" dirty="0"/>
          </a:p>
        </p:txBody>
      </p:sp>
      <p:sp>
        <p:nvSpPr>
          <p:cNvPr id="3" name="Espace réservé du contenu 2"/>
          <p:cNvSpPr>
            <a:spLocks noGrp="1"/>
          </p:cNvSpPr>
          <p:nvPr>
            <p:ph sz="half" idx="1"/>
          </p:nvPr>
        </p:nvSpPr>
        <p:spPr>
          <a:xfrm>
            <a:off x="357158" y="378904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9"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Espace réservé du contenu 2"/>
          <p:cNvSpPr>
            <a:spLocks noGrp="1"/>
          </p:cNvSpPr>
          <p:nvPr>
            <p:ph sz="half" idx="13"/>
          </p:nvPr>
        </p:nvSpPr>
        <p:spPr>
          <a:xfrm>
            <a:off x="356018" y="126876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3" name="Espace réservé du contenu 2"/>
          <p:cNvSpPr>
            <a:spLocks noGrp="1"/>
          </p:cNvSpPr>
          <p:nvPr>
            <p:ph sz="half" idx="14"/>
          </p:nvPr>
        </p:nvSpPr>
        <p:spPr>
          <a:xfrm>
            <a:off x="4717156" y="378904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4" name="Espace réservé du contenu 2"/>
          <p:cNvSpPr>
            <a:spLocks noGrp="1"/>
          </p:cNvSpPr>
          <p:nvPr>
            <p:ph sz="half" idx="15"/>
          </p:nvPr>
        </p:nvSpPr>
        <p:spPr>
          <a:xfrm>
            <a:off x="4716016" y="126876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15" name="Image 14" descr="Triskèl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88640"/>
            <a:ext cx="529084" cy="609175"/>
          </a:xfrm>
          <a:prstGeom prst="rect">
            <a:avLst/>
          </a:prstGeom>
        </p:spPr>
      </p:pic>
    </p:spTree>
    <p:extLst>
      <p:ext uri="{BB962C8B-B14F-4D97-AF65-F5344CB8AC3E}">
        <p14:creationId xmlns:p14="http://schemas.microsoft.com/office/powerpoint/2010/main" val="1177460416"/>
      </p:ext>
    </p:extLst>
  </p:cSld>
  <p:clrMapOvr>
    <a:masterClrMapping/>
  </p:clrMapOvr>
  <p:transition advClick="0"/>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re et Quatre contenu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42911" y="285750"/>
            <a:ext cx="3785074" cy="857250"/>
          </a:xfrm>
        </p:spPr>
        <p:txBody>
          <a:bodyPr/>
          <a:lstStyle>
            <a:lvl1pPr algn="r">
              <a:defRPr sz="2000">
                <a:solidFill>
                  <a:srgbClr val="A08C57"/>
                </a:solidFill>
              </a:defRPr>
            </a:lvl1pPr>
          </a:lstStyle>
          <a:p>
            <a:r>
              <a:rPr lang="fr-FR" dirty="0" smtClean="0"/>
              <a:t>Modifiez le style du titre 1</a:t>
            </a:r>
            <a:endParaRPr lang="fr-FR" dirty="0"/>
          </a:p>
        </p:txBody>
      </p:sp>
      <p:sp>
        <p:nvSpPr>
          <p:cNvPr id="3" name="Espace réservé du contenu 2"/>
          <p:cNvSpPr>
            <a:spLocks noGrp="1"/>
          </p:cNvSpPr>
          <p:nvPr>
            <p:ph sz="half" idx="1"/>
          </p:nvPr>
        </p:nvSpPr>
        <p:spPr>
          <a:xfrm>
            <a:off x="357158" y="378904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9"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Espace réservé du contenu 2"/>
          <p:cNvSpPr>
            <a:spLocks noGrp="1"/>
          </p:cNvSpPr>
          <p:nvPr>
            <p:ph sz="half" idx="13"/>
          </p:nvPr>
        </p:nvSpPr>
        <p:spPr>
          <a:xfrm>
            <a:off x="356018" y="126876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3" name="Espace réservé du contenu 2"/>
          <p:cNvSpPr>
            <a:spLocks noGrp="1"/>
          </p:cNvSpPr>
          <p:nvPr>
            <p:ph sz="half" idx="14"/>
          </p:nvPr>
        </p:nvSpPr>
        <p:spPr>
          <a:xfrm>
            <a:off x="4717156" y="378904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4" name="Espace réservé du contenu 2"/>
          <p:cNvSpPr>
            <a:spLocks noGrp="1"/>
          </p:cNvSpPr>
          <p:nvPr>
            <p:ph sz="half" idx="15"/>
          </p:nvPr>
        </p:nvSpPr>
        <p:spPr>
          <a:xfrm>
            <a:off x="4716016" y="126876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texte 4"/>
          <p:cNvSpPr>
            <a:spLocks noGrp="1"/>
          </p:cNvSpPr>
          <p:nvPr>
            <p:ph type="body" sz="quarter" idx="16" hasCustomPrompt="1"/>
          </p:nvPr>
        </p:nvSpPr>
        <p:spPr>
          <a:xfrm>
            <a:off x="4716016" y="286839"/>
            <a:ext cx="4032448" cy="837905"/>
          </a:xfrm>
          <a:noFill/>
          <a:ln w="9525">
            <a:noFill/>
            <a:miter lim="800000"/>
            <a:headEnd/>
            <a:tailEnd/>
          </a:ln>
        </p:spPr>
        <p:txBody>
          <a:bodyPr vert="horz" wrap="square" lIns="0" tIns="0" rIns="0" bIns="0" numCol="1" anchor="t" anchorCtr="0" compatLnSpc="1">
            <a:prstTxWarp prst="textNoShape">
              <a:avLst/>
            </a:prstTxWarp>
          </a:bodyPr>
          <a:lstStyle>
            <a:lvl1pPr marL="0" indent="0">
              <a:buNone/>
              <a:defRPr lang="fr-FR" sz="2000" dirty="0">
                <a:solidFill>
                  <a:srgbClr val="A08C57"/>
                </a:solidFill>
                <a:ea typeface="+mj-ea"/>
              </a:defRPr>
            </a:lvl1pPr>
          </a:lstStyle>
          <a:p>
            <a:pPr lvl="0">
              <a:spcBef>
                <a:spcPct val="0"/>
              </a:spcBef>
              <a:spcAft>
                <a:spcPct val="0"/>
              </a:spcAft>
            </a:pPr>
            <a:r>
              <a:rPr lang="fr-FR" dirty="0" smtClean="0"/>
              <a:t>Modifiez le style du titre 2</a:t>
            </a:r>
            <a:endParaRPr lang="fr-FR" dirty="0"/>
          </a:p>
        </p:txBody>
      </p:sp>
      <p:pic>
        <p:nvPicPr>
          <p:cNvPr id="16" name="Image 15" descr="almerys+phras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415820" y="415819"/>
            <a:ext cx="1227175" cy="395536"/>
          </a:xfrm>
          <a:prstGeom prst="rect">
            <a:avLst/>
          </a:prstGeom>
        </p:spPr>
      </p:pic>
    </p:spTree>
    <p:extLst>
      <p:ext uri="{BB962C8B-B14F-4D97-AF65-F5344CB8AC3E}">
        <p14:creationId xmlns:p14="http://schemas.microsoft.com/office/powerpoint/2010/main" val="2348868795"/>
      </p:ext>
    </p:extLst>
  </p:cSld>
  <p:clrMapOvr>
    <a:masterClrMapping/>
  </p:clrMapOvr>
  <p:transition advClick="0"/>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re et Quatre contenu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42911" y="285750"/>
            <a:ext cx="3785074" cy="857250"/>
          </a:xfrm>
        </p:spPr>
        <p:txBody>
          <a:bodyPr/>
          <a:lstStyle>
            <a:lvl1pPr algn="r">
              <a:defRPr sz="2000">
                <a:solidFill>
                  <a:srgbClr val="A08C57"/>
                </a:solidFill>
              </a:defRPr>
            </a:lvl1pPr>
          </a:lstStyle>
          <a:p>
            <a:r>
              <a:rPr lang="fr-FR" dirty="0" smtClean="0"/>
              <a:t>Modifiez le style du titre 1</a:t>
            </a:r>
            <a:endParaRPr lang="fr-FR" dirty="0"/>
          </a:p>
        </p:txBody>
      </p:sp>
      <p:sp>
        <p:nvSpPr>
          <p:cNvPr id="3" name="Espace réservé du contenu 2"/>
          <p:cNvSpPr>
            <a:spLocks noGrp="1"/>
          </p:cNvSpPr>
          <p:nvPr>
            <p:ph sz="half" idx="1"/>
          </p:nvPr>
        </p:nvSpPr>
        <p:spPr>
          <a:xfrm>
            <a:off x="357158" y="378904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9"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Espace réservé du contenu 2"/>
          <p:cNvSpPr>
            <a:spLocks noGrp="1"/>
          </p:cNvSpPr>
          <p:nvPr>
            <p:ph sz="half" idx="13"/>
          </p:nvPr>
        </p:nvSpPr>
        <p:spPr>
          <a:xfrm>
            <a:off x="356018" y="126876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3" name="Espace réservé du contenu 2"/>
          <p:cNvSpPr>
            <a:spLocks noGrp="1"/>
          </p:cNvSpPr>
          <p:nvPr>
            <p:ph sz="half" idx="14"/>
          </p:nvPr>
        </p:nvSpPr>
        <p:spPr>
          <a:xfrm>
            <a:off x="4717156" y="378904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4" name="Espace réservé du contenu 2"/>
          <p:cNvSpPr>
            <a:spLocks noGrp="1"/>
          </p:cNvSpPr>
          <p:nvPr>
            <p:ph sz="half" idx="15"/>
          </p:nvPr>
        </p:nvSpPr>
        <p:spPr>
          <a:xfrm>
            <a:off x="4716016" y="1268760"/>
            <a:ext cx="4071966" cy="2476811"/>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5" name="Espace réservé du texte 4"/>
          <p:cNvSpPr>
            <a:spLocks noGrp="1"/>
          </p:cNvSpPr>
          <p:nvPr>
            <p:ph type="body" sz="quarter" idx="16" hasCustomPrompt="1"/>
          </p:nvPr>
        </p:nvSpPr>
        <p:spPr>
          <a:xfrm>
            <a:off x="4716016" y="286839"/>
            <a:ext cx="4032448" cy="837905"/>
          </a:xfrm>
          <a:noFill/>
          <a:ln w="9525">
            <a:noFill/>
            <a:miter lim="800000"/>
            <a:headEnd/>
            <a:tailEnd/>
          </a:ln>
        </p:spPr>
        <p:txBody>
          <a:bodyPr vert="horz" wrap="square" lIns="0" tIns="0" rIns="0" bIns="0" numCol="1" anchor="t" anchorCtr="0" compatLnSpc="1">
            <a:prstTxWarp prst="textNoShape">
              <a:avLst/>
            </a:prstTxWarp>
          </a:bodyPr>
          <a:lstStyle>
            <a:lvl1pPr marL="0" indent="0">
              <a:buNone/>
              <a:defRPr lang="fr-FR" sz="2000" dirty="0">
                <a:solidFill>
                  <a:srgbClr val="A08C57"/>
                </a:solidFill>
                <a:ea typeface="+mj-ea"/>
              </a:defRPr>
            </a:lvl1pPr>
          </a:lstStyle>
          <a:p>
            <a:pPr lvl="0">
              <a:spcBef>
                <a:spcPct val="0"/>
              </a:spcBef>
              <a:spcAft>
                <a:spcPct val="0"/>
              </a:spcAft>
            </a:pPr>
            <a:r>
              <a:rPr lang="fr-FR" dirty="0" smtClean="0"/>
              <a:t>Modifiez le style du titre 2</a:t>
            </a:r>
            <a:endParaRPr lang="fr-FR" dirty="0"/>
          </a:p>
        </p:txBody>
      </p:sp>
      <p:pic>
        <p:nvPicPr>
          <p:cNvPr id="15" name="Image 14" descr="Triskèl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88640"/>
            <a:ext cx="529084" cy="609175"/>
          </a:xfrm>
          <a:prstGeom prst="rect">
            <a:avLst/>
          </a:prstGeom>
        </p:spPr>
      </p:pic>
    </p:spTree>
    <p:extLst>
      <p:ext uri="{BB962C8B-B14F-4D97-AF65-F5344CB8AC3E}">
        <p14:creationId xmlns:p14="http://schemas.microsoft.com/office/powerpoint/2010/main" val="3693385013"/>
      </p:ext>
    </p:extLst>
  </p:cSld>
  <p:clrMapOvr>
    <a:masterClrMapping/>
  </p:clrMapOvr>
  <p:transition advClick="0"/>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pic>
        <p:nvPicPr>
          <p:cNvPr id="7"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Image 9" descr="almerys+phras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415820" y="415819"/>
            <a:ext cx="1227175" cy="395536"/>
          </a:xfrm>
          <a:prstGeom prst="rect">
            <a:avLst/>
          </a:prstGeom>
        </p:spPr>
      </p:pic>
    </p:spTree>
  </p:cSld>
  <p:clrMapOvr>
    <a:masterClrMapping/>
  </p:clrMapOvr>
  <p:transition advClick="0"/>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seul 2">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pic>
        <p:nvPicPr>
          <p:cNvPr id="7"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descr="Triskèl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88640"/>
            <a:ext cx="529084" cy="609175"/>
          </a:xfrm>
          <a:prstGeom prst="rect">
            <a:avLst/>
          </a:prstGeom>
        </p:spPr>
      </p:pic>
    </p:spTree>
    <p:extLst>
      <p:ext uri="{BB962C8B-B14F-4D97-AF65-F5344CB8AC3E}">
        <p14:creationId xmlns:p14="http://schemas.microsoft.com/office/powerpoint/2010/main" val="2258889876"/>
      </p:ext>
    </p:extLst>
  </p:cSld>
  <p:clrMapOvr>
    <a:masterClrMapping/>
  </p:clrMapOvr>
  <p:transition advClick="0"/>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age de fin">
    <p:spTree>
      <p:nvGrpSpPr>
        <p:cNvPr id="1" name=""/>
        <p:cNvGrpSpPr/>
        <p:nvPr/>
      </p:nvGrpSpPr>
      <p:grpSpPr>
        <a:xfrm>
          <a:off x="0" y="0"/>
          <a:ext cx="0" cy="0"/>
          <a:chOff x="0" y="0"/>
          <a:chExt cx="0" cy="0"/>
        </a:xfrm>
      </p:grpSpPr>
      <p:pic>
        <p:nvPicPr>
          <p:cNvPr id="5" name="Picture 2" descr="P:\MARKETING\14_CREA\MarianneLEAU\ebee\191012_ebee\Visuels jpg png\puydedome-gdforma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95288" y="5216723"/>
            <a:ext cx="8229600" cy="116460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788739"/>
      </p:ext>
    </p:extLst>
  </p:cSld>
  <p:clrMapOvr>
    <a:masterClrMapping/>
  </p:clrMapOvr>
  <p:transition advClick="0"/>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ux contenus seul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357158" y="332656"/>
            <a:ext cx="4071966" cy="5933195"/>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Espace réservé du contenu 2"/>
          <p:cNvSpPr>
            <a:spLocks noGrp="1"/>
          </p:cNvSpPr>
          <p:nvPr>
            <p:ph sz="half" idx="11"/>
          </p:nvPr>
        </p:nvSpPr>
        <p:spPr>
          <a:xfrm>
            <a:off x="4643438" y="332656"/>
            <a:ext cx="4143404" cy="5933195"/>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6"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118459"/>
      </p:ext>
    </p:extLst>
  </p:cSld>
  <p:clrMapOvr>
    <a:masterClrMapping/>
  </p:clrMapOvr>
  <p:transition advClick="0"/>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ux contenus + Titre">
    <p:spTree>
      <p:nvGrpSpPr>
        <p:cNvPr id="1" name=""/>
        <p:cNvGrpSpPr/>
        <p:nvPr/>
      </p:nvGrpSpPr>
      <p:grpSpPr>
        <a:xfrm>
          <a:off x="0" y="0"/>
          <a:ext cx="0" cy="0"/>
          <a:chOff x="0" y="0"/>
          <a:chExt cx="0" cy="0"/>
        </a:xfrm>
      </p:grpSpPr>
      <p:sp>
        <p:nvSpPr>
          <p:cNvPr id="2" name="Titre 1"/>
          <p:cNvSpPr>
            <a:spLocks noGrp="1"/>
          </p:cNvSpPr>
          <p:nvPr>
            <p:ph type="title"/>
          </p:nvPr>
        </p:nvSpPr>
        <p:spPr>
          <a:xfrm>
            <a:off x="355278" y="285750"/>
            <a:ext cx="8460110" cy="857250"/>
          </a:xfrm>
        </p:spPr>
        <p:txBody>
          <a:bodyPr/>
          <a:lstStyle>
            <a:lvl1pPr>
              <a:defRPr>
                <a:solidFill>
                  <a:srgbClr val="A08C57"/>
                </a:solidFill>
              </a:defRPr>
            </a:lvl1pPr>
          </a:lstStyle>
          <a:p>
            <a:r>
              <a:rPr lang="fr-FR" smtClean="0"/>
              <a:t>Modifiez le style du titre</a:t>
            </a:r>
            <a:endParaRPr lang="fr-FR" dirty="0"/>
          </a:p>
        </p:txBody>
      </p:sp>
      <p:sp>
        <p:nvSpPr>
          <p:cNvPr id="3" name="Espace réservé du contenu 2"/>
          <p:cNvSpPr>
            <a:spLocks noGrp="1"/>
          </p:cNvSpPr>
          <p:nvPr>
            <p:ph sz="half" idx="1"/>
          </p:nvPr>
        </p:nvSpPr>
        <p:spPr>
          <a:xfrm>
            <a:off x="357158" y="1268760"/>
            <a:ext cx="4071966" cy="4908553"/>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7" name="Espace réservé du contenu 2"/>
          <p:cNvSpPr>
            <a:spLocks noGrp="1"/>
          </p:cNvSpPr>
          <p:nvPr>
            <p:ph sz="half" idx="11"/>
          </p:nvPr>
        </p:nvSpPr>
        <p:spPr>
          <a:xfrm>
            <a:off x="4643438" y="1268760"/>
            <a:ext cx="4143404" cy="4908553"/>
          </a:xfrm>
        </p:spPr>
        <p:txBody>
          <a:bodyPr/>
          <a:lstStyle>
            <a:lvl1pPr algn="l" rtl="0" fontAlgn="base">
              <a:spcBef>
                <a:spcPct val="10000"/>
              </a:spcBef>
              <a:spcAft>
                <a:spcPct val="10000"/>
              </a:spcAft>
              <a:defRPr lang="fr-FR" sz="1800" dirty="0" smtClean="0">
                <a:solidFill>
                  <a:srgbClr val="606367"/>
                </a:solidFill>
                <a:latin typeface="Calibri" pitchFamily="34" charset="0"/>
                <a:ea typeface="+mn-ea"/>
                <a:cs typeface="Calibri" pitchFamily="34" charset="0"/>
              </a:defRPr>
            </a:lvl1pPr>
            <a:lvl2pPr algn="l" rtl="0" fontAlgn="base">
              <a:spcBef>
                <a:spcPct val="10000"/>
              </a:spcBef>
              <a:spcAft>
                <a:spcPct val="10000"/>
              </a:spcAft>
              <a:defRPr lang="fr-FR" sz="1600" dirty="0" smtClean="0">
                <a:solidFill>
                  <a:srgbClr val="606367"/>
                </a:solidFill>
                <a:latin typeface="Calibri" pitchFamily="34" charset="0"/>
                <a:ea typeface="+mn-ea"/>
                <a:cs typeface="Calibri" pitchFamily="34" charset="0"/>
              </a:defRPr>
            </a:lvl2pPr>
            <a:lvl3pPr algn="l" rtl="0" fontAlgn="base">
              <a:spcBef>
                <a:spcPct val="10000"/>
              </a:spcBef>
              <a:spcAft>
                <a:spcPct val="10000"/>
              </a:spcAft>
              <a:defRPr lang="fr-FR" sz="1400" dirty="0" smtClean="0">
                <a:solidFill>
                  <a:srgbClr val="606367"/>
                </a:solidFill>
                <a:latin typeface="Calibri" pitchFamily="34" charset="0"/>
                <a:ea typeface="+mn-ea"/>
                <a:cs typeface="Calibri" pitchFamily="34" charset="0"/>
              </a:defRPr>
            </a:lvl3pPr>
            <a:lvl4pPr algn="l" rtl="0" fontAlgn="base">
              <a:spcBef>
                <a:spcPct val="10000"/>
              </a:spcBef>
              <a:spcAft>
                <a:spcPct val="10000"/>
              </a:spcAft>
              <a:defRPr lang="fr-FR" sz="1200" dirty="0" smtClean="0">
                <a:solidFill>
                  <a:srgbClr val="606367"/>
                </a:solidFill>
                <a:latin typeface="Calibri" pitchFamily="34" charset="0"/>
                <a:ea typeface="+mn-ea"/>
                <a:cs typeface="Calibri" pitchFamily="34" charset="0"/>
              </a:defRPr>
            </a:lvl4pPr>
            <a:lvl5pPr algn="l" rtl="0" fontAlgn="base">
              <a:spcBef>
                <a:spcPct val="10000"/>
              </a:spcBef>
              <a:spcAft>
                <a:spcPct val="10000"/>
              </a:spcAft>
              <a:defRPr lang="fr-FR" sz="1100" dirty="0" smtClean="0">
                <a:solidFill>
                  <a:srgbClr val="606367"/>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9"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733151"/>
      </p:ext>
    </p:extLst>
  </p:cSld>
  <p:clrMapOvr>
    <a:masterClrMapping/>
  </p:clrMapOvr>
  <p:transition advClick="0"/>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u seul">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285728"/>
            <a:ext cx="8429684" cy="595314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5"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956727"/>
      </p:ext>
    </p:extLst>
  </p:cSld>
  <p:clrMapOvr>
    <a:masterClrMapping/>
  </p:clrMapOvr>
  <p:transition advClick="0"/>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 Titre">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357158" y="1285860"/>
            <a:ext cx="8429684" cy="495301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Titre 1"/>
          <p:cNvSpPr>
            <a:spLocks noGrp="1"/>
          </p:cNvSpPr>
          <p:nvPr>
            <p:ph type="title"/>
          </p:nvPr>
        </p:nvSpPr>
        <p:spPr>
          <a:xfrm>
            <a:off x="355278" y="285750"/>
            <a:ext cx="8460110" cy="857250"/>
          </a:xfrm>
        </p:spPr>
        <p:txBody>
          <a:bodyPr/>
          <a:lstStyle>
            <a:lvl1pPr>
              <a:defRPr>
                <a:solidFill>
                  <a:srgbClr val="A08C57"/>
                </a:solidFill>
              </a:defRPr>
            </a:lvl1pPr>
          </a:lstStyle>
          <a:p>
            <a:r>
              <a:rPr lang="fr-FR" smtClean="0"/>
              <a:t>Modifiez le style du titre</a:t>
            </a:r>
            <a:endParaRPr lang="fr-FR" dirty="0"/>
          </a:p>
        </p:txBody>
      </p:sp>
    </p:spTree>
    <p:extLst>
      <p:ext uri="{BB962C8B-B14F-4D97-AF65-F5344CB8AC3E}">
        <p14:creationId xmlns:p14="http://schemas.microsoft.com/office/powerpoint/2010/main" val="8810443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de garde 3">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0800000">
            <a:off x="0" y="29854"/>
            <a:ext cx="2383276" cy="554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Image 15" descr="almerys+triskèl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9792" y="1880928"/>
            <a:ext cx="2572568" cy="900000"/>
          </a:xfrm>
          <a:prstGeom prst="rect">
            <a:avLst/>
          </a:prstGeom>
        </p:spPr>
      </p:pic>
      <p:sp>
        <p:nvSpPr>
          <p:cNvPr id="7" name="Titre 1"/>
          <p:cNvSpPr>
            <a:spLocks noGrp="1"/>
          </p:cNvSpPr>
          <p:nvPr>
            <p:ph type="title" hasCustomPrompt="1"/>
          </p:nvPr>
        </p:nvSpPr>
        <p:spPr>
          <a:xfrm>
            <a:off x="2483768" y="2883859"/>
            <a:ext cx="6336704" cy="783456"/>
          </a:xfrm>
        </p:spPr>
        <p:txBody>
          <a:bodyPr/>
          <a:lstStyle>
            <a:lvl1pPr>
              <a:defRPr lang="fr-FR" sz="2800" kern="0" dirty="0">
                <a:solidFill>
                  <a:srgbClr val="A08C57"/>
                </a:solidFill>
                <a:latin typeface="Calibri" pitchFamily="34" charset="0"/>
                <a:ea typeface="+mj-ea"/>
                <a:cs typeface="Calibri" pitchFamily="34" charset="0"/>
              </a:defRPr>
            </a:lvl1pPr>
          </a:lstStyle>
          <a:p>
            <a:r>
              <a:rPr lang="fr-FR" dirty="0" smtClean="0"/>
              <a:t>&lt;Titre&gt;</a:t>
            </a:r>
            <a:endParaRPr lang="fr-FR" dirty="0"/>
          </a:p>
        </p:txBody>
      </p:sp>
      <p:sp>
        <p:nvSpPr>
          <p:cNvPr id="10" name="Espace réservé du contenu 2"/>
          <p:cNvSpPr>
            <a:spLocks noGrp="1"/>
          </p:cNvSpPr>
          <p:nvPr>
            <p:ph sz="quarter" idx="16" hasCustomPrompt="1"/>
          </p:nvPr>
        </p:nvSpPr>
        <p:spPr>
          <a:xfrm>
            <a:off x="2483768" y="4747435"/>
            <a:ext cx="6336704" cy="337749"/>
          </a:xfrm>
        </p:spPr>
        <p:txBody>
          <a:bodyPr/>
          <a:lstStyle>
            <a:lvl1pPr marL="0" indent="0">
              <a:buNone/>
              <a:defRPr sz="2000"/>
            </a:lvl1pPr>
          </a:lstStyle>
          <a:p>
            <a:pPr lvl="0"/>
            <a:r>
              <a:rPr lang="fr-FR" dirty="0" smtClean="0"/>
              <a:t>Date présentation</a:t>
            </a:r>
          </a:p>
        </p:txBody>
      </p:sp>
      <p:sp>
        <p:nvSpPr>
          <p:cNvPr id="11" name="Espace réservé du texte 16"/>
          <p:cNvSpPr>
            <a:spLocks noGrp="1"/>
          </p:cNvSpPr>
          <p:nvPr>
            <p:ph type="body" sz="quarter" idx="17" hasCustomPrompt="1"/>
          </p:nvPr>
        </p:nvSpPr>
        <p:spPr>
          <a:xfrm>
            <a:off x="2483867" y="3739968"/>
            <a:ext cx="6337300" cy="935038"/>
          </a:xfrm>
        </p:spPr>
        <p:txBody>
          <a:bodyPr/>
          <a:lstStyle>
            <a:lvl1pPr marL="0" indent="0">
              <a:buNone/>
              <a:defRPr sz="2400"/>
            </a:lvl1pPr>
          </a:lstStyle>
          <a:p>
            <a:pPr lvl="0"/>
            <a:r>
              <a:rPr lang="fr-FR" dirty="0" smtClean="0"/>
              <a:t>&lt;sous-titre&gt;</a:t>
            </a:r>
            <a:endParaRPr lang="fr-FR" dirty="0"/>
          </a:p>
        </p:txBody>
      </p:sp>
      <p:sp>
        <p:nvSpPr>
          <p:cNvPr id="17" name="Espace réservé du contenu 3"/>
          <p:cNvSpPr>
            <a:spLocks noGrp="1"/>
          </p:cNvSpPr>
          <p:nvPr>
            <p:ph sz="quarter" idx="11" hasCustomPrompt="1"/>
          </p:nvPr>
        </p:nvSpPr>
        <p:spPr>
          <a:xfrm>
            <a:off x="5149529" y="5949280"/>
            <a:ext cx="3756345" cy="337749"/>
          </a:xfrm>
        </p:spPr>
        <p:txBody>
          <a:bodyPr anchor="ctr" anchorCtr="0"/>
          <a:lstStyle>
            <a:lvl1pPr marL="0" indent="0" algn="r">
              <a:buNone/>
              <a:defRPr sz="1400"/>
            </a:lvl1pPr>
          </a:lstStyle>
          <a:p>
            <a:pPr lvl="0"/>
            <a:r>
              <a:rPr lang="fr-FR" dirty="0" smtClean="0"/>
              <a:t>Auteur</a:t>
            </a:r>
          </a:p>
        </p:txBody>
      </p:sp>
      <p:sp>
        <p:nvSpPr>
          <p:cNvPr id="18" name="Espace réservé du contenu 3"/>
          <p:cNvSpPr>
            <a:spLocks noGrp="1"/>
          </p:cNvSpPr>
          <p:nvPr>
            <p:ph sz="quarter" idx="18" hasCustomPrompt="1"/>
          </p:nvPr>
        </p:nvSpPr>
        <p:spPr>
          <a:xfrm>
            <a:off x="2557241" y="5949280"/>
            <a:ext cx="2448272" cy="337749"/>
          </a:xfrm>
        </p:spPr>
        <p:txBody>
          <a:bodyPr anchor="ctr" anchorCtr="0"/>
          <a:lstStyle>
            <a:lvl1pPr marL="0" indent="0" algn="l">
              <a:buNone/>
              <a:defRPr sz="1400"/>
            </a:lvl1pPr>
          </a:lstStyle>
          <a:p>
            <a:pPr marL="0" lvl="0" indent="0">
              <a:buNone/>
            </a:pPr>
            <a:r>
              <a:rPr lang="fr-FR" dirty="0" smtClean="0"/>
              <a:t>Version &lt;majeure&gt;.&lt;mineure&gt; du &lt;date&gt;</a:t>
            </a:r>
            <a:endParaRPr lang="fr-FR" dirty="0"/>
          </a:p>
        </p:txBody>
      </p:sp>
      <p:sp>
        <p:nvSpPr>
          <p:cNvPr id="13" name="ZoneTexte 12"/>
          <p:cNvSpPr txBox="1"/>
          <p:nvPr userDrawn="1"/>
        </p:nvSpPr>
        <p:spPr bwMode="auto">
          <a:xfrm>
            <a:off x="2555776" y="6381955"/>
            <a:ext cx="942377" cy="33265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r" eaLnBrk="1" hangingPunct="1">
              <a:spcBef>
                <a:spcPct val="10000"/>
              </a:spcBef>
              <a:spcAft>
                <a:spcPct val="10000"/>
              </a:spcAft>
              <a:buClr>
                <a:srgbClr val="A08C57"/>
              </a:buClr>
              <a:buSzPct val="80000"/>
              <a:buFont typeface="Wingdings" pitchFamily="2" charset="2"/>
              <a:buNone/>
              <a:defRPr lang="fr-FR" sz="900" dirty="0">
                <a:solidFill>
                  <a:srgbClr val="606367"/>
                </a:solidFill>
                <a:effectLst/>
                <a:latin typeface="Calibri"/>
                <a:ea typeface="Times New Roman"/>
                <a:cs typeface="Times New Roman"/>
              </a:defRPr>
            </a:lvl1pPr>
            <a:lvl2pPr marL="768350" indent="-285750" eaLnBrk="1" hangingPunct="1">
              <a:spcBef>
                <a:spcPct val="10000"/>
              </a:spcBef>
              <a:spcAft>
                <a:spcPct val="10000"/>
              </a:spcAft>
              <a:buClr>
                <a:srgbClr val="A08C57"/>
              </a:buClr>
              <a:buFont typeface="Wingdings" pitchFamily="2" charset="2"/>
              <a:buChar char="ü"/>
              <a:defRPr sz="1800">
                <a:solidFill>
                  <a:srgbClr val="606367"/>
                </a:solidFill>
                <a:latin typeface="Calibri" pitchFamily="34" charset="0"/>
                <a:cs typeface="Calibri" pitchFamily="34" charset="0"/>
              </a:defRPr>
            </a:lvl2pPr>
            <a:lvl3pPr marL="1187450" indent="-228600" eaLnBrk="1" hangingPunct="1">
              <a:spcBef>
                <a:spcPct val="10000"/>
              </a:spcBef>
              <a:spcAft>
                <a:spcPct val="10000"/>
              </a:spcAft>
              <a:buClr>
                <a:srgbClr val="A08C57"/>
              </a:buClr>
              <a:buFont typeface="Courier New" pitchFamily="49" charset="0"/>
              <a:buChar char="o"/>
              <a:defRPr sz="1600">
                <a:solidFill>
                  <a:srgbClr val="606367"/>
                </a:solidFill>
                <a:latin typeface="Calibri" pitchFamily="34" charset="0"/>
                <a:cs typeface="Calibri" pitchFamily="34" charset="0"/>
              </a:defRPr>
            </a:lvl3pPr>
            <a:lvl4pPr marL="1606550" indent="-228600" eaLnBrk="1" hangingPunct="1">
              <a:spcBef>
                <a:spcPct val="10000"/>
              </a:spcBef>
              <a:spcAft>
                <a:spcPct val="10000"/>
              </a:spcAft>
              <a:buClr>
                <a:srgbClr val="A08C57"/>
              </a:buClr>
              <a:buFont typeface="Arial" charset="0"/>
              <a:buChar char="•"/>
              <a:defRPr sz="1400">
                <a:solidFill>
                  <a:srgbClr val="606367"/>
                </a:solidFill>
                <a:latin typeface="Calibri" pitchFamily="34" charset="0"/>
                <a:cs typeface="Calibri" pitchFamily="34" charset="0"/>
              </a:defRPr>
            </a:lvl4pPr>
            <a:lvl5pPr marL="2057400" indent="-228600" eaLnBrk="1" hangingPunct="1">
              <a:spcBef>
                <a:spcPct val="10000"/>
              </a:spcBef>
              <a:spcAft>
                <a:spcPct val="10000"/>
              </a:spcAft>
              <a:defRPr sz="1200">
                <a:solidFill>
                  <a:srgbClr val="606367"/>
                </a:solidFill>
                <a:latin typeface="Calibri" pitchFamily="34" charset="0"/>
                <a:cs typeface="Calibri" pitchFamily="34" charset="0"/>
              </a:defRPr>
            </a:lvl5pPr>
            <a:lvl6pPr marL="2514600" indent="-228600" fontAlgn="base">
              <a:spcBef>
                <a:spcPct val="10000"/>
              </a:spcBef>
              <a:spcAft>
                <a:spcPct val="10000"/>
              </a:spcAft>
              <a:buChar char="–"/>
              <a:defRPr sz="1600">
                <a:latin typeface="+mn-lt"/>
              </a:defRPr>
            </a:lvl6pPr>
            <a:lvl7pPr marL="2971800" indent="-228600" fontAlgn="base">
              <a:spcBef>
                <a:spcPct val="10000"/>
              </a:spcBef>
              <a:spcAft>
                <a:spcPct val="10000"/>
              </a:spcAft>
              <a:buChar char="–"/>
              <a:defRPr sz="1600">
                <a:latin typeface="+mn-lt"/>
              </a:defRPr>
            </a:lvl7pPr>
            <a:lvl8pPr marL="3429000" indent="-228600" fontAlgn="base">
              <a:spcBef>
                <a:spcPct val="10000"/>
              </a:spcBef>
              <a:spcAft>
                <a:spcPct val="10000"/>
              </a:spcAft>
              <a:buChar char="–"/>
              <a:defRPr sz="1600">
                <a:latin typeface="+mn-lt"/>
              </a:defRPr>
            </a:lvl8pPr>
            <a:lvl9pPr marL="3886200" indent="-228600" fontAlgn="base">
              <a:spcBef>
                <a:spcPct val="10000"/>
              </a:spcBef>
              <a:spcAft>
                <a:spcPct val="10000"/>
              </a:spcAft>
              <a:buChar char="–"/>
              <a:defRPr sz="1600">
                <a:latin typeface="+mn-lt"/>
              </a:defRPr>
            </a:lvl9pPr>
          </a:lstStyle>
          <a:p>
            <a:pPr lvl="0" algn="l"/>
            <a:r>
              <a:rPr lang="fr-FR" sz="1400" dirty="0" smtClean="0"/>
              <a:t>Sensibilité</a:t>
            </a:r>
            <a:r>
              <a:rPr lang="fr-FR" sz="1400" baseline="0" dirty="0" smtClean="0"/>
              <a:t> : </a:t>
            </a:r>
            <a:endParaRPr lang="fr-FR" sz="1400" dirty="0" smtClean="0"/>
          </a:p>
        </p:txBody>
      </p:sp>
      <p:sp>
        <p:nvSpPr>
          <p:cNvPr id="20" name="ZoneTexte 19"/>
          <p:cNvSpPr txBox="1"/>
          <p:nvPr userDrawn="1"/>
        </p:nvSpPr>
        <p:spPr bwMode="auto">
          <a:xfrm>
            <a:off x="6228184" y="6383440"/>
            <a:ext cx="864096" cy="332656"/>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r" eaLnBrk="1" hangingPunct="1">
              <a:spcBef>
                <a:spcPct val="10000"/>
              </a:spcBef>
              <a:spcAft>
                <a:spcPct val="10000"/>
              </a:spcAft>
              <a:buClr>
                <a:srgbClr val="A08C57"/>
              </a:buClr>
              <a:buSzPct val="80000"/>
              <a:buFont typeface="Wingdings" pitchFamily="2" charset="2"/>
              <a:buNone/>
              <a:defRPr lang="fr-FR" sz="900" dirty="0">
                <a:solidFill>
                  <a:srgbClr val="606367"/>
                </a:solidFill>
                <a:effectLst/>
                <a:latin typeface="Calibri"/>
                <a:ea typeface="Times New Roman"/>
                <a:cs typeface="Times New Roman"/>
              </a:defRPr>
            </a:lvl1pPr>
            <a:lvl2pPr marL="768350" indent="-285750" eaLnBrk="1" hangingPunct="1">
              <a:spcBef>
                <a:spcPct val="10000"/>
              </a:spcBef>
              <a:spcAft>
                <a:spcPct val="10000"/>
              </a:spcAft>
              <a:buClr>
                <a:srgbClr val="A08C57"/>
              </a:buClr>
              <a:buFont typeface="Wingdings" pitchFamily="2" charset="2"/>
              <a:buChar char="ü"/>
              <a:defRPr sz="1800">
                <a:solidFill>
                  <a:srgbClr val="606367"/>
                </a:solidFill>
                <a:latin typeface="Calibri" pitchFamily="34" charset="0"/>
                <a:cs typeface="Calibri" pitchFamily="34" charset="0"/>
              </a:defRPr>
            </a:lvl2pPr>
            <a:lvl3pPr marL="1187450" indent="-228600" eaLnBrk="1" hangingPunct="1">
              <a:spcBef>
                <a:spcPct val="10000"/>
              </a:spcBef>
              <a:spcAft>
                <a:spcPct val="10000"/>
              </a:spcAft>
              <a:buClr>
                <a:srgbClr val="A08C57"/>
              </a:buClr>
              <a:buFont typeface="Courier New" pitchFamily="49" charset="0"/>
              <a:buChar char="o"/>
              <a:defRPr sz="1600">
                <a:solidFill>
                  <a:srgbClr val="606367"/>
                </a:solidFill>
                <a:latin typeface="Calibri" pitchFamily="34" charset="0"/>
                <a:cs typeface="Calibri" pitchFamily="34" charset="0"/>
              </a:defRPr>
            </a:lvl3pPr>
            <a:lvl4pPr marL="1606550" indent="-228600" eaLnBrk="1" hangingPunct="1">
              <a:spcBef>
                <a:spcPct val="10000"/>
              </a:spcBef>
              <a:spcAft>
                <a:spcPct val="10000"/>
              </a:spcAft>
              <a:buClr>
                <a:srgbClr val="A08C57"/>
              </a:buClr>
              <a:buFont typeface="Arial" charset="0"/>
              <a:buChar char="•"/>
              <a:defRPr sz="1400">
                <a:solidFill>
                  <a:srgbClr val="606367"/>
                </a:solidFill>
                <a:latin typeface="Calibri" pitchFamily="34" charset="0"/>
                <a:cs typeface="Calibri" pitchFamily="34" charset="0"/>
              </a:defRPr>
            </a:lvl4pPr>
            <a:lvl5pPr marL="2057400" indent="-228600" eaLnBrk="1" hangingPunct="1">
              <a:spcBef>
                <a:spcPct val="10000"/>
              </a:spcBef>
              <a:spcAft>
                <a:spcPct val="10000"/>
              </a:spcAft>
              <a:defRPr sz="1200">
                <a:solidFill>
                  <a:srgbClr val="606367"/>
                </a:solidFill>
                <a:latin typeface="Calibri" pitchFamily="34" charset="0"/>
                <a:cs typeface="Calibri" pitchFamily="34" charset="0"/>
              </a:defRPr>
            </a:lvl5pPr>
            <a:lvl6pPr marL="2514600" indent="-228600" fontAlgn="base">
              <a:spcBef>
                <a:spcPct val="10000"/>
              </a:spcBef>
              <a:spcAft>
                <a:spcPct val="10000"/>
              </a:spcAft>
              <a:buChar char="–"/>
              <a:defRPr sz="1600">
                <a:latin typeface="+mn-lt"/>
              </a:defRPr>
            </a:lvl6pPr>
            <a:lvl7pPr marL="2971800" indent="-228600" fontAlgn="base">
              <a:spcBef>
                <a:spcPct val="10000"/>
              </a:spcBef>
              <a:spcAft>
                <a:spcPct val="10000"/>
              </a:spcAft>
              <a:buChar char="–"/>
              <a:defRPr sz="1600">
                <a:latin typeface="+mn-lt"/>
              </a:defRPr>
            </a:lvl7pPr>
            <a:lvl8pPr marL="3429000" indent="-228600" fontAlgn="base">
              <a:spcBef>
                <a:spcPct val="10000"/>
              </a:spcBef>
              <a:spcAft>
                <a:spcPct val="10000"/>
              </a:spcAft>
              <a:buChar char="–"/>
              <a:defRPr sz="1600">
                <a:latin typeface="+mn-lt"/>
              </a:defRPr>
            </a:lvl8pPr>
            <a:lvl9pPr marL="3886200" indent="-228600" fontAlgn="base">
              <a:spcBef>
                <a:spcPct val="10000"/>
              </a:spcBef>
              <a:spcAft>
                <a:spcPct val="10000"/>
              </a:spcAft>
              <a:buChar char="–"/>
              <a:defRPr sz="1600">
                <a:latin typeface="+mn-lt"/>
              </a:defRPr>
            </a:lvl9pPr>
          </a:lstStyle>
          <a:p>
            <a:pPr lvl="0" algn="l"/>
            <a:r>
              <a:rPr lang="fr-FR" sz="1400" i="1" dirty="0" smtClean="0"/>
              <a:t>Référence</a:t>
            </a:r>
            <a:r>
              <a:rPr lang="fr-FR" sz="1400" i="1" baseline="0" dirty="0" smtClean="0"/>
              <a:t> : </a:t>
            </a:r>
            <a:endParaRPr lang="fr-FR" sz="1400" i="1" dirty="0" smtClean="0"/>
          </a:p>
        </p:txBody>
      </p:sp>
      <p:sp>
        <p:nvSpPr>
          <p:cNvPr id="22" name="Espace réservé du contenu 3"/>
          <p:cNvSpPr>
            <a:spLocks noGrp="1"/>
          </p:cNvSpPr>
          <p:nvPr>
            <p:ph sz="quarter" idx="23" hasCustomPrompt="1"/>
          </p:nvPr>
        </p:nvSpPr>
        <p:spPr>
          <a:xfrm>
            <a:off x="7132461" y="6375044"/>
            <a:ext cx="1793928" cy="337749"/>
          </a:xfrm>
        </p:spPr>
        <p:txBody>
          <a:bodyPr anchor="ctr" anchorCtr="0"/>
          <a:lstStyle>
            <a:lvl1pPr marL="0" indent="0" algn="l">
              <a:buNone/>
              <a:defRPr sz="1200" i="1"/>
            </a:lvl1pPr>
          </a:lstStyle>
          <a:p>
            <a:pPr marL="0" lvl="0" indent="0">
              <a:buNone/>
            </a:pPr>
            <a:r>
              <a:rPr lang="fr-FR" dirty="0" smtClean="0"/>
              <a:t>Référence le cas échéant</a:t>
            </a:r>
            <a:endParaRPr lang="fr-FR" dirty="0"/>
          </a:p>
        </p:txBody>
      </p:sp>
      <p:sp>
        <p:nvSpPr>
          <p:cNvPr id="23" name="Espace réservé du contenu 3"/>
          <p:cNvSpPr>
            <a:spLocks noGrp="1"/>
          </p:cNvSpPr>
          <p:nvPr>
            <p:ph sz="quarter" idx="24" hasCustomPrompt="1"/>
          </p:nvPr>
        </p:nvSpPr>
        <p:spPr>
          <a:xfrm>
            <a:off x="3491880" y="6375820"/>
            <a:ext cx="2736304" cy="337749"/>
          </a:xfrm>
        </p:spPr>
        <p:txBody>
          <a:bodyPr anchor="ctr" anchorCtr="0"/>
          <a:lstStyle>
            <a:lvl1pPr marL="0" indent="0" algn="l">
              <a:buNone/>
              <a:defRPr sz="1200" baseline="0"/>
            </a:lvl1pPr>
          </a:lstStyle>
          <a:p>
            <a:pPr marL="0" lvl="0" indent="0">
              <a:buNone/>
            </a:pPr>
            <a:r>
              <a:rPr lang="fr-FR" dirty="0" smtClean="0"/>
              <a:t>&lt;D3 – Libre / D2 – interne almerys / D1 – interne almerys limité / D0 - confidentiel</a:t>
            </a:r>
            <a:endParaRPr lang="fr-FR" dirty="0"/>
          </a:p>
        </p:txBody>
      </p:sp>
    </p:spTree>
    <p:extLst>
      <p:ext uri="{BB962C8B-B14F-4D97-AF65-F5344CB8AC3E}">
        <p14:creationId xmlns:p14="http://schemas.microsoft.com/office/powerpoint/2010/main" val="3326762532"/>
      </p:ext>
    </p:extLst>
  </p:cSld>
  <p:clrMapOvr>
    <a:masterClrMapping/>
  </p:clrMapOvr>
  <p:transition advClick="0"/>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erge 1">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Image 4" descr="almerys+phras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415820" y="415819"/>
            <a:ext cx="1227175" cy="395536"/>
          </a:xfrm>
          <a:prstGeom prst="rect">
            <a:avLst/>
          </a:prstGeom>
        </p:spPr>
      </p:pic>
    </p:spTree>
    <p:extLst>
      <p:ext uri="{BB962C8B-B14F-4D97-AF65-F5344CB8AC3E}">
        <p14:creationId xmlns:p14="http://schemas.microsoft.com/office/powerpoint/2010/main" val="737610180"/>
      </p:ext>
    </p:extLst>
  </p:cSld>
  <p:clrMapOvr>
    <a:masterClrMapping/>
  </p:clrMapOvr>
  <p:transition advClick="0"/>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erge 2">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descr="Triskèl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88640"/>
            <a:ext cx="529084" cy="609175"/>
          </a:xfrm>
          <a:prstGeom prst="rect">
            <a:avLst/>
          </a:prstGeom>
        </p:spPr>
      </p:pic>
    </p:spTree>
    <p:extLst>
      <p:ext uri="{BB962C8B-B14F-4D97-AF65-F5344CB8AC3E}">
        <p14:creationId xmlns:p14="http://schemas.microsoft.com/office/powerpoint/2010/main" val="2745921118"/>
      </p:ext>
    </p:extLst>
  </p:cSld>
  <p:clrMapOvr>
    <a:masterClrMapping/>
  </p:clrMapOvr>
  <p:transition advClick="0"/>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et Contenu DP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606367"/>
                </a:solidFill>
              </a:defRPr>
            </a:lvl1pPr>
          </a:lstStyle>
          <a:p>
            <a:r>
              <a:rPr lang="fr-FR" smtClean="0"/>
              <a:t>Modifiez le style du titre</a:t>
            </a:r>
            <a:endParaRPr lang="fr-FR" dirty="0"/>
          </a:p>
        </p:txBody>
      </p:sp>
      <p:sp>
        <p:nvSpPr>
          <p:cNvPr id="5" name="Espace réservé du contenu 2"/>
          <p:cNvSpPr>
            <a:spLocks noGrp="1"/>
          </p:cNvSpPr>
          <p:nvPr>
            <p:ph idx="1"/>
          </p:nvPr>
        </p:nvSpPr>
        <p:spPr>
          <a:xfrm>
            <a:off x="357158" y="1285860"/>
            <a:ext cx="8429684" cy="495301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3" name="Image 2" descr="DP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8640"/>
            <a:ext cx="519750" cy="540000"/>
          </a:xfrm>
          <a:prstGeom prst="rect">
            <a:avLst/>
          </a:prstGeom>
        </p:spPr>
      </p:pic>
      <p:pic>
        <p:nvPicPr>
          <p:cNvPr id="6" name="Picture 3"/>
          <p:cNvPicPr>
            <a:picLocks noChangeAspect="1" noChangeArrowheads="1"/>
          </p:cNvPicPr>
          <p:nvPr userDrawn="1"/>
        </p:nvPicPr>
        <p:blipFill>
          <a:blip r:embed="rId3">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409900"/>
      </p:ext>
    </p:extLst>
  </p:cSld>
  <p:clrMapOvr>
    <a:masterClrMapping/>
  </p:clrMapOvr>
  <p:transition advClick="0"/>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re et Contenu DRSIP">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sp>
        <p:nvSpPr>
          <p:cNvPr id="5" name="Espace réservé du contenu 2"/>
          <p:cNvSpPr>
            <a:spLocks noGrp="1"/>
          </p:cNvSpPr>
          <p:nvPr>
            <p:ph idx="1"/>
          </p:nvPr>
        </p:nvSpPr>
        <p:spPr>
          <a:xfrm>
            <a:off x="357158" y="1285860"/>
            <a:ext cx="8429684" cy="495301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12" name="Picture 7" descr="A:\00 - Pilotage\40 - Logos\iconeCubeVertGru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88640"/>
            <a:ext cx="517103" cy="51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userDrawn="1"/>
        </p:nvPicPr>
        <p:blipFill>
          <a:blip r:embed="rId3">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776553"/>
      </p:ext>
    </p:extLst>
  </p:cSld>
  <p:clrMapOvr>
    <a:masterClrMapping/>
  </p:clrMapOvr>
  <p:transition advClick="0"/>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re et Contenu DS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sp>
        <p:nvSpPr>
          <p:cNvPr id="5" name="Espace réservé du contenu 2"/>
          <p:cNvSpPr>
            <a:spLocks noGrp="1"/>
          </p:cNvSpPr>
          <p:nvPr>
            <p:ph idx="1"/>
          </p:nvPr>
        </p:nvSpPr>
        <p:spPr>
          <a:xfrm>
            <a:off x="357158" y="1285860"/>
            <a:ext cx="8429684" cy="495301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3" name="Image 2" descr="DS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8640"/>
            <a:ext cx="604648" cy="540000"/>
          </a:xfrm>
          <a:prstGeom prst="rect">
            <a:avLst/>
          </a:prstGeom>
        </p:spPr>
      </p:pic>
      <p:pic>
        <p:nvPicPr>
          <p:cNvPr id="6" name="Picture 3"/>
          <p:cNvPicPr>
            <a:picLocks noChangeAspect="1" noChangeArrowheads="1"/>
          </p:cNvPicPr>
          <p:nvPr userDrawn="1"/>
        </p:nvPicPr>
        <p:blipFill>
          <a:blip r:embed="rId3">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9041012"/>
      </p:ext>
    </p:extLst>
  </p:cSld>
  <p:clrMapOvr>
    <a:masterClrMapping/>
  </p:clrMapOvr>
  <p:transition advClick="0"/>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DSC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sp>
        <p:nvSpPr>
          <p:cNvPr id="5" name="Espace réservé du contenu 2"/>
          <p:cNvSpPr>
            <a:spLocks noGrp="1"/>
          </p:cNvSpPr>
          <p:nvPr>
            <p:ph idx="1"/>
          </p:nvPr>
        </p:nvSpPr>
        <p:spPr>
          <a:xfrm>
            <a:off x="357158" y="1285860"/>
            <a:ext cx="8429684" cy="495301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3" name="Image 2" descr="DSCA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8640"/>
            <a:ext cx="611560" cy="540000"/>
          </a:xfrm>
          <a:prstGeom prst="rect">
            <a:avLst/>
          </a:prstGeom>
        </p:spPr>
      </p:pic>
      <p:pic>
        <p:nvPicPr>
          <p:cNvPr id="6" name="Picture 3"/>
          <p:cNvPicPr>
            <a:picLocks noChangeAspect="1" noChangeArrowheads="1"/>
          </p:cNvPicPr>
          <p:nvPr userDrawn="1"/>
        </p:nvPicPr>
        <p:blipFill>
          <a:blip r:embed="rId3">
            <a:alphaModFix amt="20000"/>
            <a:extLst>
              <a:ext uri="{28A0092B-C50C-407E-A947-70E740481C1C}">
                <a14:useLocalDpi xmlns:a14="http://schemas.microsoft.com/office/drawing/2010/main" val="0"/>
              </a:ext>
            </a:extLst>
          </a:blip>
          <a:srcRect/>
          <a:stretch>
            <a:fillRect/>
          </a:stretch>
        </p:blipFill>
        <p:spPr bwMode="auto">
          <a:xfrm>
            <a:off x="2825750" y="5005388"/>
            <a:ext cx="5989638"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777128"/>
      </p:ext>
    </p:extLst>
  </p:cSld>
  <p:clrMapOvr>
    <a:masterClrMapping/>
  </p:clrMapOvr>
  <p:transition advClick="0"/>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6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de titre intermédiaire">
    <p:spTree>
      <p:nvGrpSpPr>
        <p:cNvPr id="1" name=""/>
        <p:cNvGrpSpPr/>
        <p:nvPr/>
      </p:nvGrpSpPr>
      <p:grpSpPr>
        <a:xfrm>
          <a:off x="0" y="0"/>
          <a:ext cx="0" cy="0"/>
          <a:chOff x="0" y="0"/>
          <a:chExt cx="0" cy="0"/>
        </a:xfrm>
      </p:grpSpPr>
      <p:pic>
        <p:nvPicPr>
          <p:cNvPr id="4" name="Picture 2" descr="C:\Users\maya\Desktop\ppt\image fond\9.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13" y="4343400"/>
            <a:ext cx="9155112"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1"/>
          <p:cNvSpPr>
            <a:spLocks noGrp="1"/>
          </p:cNvSpPr>
          <p:nvPr>
            <p:ph type="title"/>
          </p:nvPr>
        </p:nvSpPr>
        <p:spPr>
          <a:xfrm>
            <a:off x="2627784" y="2924944"/>
            <a:ext cx="6192000" cy="857250"/>
          </a:xfrm>
        </p:spPr>
        <p:txBody>
          <a:bodyPr/>
          <a:lstStyle>
            <a:lvl1pPr>
              <a:defRPr lang="fr-FR" sz="2800" kern="0" dirty="0" smtClean="0">
                <a:solidFill>
                  <a:srgbClr val="606367"/>
                </a:solidFill>
                <a:latin typeface="Calibri" pitchFamily="34" charset="0"/>
                <a:ea typeface="+mj-ea"/>
                <a:cs typeface="Calibri" pitchFamily="34" charset="0"/>
              </a:defRPr>
            </a:lvl1pPr>
          </a:lstStyle>
          <a:p>
            <a:r>
              <a:rPr lang="fr-FR" smtClean="0"/>
              <a:t>Modifiez le style du titre</a:t>
            </a:r>
            <a:endParaRPr lang="fr-FR" dirty="0"/>
          </a:p>
        </p:txBody>
      </p:sp>
      <p:sp>
        <p:nvSpPr>
          <p:cNvPr id="8" name="Espace réservé du texte 11"/>
          <p:cNvSpPr>
            <a:spLocks noGrp="1"/>
          </p:cNvSpPr>
          <p:nvPr>
            <p:ph type="body" sz="quarter" idx="11" hasCustomPrompt="1"/>
          </p:nvPr>
        </p:nvSpPr>
        <p:spPr>
          <a:xfrm>
            <a:off x="2627784" y="4725144"/>
            <a:ext cx="6192688" cy="936104"/>
          </a:xfrm>
        </p:spPr>
        <p:txBody>
          <a:bodyPr/>
          <a:lstStyle>
            <a:lvl1pPr marL="0" indent="0" algn="l">
              <a:buNone/>
              <a:defRPr sz="2400" b="0" baseline="0"/>
            </a:lvl1pPr>
          </a:lstStyle>
          <a:p>
            <a:pPr lvl="0"/>
            <a:r>
              <a:rPr lang="fr-FR" dirty="0" smtClean="0"/>
              <a:t>Sous-titre</a:t>
            </a:r>
            <a:endParaRPr lang="fr-FR" dirty="0"/>
          </a:p>
        </p:txBody>
      </p:sp>
    </p:spTree>
    <p:extLst>
      <p:ext uri="{BB962C8B-B14F-4D97-AF65-F5344CB8AC3E}">
        <p14:creationId xmlns:p14="http://schemas.microsoft.com/office/powerpoint/2010/main" val="583270917"/>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de titre intermédiaire 2">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96136" y="1326515"/>
            <a:ext cx="3067050"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re 1"/>
          <p:cNvSpPr>
            <a:spLocks noGrp="1"/>
          </p:cNvSpPr>
          <p:nvPr>
            <p:ph type="title"/>
          </p:nvPr>
        </p:nvSpPr>
        <p:spPr>
          <a:xfrm>
            <a:off x="179512" y="2924944"/>
            <a:ext cx="6192000" cy="857250"/>
          </a:xfrm>
        </p:spPr>
        <p:txBody>
          <a:bodyPr/>
          <a:lstStyle>
            <a:lvl1pPr>
              <a:defRPr lang="fr-FR" sz="2800" kern="0" dirty="0" smtClean="0">
                <a:solidFill>
                  <a:srgbClr val="606367"/>
                </a:solidFill>
                <a:latin typeface="Calibri" pitchFamily="34" charset="0"/>
                <a:ea typeface="+mj-ea"/>
                <a:cs typeface="Calibri" pitchFamily="34" charset="0"/>
              </a:defRPr>
            </a:lvl1pPr>
          </a:lstStyle>
          <a:p>
            <a:r>
              <a:rPr lang="fr-FR" smtClean="0"/>
              <a:t>Modifiez le style du titre</a:t>
            </a:r>
            <a:endParaRPr lang="fr-FR" dirty="0"/>
          </a:p>
        </p:txBody>
      </p:sp>
      <p:sp>
        <p:nvSpPr>
          <p:cNvPr id="9" name="Espace réservé du texte 11"/>
          <p:cNvSpPr>
            <a:spLocks noGrp="1"/>
          </p:cNvSpPr>
          <p:nvPr>
            <p:ph type="body" sz="quarter" idx="11" hasCustomPrompt="1"/>
          </p:nvPr>
        </p:nvSpPr>
        <p:spPr>
          <a:xfrm>
            <a:off x="179512" y="4725144"/>
            <a:ext cx="6192688" cy="936104"/>
          </a:xfrm>
        </p:spPr>
        <p:txBody>
          <a:bodyPr/>
          <a:lstStyle>
            <a:lvl1pPr marL="0" indent="0" algn="l">
              <a:buNone/>
              <a:defRPr sz="2400" b="0" baseline="0"/>
            </a:lvl1pPr>
          </a:lstStyle>
          <a:p>
            <a:pPr lvl="0"/>
            <a:r>
              <a:rPr lang="fr-FR" dirty="0" smtClean="0"/>
              <a:t>Sous-titre</a:t>
            </a:r>
            <a:endParaRPr lang="fr-FR" dirty="0"/>
          </a:p>
        </p:txBody>
      </p:sp>
    </p:spTree>
    <p:extLst>
      <p:ext uri="{BB962C8B-B14F-4D97-AF65-F5344CB8AC3E}">
        <p14:creationId xmlns:p14="http://schemas.microsoft.com/office/powerpoint/2010/main" val="1453608631"/>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de titre intermédiaire 3">
    <p:spTree>
      <p:nvGrpSpPr>
        <p:cNvPr id="1" name=""/>
        <p:cNvGrpSpPr/>
        <p:nvPr/>
      </p:nvGrpSpPr>
      <p:grpSpPr>
        <a:xfrm>
          <a:off x="0" y="0"/>
          <a:ext cx="0" cy="0"/>
          <a:chOff x="0" y="0"/>
          <a:chExt cx="0" cy="0"/>
        </a:xfrm>
      </p:grpSpPr>
      <p:sp>
        <p:nvSpPr>
          <p:cNvPr id="15" name="Titre 1"/>
          <p:cNvSpPr>
            <a:spLocks noGrp="1"/>
          </p:cNvSpPr>
          <p:nvPr>
            <p:ph type="title"/>
          </p:nvPr>
        </p:nvSpPr>
        <p:spPr>
          <a:xfrm>
            <a:off x="2627784" y="2924944"/>
            <a:ext cx="6192000" cy="857250"/>
          </a:xfrm>
        </p:spPr>
        <p:txBody>
          <a:bodyPr/>
          <a:lstStyle>
            <a:lvl1pPr>
              <a:defRPr lang="fr-FR" sz="2800" kern="0" dirty="0" smtClean="0">
                <a:solidFill>
                  <a:srgbClr val="606367"/>
                </a:solidFill>
                <a:latin typeface="Calibri" pitchFamily="34" charset="0"/>
                <a:ea typeface="+mj-ea"/>
                <a:cs typeface="Calibri" pitchFamily="34" charset="0"/>
              </a:defRPr>
            </a:lvl1pPr>
          </a:lstStyle>
          <a:p>
            <a:r>
              <a:rPr lang="fr-FR" smtClean="0"/>
              <a:t>Modifiez le style du titre</a:t>
            </a:r>
            <a:endParaRPr lang="fr-FR" dirty="0"/>
          </a:p>
        </p:txBody>
      </p:sp>
      <p:sp>
        <p:nvSpPr>
          <p:cNvPr id="6" name="Espace réservé du texte 11"/>
          <p:cNvSpPr>
            <a:spLocks noGrp="1"/>
          </p:cNvSpPr>
          <p:nvPr>
            <p:ph type="body" sz="quarter" idx="11" hasCustomPrompt="1"/>
          </p:nvPr>
        </p:nvSpPr>
        <p:spPr>
          <a:xfrm>
            <a:off x="2627784" y="4725144"/>
            <a:ext cx="6192688" cy="936104"/>
          </a:xfrm>
        </p:spPr>
        <p:txBody>
          <a:bodyPr/>
          <a:lstStyle>
            <a:lvl1pPr marL="0" indent="0" algn="l">
              <a:buNone/>
              <a:defRPr sz="2400" b="0" baseline="0"/>
            </a:lvl1pPr>
          </a:lstStyle>
          <a:p>
            <a:pPr lvl="0"/>
            <a:r>
              <a:rPr lang="fr-FR" dirty="0" smtClean="0"/>
              <a:t>Sous-titre</a:t>
            </a:r>
            <a:endParaRPr lang="fr-FR" dirty="0"/>
          </a:p>
        </p:txBody>
      </p:sp>
      <p:pic>
        <p:nvPicPr>
          <p:cNvPr id="1029"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33536"/>
            <a:ext cx="2256014"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60994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intermédiaire 4">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43808" y="552449"/>
            <a:ext cx="6287216" cy="6305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re 1"/>
          <p:cNvSpPr>
            <a:spLocks noGrp="1"/>
          </p:cNvSpPr>
          <p:nvPr>
            <p:ph type="title"/>
          </p:nvPr>
        </p:nvSpPr>
        <p:spPr>
          <a:xfrm>
            <a:off x="827584" y="1988840"/>
            <a:ext cx="6192000" cy="857250"/>
          </a:xfrm>
        </p:spPr>
        <p:txBody>
          <a:bodyPr/>
          <a:lstStyle>
            <a:lvl1pPr>
              <a:defRPr lang="fr-FR" sz="2800" kern="0" dirty="0" smtClean="0">
                <a:solidFill>
                  <a:srgbClr val="A08C57"/>
                </a:solidFill>
                <a:latin typeface="Calibri" pitchFamily="34" charset="0"/>
                <a:ea typeface="+mj-ea"/>
                <a:cs typeface="Calibri" pitchFamily="34" charset="0"/>
              </a:defRPr>
            </a:lvl1pPr>
          </a:lstStyle>
          <a:p>
            <a:r>
              <a:rPr lang="fr-FR" smtClean="0"/>
              <a:t>Modifiez le style du titre</a:t>
            </a:r>
            <a:endParaRPr lang="fr-FR" dirty="0"/>
          </a:p>
        </p:txBody>
      </p:sp>
      <p:sp>
        <p:nvSpPr>
          <p:cNvPr id="5" name="Espace réservé du texte 11"/>
          <p:cNvSpPr>
            <a:spLocks noGrp="1"/>
          </p:cNvSpPr>
          <p:nvPr>
            <p:ph type="body" sz="quarter" idx="11" hasCustomPrompt="1"/>
          </p:nvPr>
        </p:nvSpPr>
        <p:spPr>
          <a:xfrm>
            <a:off x="827584" y="3789040"/>
            <a:ext cx="6192688" cy="936104"/>
          </a:xfrm>
        </p:spPr>
        <p:txBody>
          <a:bodyPr/>
          <a:lstStyle>
            <a:lvl1pPr marL="0" indent="0" algn="l">
              <a:buNone/>
              <a:defRPr sz="2400" b="0" baseline="0">
                <a:solidFill>
                  <a:srgbClr val="A08C57"/>
                </a:solidFill>
              </a:defRPr>
            </a:lvl1pPr>
          </a:lstStyle>
          <a:p>
            <a:pPr lvl="0"/>
            <a:r>
              <a:rPr lang="fr-FR" dirty="0" smtClean="0"/>
              <a:t>Sous-titre</a:t>
            </a:r>
            <a:endParaRPr lang="fr-FR" dirty="0"/>
          </a:p>
        </p:txBody>
      </p:sp>
    </p:spTree>
    <p:extLst>
      <p:ext uri="{BB962C8B-B14F-4D97-AF65-F5344CB8AC3E}">
        <p14:creationId xmlns:p14="http://schemas.microsoft.com/office/powerpoint/2010/main" val="1552489851"/>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intermédiaire 5">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0800000">
            <a:off x="2983999" y="1062444"/>
            <a:ext cx="6160001" cy="5795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re 1"/>
          <p:cNvSpPr>
            <a:spLocks noGrp="1"/>
          </p:cNvSpPr>
          <p:nvPr>
            <p:ph type="title"/>
          </p:nvPr>
        </p:nvSpPr>
        <p:spPr>
          <a:xfrm>
            <a:off x="827584" y="1988840"/>
            <a:ext cx="6192000" cy="857250"/>
          </a:xfrm>
        </p:spPr>
        <p:txBody>
          <a:bodyPr/>
          <a:lstStyle>
            <a:lvl1pPr>
              <a:defRPr lang="fr-FR" sz="2800" kern="0" dirty="0" smtClean="0">
                <a:solidFill>
                  <a:srgbClr val="606367"/>
                </a:solidFill>
                <a:latin typeface="Calibri" pitchFamily="34" charset="0"/>
                <a:ea typeface="+mj-ea"/>
                <a:cs typeface="Calibri" pitchFamily="34" charset="0"/>
              </a:defRPr>
            </a:lvl1pPr>
          </a:lstStyle>
          <a:p>
            <a:r>
              <a:rPr lang="fr-FR" smtClean="0"/>
              <a:t>Modifiez le style du titre</a:t>
            </a:r>
            <a:endParaRPr lang="fr-FR" dirty="0"/>
          </a:p>
        </p:txBody>
      </p:sp>
      <p:sp>
        <p:nvSpPr>
          <p:cNvPr id="5" name="Espace réservé du texte 11"/>
          <p:cNvSpPr>
            <a:spLocks noGrp="1"/>
          </p:cNvSpPr>
          <p:nvPr>
            <p:ph type="body" sz="quarter" idx="11" hasCustomPrompt="1"/>
          </p:nvPr>
        </p:nvSpPr>
        <p:spPr>
          <a:xfrm>
            <a:off x="827584" y="3789040"/>
            <a:ext cx="6192688" cy="936104"/>
          </a:xfrm>
        </p:spPr>
        <p:txBody>
          <a:bodyPr/>
          <a:lstStyle>
            <a:lvl1pPr marL="0" indent="0" algn="l">
              <a:buNone/>
              <a:defRPr sz="2400" b="0" baseline="0"/>
            </a:lvl1pPr>
          </a:lstStyle>
          <a:p>
            <a:pPr lvl="0"/>
            <a:r>
              <a:rPr lang="fr-FR" dirty="0" smtClean="0"/>
              <a:t>Sous-titre</a:t>
            </a:r>
            <a:endParaRPr lang="fr-FR" dirty="0"/>
          </a:p>
        </p:txBody>
      </p:sp>
    </p:spTree>
    <p:extLst>
      <p:ext uri="{BB962C8B-B14F-4D97-AF65-F5344CB8AC3E}">
        <p14:creationId xmlns:p14="http://schemas.microsoft.com/office/powerpoint/2010/main" val="2961261750"/>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intermédiaire 6">
    <p:spTree>
      <p:nvGrpSpPr>
        <p:cNvPr id="1" name=""/>
        <p:cNvGrpSpPr/>
        <p:nvPr/>
      </p:nvGrpSpPr>
      <p:grpSpPr>
        <a:xfrm>
          <a:off x="0" y="0"/>
          <a:ext cx="0" cy="0"/>
          <a:chOff x="0" y="0"/>
          <a:chExt cx="0" cy="0"/>
        </a:xfrm>
      </p:grpSpPr>
      <p:pic>
        <p:nvPicPr>
          <p:cNvPr id="5" name="Picture 2" descr="P:\MARKETING\14_CREA\MarianneLEAU\ebee\191012_ebee\Visuels jpg png\puydedome-gdforma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95288" y="5216723"/>
            <a:ext cx="8229600" cy="116460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itre 1"/>
          <p:cNvSpPr>
            <a:spLocks noGrp="1"/>
          </p:cNvSpPr>
          <p:nvPr>
            <p:ph type="title"/>
          </p:nvPr>
        </p:nvSpPr>
        <p:spPr>
          <a:xfrm>
            <a:off x="1259632" y="1988840"/>
            <a:ext cx="6192000" cy="857250"/>
          </a:xfrm>
        </p:spPr>
        <p:txBody>
          <a:bodyPr/>
          <a:lstStyle>
            <a:lvl1pPr>
              <a:defRPr lang="fr-FR" sz="2800" kern="0" dirty="0" smtClean="0">
                <a:solidFill>
                  <a:srgbClr val="A08C57"/>
                </a:solidFill>
                <a:latin typeface="Calibri" pitchFamily="34" charset="0"/>
                <a:ea typeface="+mj-ea"/>
                <a:cs typeface="Calibri" pitchFamily="34" charset="0"/>
              </a:defRPr>
            </a:lvl1pPr>
          </a:lstStyle>
          <a:p>
            <a:r>
              <a:rPr lang="fr-FR" smtClean="0"/>
              <a:t>Modifiez le style du titre</a:t>
            </a:r>
            <a:endParaRPr lang="fr-FR" dirty="0"/>
          </a:p>
        </p:txBody>
      </p:sp>
      <p:sp>
        <p:nvSpPr>
          <p:cNvPr id="8" name="Espace réservé du texte 11"/>
          <p:cNvSpPr>
            <a:spLocks noGrp="1"/>
          </p:cNvSpPr>
          <p:nvPr>
            <p:ph type="body" sz="quarter" idx="11" hasCustomPrompt="1"/>
          </p:nvPr>
        </p:nvSpPr>
        <p:spPr>
          <a:xfrm>
            <a:off x="1259632" y="3789040"/>
            <a:ext cx="6192688" cy="936104"/>
          </a:xfrm>
        </p:spPr>
        <p:txBody>
          <a:bodyPr/>
          <a:lstStyle>
            <a:lvl1pPr marL="0" indent="0" algn="l">
              <a:buNone/>
              <a:defRPr sz="2400" b="0" baseline="0">
                <a:solidFill>
                  <a:srgbClr val="A08C57"/>
                </a:solidFill>
              </a:defRPr>
            </a:lvl1pPr>
          </a:lstStyle>
          <a:p>
            <a:pPr lvl="0"/>
            <a:r>
              <a:rPr lang="fr-FR" dirty="0" smtClean="0"/>
              <a:t>Sous-titre</a:t>
            </a:r>
            <a:endParaRPr lang="fr-FR" dirty="0"/>
          </a:p>
        </p:txBody>
      </p:sp>
    </p:spTree>
    <p:extLst>
      <p:ext uri="{BB962C8B-B14F-4D97-AF65-F5344CB8AC3E}">
        <p14:creationId xmlns:p14="http://schemas.microsoft.com/office/powerpoint/2010/main" val="3360162155"/>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57188" y="1285860"/>
            <a:ext cx="8429625" cy="49530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1027" name="Rectangle 3"/>
          <p:cNvSpPr>
            <a:spLocks noGrp="1" noChangeArrowheads="1"/>
          </p:cNvSpPr>
          <p:nvPr>
            <p:ph type="title"/>
          </p:nvPr>
        </p:nvSpPr>
        <p:spPr bwMode="auto">
          <a:xfrm>
            <a:off x="642910" y="285750"/>
            <a:ext cx="8143903" cy="857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
        <p:nvSpPr>
          <p:cNvPr id="5" name="Rectangle 5"/>
          <p:cNvSpPr>
            <a:spLocks noChangeArrowheads="1"/>
          </p:cNvSpPr>
          <p:nvPr/>
        </p:nvSpPr>
        <p:spPr bwMode="auto">
          <a:xfrm>
            <a:off x="25400" y="6423025"/>
            <a:ext cx="736600" cy="215900"/>
          </a:xfrm>
          <a:prstGeom prst="rect">
            <a:avLst/>
          </a:prstGeom>
          <a:noFill/>
          <a:ln w="9525">
            <a:noFill/>
            <a:miter lim="800000"/>
            <a:headEnd/>
            <a:tailEnd/>
          </a:ln>
          <a:effectLst/>
        </p:spPr>
        <p:txBody>
          <a:bodyPr/>
          <a:lstStyle/>
          <a:p>
            <a:pPr algn="ctr">
              <a:defRPr/>
            </a:pPr>
            <a:fld id="{FC353452-A764-46B7-A7E0-9878783C6C08}" type="slidenum">
              <a:rPr lang="fr-FR" sz="800">
                <a:latin typeface="Arial" charset="0"/>
              </a:rPr>
              <a:pPr algn="ctr">
                <a:defRPr/>
              </a:pPr>
              <a:t>‹N°›</a:t>
            </a:fld>
            <a:endParaRPr lang="fr-FR" sz="800" dirty="0">
              <a:latin typeface="Arial" charset="0"/>
            </a:endParaRPr>
          </a:p>
        </p:txBody>
      </p:sp>
      <p:sp>
        <p:nvSpPr>
          <p:cNvPr id="6" name="Espace réservé du pied de page 2"/>
          <p:cNvSpPr txBox="1">
            <a:spLocks/>
          </p:cNvSpPr>
          <p:nvPr/>
        </p:nvSpPr>
        <p:spPr bwMode="auto">
          <a:xfrm rot="5400000">
            <a:off x="5628209" y="3297586"/>
            <a:ext cx="6795041" cy="236539"/>
          </a:xfrm>
          <a:prstGeom prst="rect">
            <a:avLst/>
          </a:prstGeom>
          <a:noFill/>
          <a:ln w="9525">
            <a:noFill/>
            <a:miter lim="800000"/>
            <a:headEnd/>
            <a:tailEnd/>
          </a:ln>
          <a:effectLst/>
        </p:spPr>
        <p:txBody>
          <a:bodyPr wrap="none"/>
          <a:lstStyle>
            <a:defPPr>
              <a:defRPr lang="fr-FR"/>
            </a:defPPr>
            <a:lvl1pPr algn="l" rtl="0" fontAlgn="base">
              <a:spcBef>
                <a:spcPct val="0"/>
              </a:spcBef>
              <a:spcAft>
                <a:spcPct val="0"/>
              </a:spcAft>
              <a:defRPr sz="1000" kern="1200">
                <a:solidFill>
                  <a:schemeClr val="tx1"/>
                </a:solidFill>
                <a:latin typeface="Calibri" pitchFamily="34" charset="0"/>
                <a:ea typeface="+mn-ea"/>
                <a:cs typeface="Calibri" pitchFamily="34" charset="0"/>
              </a:defRPr>
            </a:lvl1pPr>
            <a:lvl2pPr marL="457200" algn="l" rtl="0" fontAlgn="base">
              <a:spcBef>
                <a:spcPct val="0"/>
              </a:spcBef>
              <a:spcAft>
                <a:spcPct val="0"/>
              </a:spcAft>
              <a:defRPr sz="2000" kern="1200">
                <a:solidFill>
                  <a:schemeClr val="tx1"/>
                </a:solidFill>
                <a:latin typeface="Helvetica 45 Light"/>
                <a:ea typeface="+mn-ea"/>
                <a:cs typeface="+mn-cs"/>
              </a:defRPr>
            </a:lvl2pPr>
            <a:lvl3pPr marL="914400" algn="l" rtl="0" fontAlgn="base">
              <a:spcBef>
                <a:spcPct val="0"/>
              </a:spcBef>
              <a:spcAft>
                <a:spcPct val="0"/>
              </a:spcAft>
              <a:defRPr sz="2000" kern="1200">
                <a:solidFill>
                  <a:schemeClr val="tx1"/>
                </a:solidFill>
                <a:latin typeface="Helvetica 45 Light"/>
                <a:ea typeface="+mn-ea"/>
                <a:cs typeface="+mn-cs"/>
              </a:defRPr>
            </a:lvl3pPr>
            <a:lvl4pPr marL="1371600" algn="l" rtl="0" fontAlgn="base">
              <a:spcBef>
                <a:spcPct val="0"/>
              </a:spcBef>
              <a:spcAft>
                <a:spcPct val="0"/>
              </a:spcAft>
              <a:defRPr sz="2000" kern="1200">
                <a:solidFill>
                  <a:schemeClr val="tx1"/>
                </a:solidFill>
                <a:latin typeface="Helvetica 45 Light"/>
                <a:ea typeface="+mn-ea"/>
                <a:cs typeface="+mn-cs"/>
              </a:defRPr>
            </a:lvl4pPr>
            <a:lvl5pPr marL="1828800" algn="l" rtl="0" fontAlgn="base">
              <a:spcBef>
                <a:spcPct val="0"/>
              </a:spcBef>
              <a:spcAft>
                <a:spcPct val="0"/>
              </a:spcAft>
              <a:defRPr sz="2000" kern="1200">
                <a:solidFill>
                  <a:schemeClr val="tx1"/>
                </a:solidFill>
                <a:latin typeface="Helvetica 45 Light"/>
                <a:ea typeface="+mn-ea"/>
                <a:cs typeface="+mn-cs"/>
              </a:defRPr>
            </a:lvl5pPr>
            <a:lvl6pPr marL="2286000" algn="l" defTabSz="914400" rtl="0" eaLnBrk="1" latinLnBrk="0" hangingPunct="1">
              <a:defRPr sz="2000" kern="1200">
                <a:solidFill>
                  <a:schemeClr val="tx1"/>
                </a:solidFill>
                <a:latin typeface="Helvetica 45 Light"/>
                <a:ea typeface="+mn-ea"/>
                <a:cs typeface="+mn-cs"/>
              </a:defRPr>
            </a:lvl6pPr>
            <a:lvl7pPr marL="2743200" algn="l" defTabSz="914400" rtl="0" eaLnBrk="1" latinLnBrk="0" hangingPunct="1">
              <a:defRPr sz="2000" kern="1200">
                <a:solidFill>
                  <a:schemeClr val="tx1"/>
                </a:solidFill>
                <a:latin typeface="Helvetica 45 Light"/>
                <a:ea typeface="+mn-ea"/>
                <a:cs typeface="+mn-cs"/>
              </a:defRPr>
            </a:lvl7pPr>
            <a:lvl8pPr marL="3200400" algn="l" defTabSz="914400" rtl="0" eaLnBrk="1" latinLnBrk="0" hangingPunct="1">
              <a:defRPr sz="2000" kern="1200">
                <a:solidFill>
                  <a:schemeClr val="tx1"/>
                </a:solidFill>
                <a:latin typeface="Helvetica 45 Light"/>
                <a:ea typeface="+mn-ea"/>
                <a:cs typeface="+mn-cs"/>
              </a:defRPr>
            </a:lvl8pPr>
            <a:lvl9pPr marL="3657600" algn="l" defTabSz="914400" rtl="0" eaLnBrk="1" latinLnBrk="0" hangingPunct="1">
              <a:defRPr sz="2000" kern="1200">
                <a:solidFill>
                  <a:schemeClr val="tx1"/>
                </a:solidFill>
                <a:latin typeface="Helvetica 45 Light"/>
                <a:ea typeface="+mn-ea"/>
                <a:cs typeface="+mn-cs"/>
              </a:defRPr>
            </a:lvl9pPr>
          </a:lstStyle>
          <a:p>
            <a:pPr algn="ctr"/>
            <a:r>
              <a:rPr lang="fr-FR" sz="1000" b="0" i="0" u="none" strike="noStrike" kern="1200" baseline="0" dirty="0" smtClean="0">
                <a:solidFill>
                  <a:schemeClr val="tx1">
                    <a:lumMod val="50000"/>
                    <a:lumOff val="50000"/>
                  </a:schemeClr>
                </a:solidFill>
                <a:latin typeface="Calibri" pitchFamily="34" charset="0"/>
                <a:ea typeface="+mn-ea"/>
                <a:cs typeface="Calibri" pitchFamily="34" charset="0"/>
              </a:rPr>
              <a:t>© almerys - Document à valeur non contractuelle. Propriété exclusive d'</a:t>
            </a:r>
            <a:r>
              <a:rPr lang="fr-FR" sz="1000" b="0" i="0" u="none" strike="noStrike" kern="1200" baseline="0" dirty="0" err="1" smtClean="0">
                <a:solidFill>
                  <a:schemeClr val="tx1">
                    <a:lumMod val="50000"/>
                    <a:lumOff val="50000"/>
                  </a:schemeClr>
                </a:solidFill>
                <a:latin typeface="Calibri" pitchFamily="34" charset="0"/>
                <a:ea typeface="+mn-ea"/>
                <a:cs typeface="Calibri" pitchFamily="34" charset="0"/>
              </a:rPr>
              <a:t>almerys</a:t>
            </a:r>
            <a:r>
              <a:rPr lang="fr-FR" sz="1000" b="0" i="0" u="none" strike="noStrike" kern="1200" baseline="0" dirty="0" smtClean="0">
                <a:solidFill>
                  <a:schemeClr val="tx1">
                    <a:lumMod val="50000"/>
                    <a:lumOff val="50000"/>
                  </a:schemeClr>
                </a:solidFill>
                <a:latin typeface="Calibri" pitchFamily="34" charset="0"/>
                <a:ea typeface="+mn-ea"/>
                <a:cs typeface="Calibri" pitchFamily="34" charset="0"/>
              </a:rPr>
              <a:t>. Reproduction interdite.</a:t>
            </a:r>
            <a:endParaRPr lang="fr-FR" sz="1000" b="0" i="0" u="none" strike="noStrike" kern="1200" baseline="0" dirty="0">
              <a:solidFill>
                <a:schemeClr val="tx1">
                  <a:lumMod val="50000"/>
                  <a:lumOff val="50000"/>
                </a:schemeClr>
              </a:solidFill>
              <a:latin typeface="Calibri" pitchFamily="34" charset="0"/>
              <a:ea typeface="+mn-ea"/>
              <a:cs typeface="Calibri"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98" r:id="rId2"/>
    <p:sldLayoutId id="2147483699" r:id="rId3"/>
    <p:sldLayoutId id="2147483680" r:id="rId4"/>
    <p:sldLayoutId id="2147483702" r:id="rId5"/>
    <p:sldLayoutId id="2147483701" r:id="rId6"/>
    <p:sldLayoutId id="2147483709" r:id="rId7"/>
    <p:sldLayoutId id="2147483710" r:id="rId8"/>
    <p:sldLayoutId id="2147483700" r:id="rId9"/>
    <p:sldLayoutId id="2147483684" r:id="rId10"/>
    <p:sldLayoutId id="2147483708" r:id="rId11"/>
    <p:sldLayoutId id="2147483715" r:id="rId12"/>
    <p:sldLayoutId id="2147483668" r:id="rId13"/>
    <p:sldLayoutId id="2147483703" r:id="rId14"/>
    <p:sldLayoutId id="2147483692" r:id="rId15"/>
    <p:sldLayoutId id="2147483725" r:id="rId16"/>
    <p:sldLayoutId id="2147483724" r:id="rId17"/>
    <p:sldLayoutId id="2147483723" r:id="rId18"/>
    <p:sldLayoutId id="2147483697" r:id="rId19"/>
    <p:sldLayoutId id="2147483705" r:id="rId20"/>
    <p:sldLayoutId id="2147483718" r:id="rId21"/>
    <p:sldLayoutId id="2147483721" r:id="rId22"/>
    <p:sldLayoutId id="2147483669" r:id="rId23"/>
    <p:sldLayoutId id="2147483706" r:id="rId24"/>
    <p:sldLayoutId id="2147483716" r:id="rId25"/>
    <p:sldLayoutId id="2147483696" r:id="rId26"/>
    <p:sldLayoutId id="2147483722" r:id="rId27"/>
    <p:sldLayoutId id="2147483691" r:id="rId28"/>
    <p:sldLayoutId id="2147483717" r:id="rId29"/>
    <p:sldLayoutId id="2147483693" r:id="rId30"/>
    <p:sldLayoutId id="2147483707" r:id="rId31"/>
    <p:sldLayoutId id="2147483675" r:id="rId32"/>
    <p:sldLayoutId id="2147483682" r:id="rId33"/>
    <p:sldLayoutId id="2147483677" r:id="rId34"/>
    <p:sldLayoutId id="2147483676" r:id="rId35"/>
    <p:sldLayoutId id="2147483712" r:id="rId36"/>
  </p:sldLayoutIdLst>
  <p:transition advClick="0"/>
  <p:timing>
    <p:tnLst>
      <p:par>
        <p:cTn id="1" dur="indefinite" restart="never" nodeType="tmRoot"/>
      </p:par>
    </p:tnLst>
  </p:timing>
  <p:hf sldNum="0" hdr="0" dt="0"/>
  <p:txStyles>
    <p:titleStyle>
      <a:lvl1pPr algn="l" rtl="0" eaLnBrk="1" fontAlgn="base" hangingPunct="1">
        <a:spcBef>
          <a:spcPct val="0"/>
        </a:spcBef>
        <a:spcAft>
          <a:spcPct val="0"/>
        </a:spcAft>
        <a:defRPr sz="2400">
          <a:solidFill>
            <a:srgbClr val="A08C57"/>
          </a:solidFill>
          <a:latin typeface="Calibri" pitchFamily="34" charset="0"/>
          <a:ea typeface="+mj-ea"/>
          <a:cs typeface="Calibri" pitchFamily="34" charset="0"/>
        </a:defRPr>
      </a:lvl1pPr>
      <a:lvl2pPr algn="l" rtl="0" eaLnBrk="1" fontAlgn="base" hangingPunct="1">
        <a:spcBef>
          <a:spcPct val="0"/>
        </a:spcBef>
        <a:spcAft>
          <a:spcPct val="0"/>
        </a:spcAft>
        <a:defRPr sz="2800">
          <a:solidFill>
            <a:srgbClr val="0066CC"/>
          </a:solidFill>
          <a:latin typeface="Calibri" pitchFamily="34" charset="0"/>
        </a:defRPr>
      </a:lvl2pPr>
      <a:lvl3pPr algn="l" rtl="0" eaLnBrk="1" fontAlgn="base" hangingPunct="1">
        <a:spcBef>
          <a:spcPct val="0"/>
        </a:spcBef>
        <a:spcAft>
          <a:spcPct val="0"/>
        </a:spcAft>
        <a:defRPr sz="2800">
          <a:solidFill>
            <a:srgbClr val="0066CC"/>
          </a:solidFill>
          <a:latin typeface="Calibri" pitchFamily="34" charset="0"/>
        </a:defRPr>
      </a:lvl3pPr>
      <a:lvl4pPr algn="l" rtl="0" eaLnBrk="1" fontAlgn="base" hangingPunct="1">
        <a:spcBef>
          <a:spcPct val="0"/>
        </a:spcBef>
        <a:spcAft>
          <a:spcPct val="0"/>
        </a:spcAft>
        <a:defRPr sz="2800">
          <a:solidFill>
            <a:srgbClr val="0066CC"/>
          </a:solidFill>
          <a:latin typeface="Calibri" pitchFamily="34" charset="0"/>
        </a:defRPr>
      </a:lvl4pPr>
      <a:lvl5pPr algn="l" rtl="0" eaLnBrk="1" fontAlgn="base" hangingPunct="1">
        <a:spcBef>
          <a:spcPct val="0"/>
        </a:spcBef>
        <a:spcAft>
          <a:spcPct val="0"/>
        </a:spcAft>
        <a:defRPr sz="2800">
          <a:solidFill>
            <a:srgbClr val="0066CC"/>
          </a:solidFill>
          <a:latin typeface="Calibri" pitchFamily="34" charset="0"/>
        </a:defRPr>
      </a:lvl5pPr>
      <a:lvl6pPr marL="457200" algn="l" rtl="0" eaLnBrk="1" fontAlgn="base" hangingPunct="1">
        <a:spcBef>
          <a:spcPct val="0"/>
        </a:spcBef>
        <a:spcAft>
          <a:spcPct val="0"/>
        </a:spcAft>
        <a:defRPr sz="2400">
          <a:solidFill>
            <a:schemeClr val="tx2"/>
          </a:solidFill>
          <a:latin typeface="Arial" charset="0"/>
        </a:defRPr>
      </a:lvl6pPr>
      <a:lvl7pPr marL="914400" algn="l" rtl="0" eaLnBrk="1" fontAlgn="base" hangingPunct="1">
        <a:spcBef>
          <a:spcPct val="0"/>
        </a:spcBef>
        <a:spcAft>
          <a:spcPct val="0"/>
        </a:spcAft>
        <a:defRPr sz="2400">
          <a:solidFill>
            <a:schemeClr val="tx2"/>
          </a:solidFill>
          <a:latin typeface="Arial" charset="0"/>
        </a:defRPr>
      </a:lvl7pPr>
      <a:lvl8pPr marL="1371600" algn="l" rtl="0" eaLnBrk="1" fontAlgn="base" hangingPunct="1">
        <a:spcBef>
          <a:spcPct val="0"/>
        </a:spcBef>
        <a:spcAft>
          <a:spcPct val="0"/>
        </a:spcAft>
        <a:defRPr sz="2400">
          <a:solidFill>
            <a:schemeClr val="tx2"/>
          </a:solidFill>
          <a:latin typeface="Arial" charset="0"/>
        </a:defRPr>
      </a:lvl8pPr>
      <a:lvl9pPr marL="1828800" algn="l" rtl="0" eaLnBrk="1" fontAlgn="base" hangingPunct="1">
        <a:spcBef>
          <a:spcPct val="0"/>
        </a:spcBef>
        <a:spcAft>
          <a:spcPct val="0"/>
        </a:spcAft>
        <a:defRPr sz="2400">
          <a:solidFill>
            <a:schemeClr val="tx2"/>
          </a:solidFill>
          <a:latin typeface="Arial" charset="0"/>
        </a:defRPr>
      </a:lvl9pPr>
    </p:titleStyle>
    <p:bodyStyle>
      <a:lvl1pPr marL="263525" indent="-263525" algn="l" rtl="0" eaLnBrk="1" fontAlgn="base" hangingPunct="1">
        <a:spcBef>
          <a:spcPct val="10000"/>
        </a:spcBef>
        <a:spcAft>
          <a:spcPct val="10000"/>
        </a:spcAft>
        <a:buClr>
          <a:srgbClr val="A08C57"/>
        </a:buClr>
        <a:buSzPct val="80000"/>
        <a:buFont typeface="Wingdings" pitchFamily="2" charset="2"/>
        <a:buChar char="q"/>
        <a:defRPr lang="fr-FR" sz="1800" kern="1200" dirty="0">
          <a:solidFill>
            <a:srgbClr val="606367"/>
          </a:solidFill>
          <a:latin typeface="Calibri" pitchFamily="34" charset="0"/>
          <a:ea typeface="+mn-ea"/>
          <a:cs typeface="Calibri" pitchFamily="34" charset="0"/>
        </a:defRPr>
      </a:lvl1pPr>
      <a:lvl2pPr marL="768350" indent="-285750" algn="l" rtl="0" eaLnBrk="1" fontAlgn="base" hangingPunct="1">
        <a:spcBef>
          <a:spcPct val="10000"/>
        </a:spcBef>
        <a:spcAft>
          <a:spcPct val="10000"/>
        </a:spcAft>
        <a:buClr>
          <a:srgbClr val="A08C57"/>
        </a:buClr>
        <a:buFont typeface="Wingdings" pitchFamily="2" charset="2"/>
        <a:buChar char="ü"/>
        <a:defRPr sz="1600">
          <a:solidFill>
            <a:srgbClr val="606367"/>
          </a:solidFill>
          <a:latin typeface="Calibri" pitchFamily="34" charset="0"/>
          <a:cs typeface="Calibri" pitchFamily="34" charset="0"/>
        </a:defRPr>
      </a:lvl2pPr>
      <a:lvl3pPr marL="1187450" indent="-228600" algn="l" rtl="0" eaLnBrk="1" fontAlgn="base" hangingPunct="1">
        <a:spcBef>
          <a:spcPct val="10000"/>
        </a:spcBef>
        <a:spcAft>
          <a:spcPct val="10000"/>
        </a:spcAft>
        <a:buClr>
          <a:srgbClr val="A08C57"/>
        </a:buClr>
        <a:buFont typeface="Courier New" pitchFamily="49" charset="0"/>
        <a:buChar char="o"/>
        <a:defRPr sz="1400">
          <a:solidFill>
            <a:srgbClr val="606367"/>
          </a:solidFill>
          <a:latin typeface="Calibri" pitchFamily="34" charset="0"/>
          <a:cs typeface="Calibri" pitchFamily="34" charset="0"/>
        </a:defRPr>
      </a:lvl3pPr>
      <a:lvl4pPr marL="1606550" indent="-228600" algn="l" rtl="0" eaLnBrk="1" fontAlgn="base" hangingPunct="1">
        <a:spcBef>
          <a:spcPct val="10000"/>
        </a:spcBef>
        <a:spcAft>
          <a:spcPct val="10000"/>
        </a:spcAft>
        <a:buClr>
          <a:srgbClr val="A08C57"/>
        </a:buClr>
        <a:buFont typeface="Arial" charset="0"/>
        <a:buChar char="•"/>
        <a:defRPr sz="1200">
          <a:solidFill>
            <a:srgbClr val="606367"/>
          </a:solidFill>
          <a:latin typeface="Calibri" pitchFamily="34" charset="0"/>
          <a:cs typeface="Calibri" pitchFamily="34" charset="0"/>
        </a:defRPr>
      </a:lvl4pPr>
      <a:lvl5pPr marL="2057400" indent="-228600" algn="l" rtl="0" eaLnBrk="1" fontAlgn="base" hangingPunct="1">
        <a:spcBef>
          <a:spcPct val="10000"/>
        </a:spcBef>
        <a:spcAft>
          <a:spcPct val="10000"/>
        </a:spcAft>
        <a:defRPr sz="1100">
          <a:solidFill>
            <a:srgbClr val="606367"/>
          </a:solidFill>
          <a:latin typeface="Calibri" pitchFamily="34" charset="0"/>
          <a:cs typeface="Calibri" pitchFamily="34" charset="0"/>
        </a:defRPr>
      </a:lvl5pPr>
      <a:lvl6pPr marL="2514600" indent="-228600" algn="l" rtl="0" eaLnBrk="1" fontAlgn="base" hangingPunct="1">
        <a:spcBef>
          <a:spcPct val="10000"/>
        </a:spcBef>
        <a:spcAft>
          <a:spcPct val="10000"/>
        </a:spcAft>
        <a:buChar char="–"/>
        <a:defRPr sz="1600">
          <a:solidFill>
            <a:schemeClr val="tx1"/>
          </a:solidFill>
          <a:latin typeface="+mn-lt"/>
        </a:defRPr>
      </a:lvl6pPr>
      <a:lvl7pPr marL="2971800" indent="-228600" algn="l" rtl="0" eaLnBrk="1" fontAlgn="base" hangingPunct="1">
        <a:spcBef>
          <a:spcPct val="10000"/>
        </a:spcBef>
        <a:spcAft>
          <a:spcPct val="10000"/>
        </a:spcAft>
        <a:buChar char="–"/>
        <a:defRPr sz="1600">
          <a:solidFill>
            <a:schemeClr val="tx1"/>
          </a:solidFill>
          <a:latin typeface="+mn-lt"/>
        </a:defRPr>
      </a:lvl7pPr>
      <a:lvl8pPr marL="3429000" indent="-228600" algn="l" rtl="0" eaLnBrk="1" fontAlgn="base" hangingPunct="1">
        <a:spcBef>
          <a:spcPct val="10000"/>
        </a:spcBef>
        <a:spcAft>
          <a:spcPct val="10000"/>
        </a:spcAft>
        <a:buChar char="–"/>
        <a:defRPr sz="1600">
          <a:solidFill>
            <a:schemeClr val="tx1"/>
          </a:solidFill>
          <a:latin typeface="+mn-lt"/>
        </a:defRPr>
      </a:lvl8pPr>
      <a:lvl9pPr marL="3886200" indent="-228600" algn="l" rtl="0" eaLnBrk="1" fontAlgn="base" hangingPunct="1">
        <a:spcBef>
          <a:spcPct val="10000"/>
        </a:spcBef>
        <a:spcAft>
          <a:spcPct val="1000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smtClean="0"/>
              <a:t>La Protection des données </a:t>
            </a:r>
            <a:br>
              <a:rPr lang="fr-FR" dirty="0" smtClean="0"/>
            </a:br>
            <a:r>
              <a:rPr lang="fr-FR" dirty="0" smtClean="0"/>
              <a:t>à caractère personnelles</a:t>
            </a:r>
            <a:endParaRPr lang="fr-FR" dirty="0"/>
          </a:p>
        </p:txBody>
      </p:sp>
      <p:sp>
        <p:nvSpPr>
          <p:cNvPr id="10" name="Espace réservé du contenu 9"/>
          <p:cNvSpPr>
            <a:spLocks noGrp="1"/>
          </p:cNvSpPr>
          <p:nvPr>
            <p:ph sz="quarter" idx="16"/>
          </p:nvPr>
        </p:nvSpPr>
        <p:spPr/>
        <p:txBody>
          <a:bodyPr/>
          <a:lstStyle/>
          <a:p>
            <a:r>
              <a:rPr lang="fr-FR" dirty="0" smtClean="0"/>
              <a:t>Mercredi 24 février 2016</a:t>
            </a:r>
            <a:endParaRPr lang="fr-FR" dirty="0"/>
          </a:p>
        </p:txBody>
      </p:sp>
      <p:sp>
        <p:nvSpPr>
          <p:cNvPr id="11" name="Espace réservé du texte 10"/>
          <p:cNvSpPr>
            <a:spLocks noGrp="1"/>
          </p:cNvSpPr>
          <p:nvPr>
            <p:ph type="body" sz="quarter" idx="17"/>
          </p:nvPr>
        </p:nvSpPr>
        <p:spPr/>
        <p:txBody>
          <a:bodyPr/>
          <a:lstStyle/>
          <a:p>
            <a:endParaRPr lang="fr-FR" dirty="0"/>
          </a:p>
        </p:txBody>
      </p:sp>
      <p:sp>
        <p:nvSpPr>
          <p:cNvPr id="12" name="Espace réservé du contenu 11"/>
          <p:cNvSpPr>
            <a:spLocks noGrp="1"/>
          </p:cNvSpPr>
          <p:nvPr>
            <p:ph sz="quarter" idx="21"/>
          </p:nvPr>
        </p:nvSpPr>
        <p:spPr/>
        <p:txBody>
          <a:bodyPr/>
          <a:lstStyle/>
          <a:p>
            <a:r>
              <a:rPr lang="fr-FR" dirty="0" smtClean="0"/>
              <a:t>Aïssatou SARR</a:t>
            </a:r>
            <a:endParaRPr lang="fr-FR" dirty="0"/>
          </a:p>
        </p:txBody>
      </p:sp>
      <p:sp>
        <p:nvSpPr>
          <p:cNvPr id="13" name="Espace réservé du contenu 12"/>
          <p:cNvSpPr>
            <a:spLocks noGrp="1"/>
          </p:cNvSpPr>
          <p:nvPr>
            <p:ph sz="quarter" idx="22"/>
          </p:nvPr>
        </p:nvSpPr>
        <p:spPr/>
        <p:txBody>
          <a:bodyPr/>
          <a:lstStyle/>
          <a:p>
            <a:endParaRPr lang="fr-FR" dirty="0"/>
          </a:p>
        </p:txBody>
      </p:sp>
      <p:sp>
        <p:nvSpPr>
          <p:cNvPr id="14" name="Espace réservé du contenu 13"/>
          <p:cNvSpPr>
            <a:spLocks noGrp="1"/>
          </p:cNvSpPr>
          <p:nvPr>
            <p:ph sz="quarter" idx="23"/>
          </p:nvPr>
        </p:nvSpPr>
        <p:spPr/>
        <p:txBody>
          <a:bodyPr/>
          <a:lstStyle/>
          <a:p>
            <a:endParaRPr lang="fr-FR"/>
          </a:p>
        </p:txBody>
      </p:sp>
      <p:sp>
        <p:nvSpPr>
          <p:cNvPr id="15" name="Espace réservé du contenu 14"/>
          <p:cNvSpPr>
            <a:spLocks noGrp="1"/>
          </p:cNvSpPr>
          <p:nvPr>
            <p:ph sz="quarter" idx="24"/>
          </p:nvPr>
        </p:nvSpPr>
        <p:spPr/>
        <p:txBody>
          <a:bodyPr/>
          <a:lstStyle/>
          <a:p>
            <a:r>
              <a:rPr lang="fr-FR" dirty="0" smtClean="0"/>
              <a:t>Interne Almerys</a:t>
            </a:r>
            <a:endParaRPr lang="fr-FR" dirty="0"/>
          </a:p>
        </p:txBody>
      </p:sp>
    </p:spTree>
    <p:extLst>
      <p:ext uri="{BB962C8B-B14F-4D97-AF65-F5344CB8AC3E}">
        <p14:creationId xmlns:p14="http://schemas.microsoft.com/office/powerpoint/2010/main" val="708766750"/>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357158" y="908720"/>
            <a:ext cx="8429684" cy="5616624"/>
          </a:xfrm>
        </p:spPr>
        <p:txBody>
          <a:bodyPr/>
          <a:lstStyle/>
          <a:p>
            <a:pPr lvl="1">
              <a:buFont typeface="Wingdings" panose="05000000000000000000" pitchFamily="2" charset="2"/>
              <a:buChar char="q"/>
            </a:pPr>
            <a:r>
              <a:rPr lang="fr-FR" b="1" dirty="0"/>
              <a:t>Principe de durée limitée de conservation des </a:t>
            </a:r>
            <a:r>
              <a:rPr lang="fr-FR" b="1" dirty="0" smtClean="0"/>
              <a:t>données	</a:t>
            </a:r>
          </a:p>
          <a:p>
            <a:pPr lvl="2">
              <a:buFont typeface="Wingdings" panose="05000000000000000000" pitchFamily="2" charset="2"/>
              <a:buChar char="Ø"/>
            </a:pPr>
            <a:r>
              <a:rPr lang="fr-FR" dirty="0" smtClean="0"/>
              <a:t>Une durée de conservation doit être établie en fonction de la finalité de chaque traitement</a:t>
            </a:r>
          </a:p>
          <a:p>
            <a:pPr lvl="2">
              <a:buFont typeface="Wingdings" panose="05000000000000000000" pitchFamily="2" charset="2"/>
              <a:buChar char="Ø"/>
            </a:pPr>
            <a:r>
              <a:rPr lang="fr-FR" dirty="0"/>
              <a:t>Le droit à l’oubli</a:t>
            </a:r>
          </a:p>
          <a:p>
            <a:pPr lvl="3">
              <a:buFont typeface="Wingdings" panose="05000000000000000000" pitchFamily="2" charset="2"/>
              <a:buChar char="Ø"/>
            </a:pPr>
            <a:r>
              <a:rPr lang="fr-FR" sz="1400" dirty="0" smtClean="0"/>
              <a:t>La purge des données</a:t>
            </a:r>
          </a:p>
          <a:p>
            <a:pPr lvl="3">
              <a:buFont typeface="Wingdings" panose="05000000000000000000" pitchFamily="2" charset="2"/>
              <a:buChar char="Ø"/>
            </a:pPr>
            <a:r>
              <a:rPr lang="fr-FR" sz="1400" dirty="0" smtClean="0"/>
              <a:t>L’archivage</a:t>
            </a:r>
          </a:p>
          <a:p>
            <a:pPr lvl="3">
              <a:buFont typeface="Wingdings" panose="05000000000000000000" pitchFamily="2" charset="2"/>
              <a:buChar char="Ø"/>
            </a:pPr>
            <a:r>
              <a:rPr lang="fr-FR" sz="1400" dirty="0" smtClean="0"/>
              <a:t>L’anonymisation</a:t>
            </a:r>
            <a:endParaRPr lang="fr-FR" sz="1400" dirty="0"/>
          </a:p>
          <a:p>
            <a:pPr marL="482600" lvl="1" indent="0">
              <a:buNone/>
            </a:pPr>
            <a:endParaRPr lang="fr-FR" b="1" dirty="0" smtClean="0"/>
          </a:p>
          <a:p>
            <a:pPr lvl="1">
              <a:buFont typeface="Wingdings" panose="05000000000000000000" pitchFamily="2" charset="2"/>
              <a:buChar char="q"/>
            </a:pPr>
            <a:r>
              <a:rPr lang="fr-FR" b="1" dirty="0" smtClean="0"/>
              <a:t>Principe </a:t>
            </a:r>
            <a:r>
              <a:rPr lang="fr-FR" b="1" dirty="0"/>
              <a:t>de sécurité et de </a:t>
            </a:r>
            <a:r>
              <a:rPr lang="fr-FR" b="1" dirty="0" smtClean="0"/>
              <a:t>confidentialité</a:t>
            </a:r>
          </a:p>
          <a:p>
            <a:pPr lvl="2">
              <a:buFont typeface="Wingdings" panose="05000000000000000000" pitchFamily="2" charset="2"/>
              <a:buChar char="Ø"/>
            </a:pPr>
            <a:r>
              <a:rPr lang="fr-FR" dirty="0" smtClean="0"/>
              <a:t>Obligation d’habilitation précise</a:t>
            </a:r>
          </a:p>
          <a:p>
            <a:pPr lvl="2">
              <a:buFont typeface="Wingdings" panose="05000000000000000000" pitchFamily="2" charset="2"/>
              <a:buChar char="Ø"/>
            </a:pPr>
            <a:r>
              <a:rPr lang="fr-FR" dirty="0" smtClean="0"/>
              <a:t>Les données ne doivent pas être déformées, endommagées ou que des tiers non autorisés y aient accès</a:t>
            </a:r>
          </a:p>
          <a:p>
            <a:pPr lvl="2">
              <a:buFont typeface="Wingdings" panose="05000000000000000000" pitchFamily="2" charset="2"/>
              <a:buChar char="Ø"/>
            </a:pPr>
            <a:r>
              <a:rPr lang="fr-FR" dirty="0" smtClean="0"/>
              <a:t>Mesures de </a:t>
            </a:r>
            <a:r>
              <a:rPr lang="fr-FR" dirty="0"/>
              <a:t>s</a:t>
            </a:r>
            <a:r>
              <a:rPr lang="fr-FR" dirty="0" smtClean="0"/>
              <a:t>écurité physique et logique obligatoire</a:t>
            </a:r>
          </a:p>
          <a:p>
            <a:pPr lvl="2">
              <a:buFont typeface="Wingdings" panose="05000000000000000000" pitchFamily="2" charset="2"/>
              <a:buChar char="Ø"/>
            </a:pPr>
            <a:r>
              <a:rPr lang="fr-FR" dirty="0" smtClean="0"/>
              <a:t>Les mesures de sécurité doivent être adaptées à la nature des données et aux risques</a:t>
            </a:r>
          </a:p>
          <a:p>
            <a:pPr marL="958850" lvl="2" indent="0">
              <a:buNone/>
            </a:pPr>
            <a:endParaRPr lang="fr-FR" b="1" dirty="0"/>
          </a:p>
          <a:p>
            <a:pPr lvl="1">
              <a:buFont typeface="Wingdings" panose="05000000000000000000" pitchFamily="2" charset="2"/>
              <a:buChar char="q"/>
            </a:pPr>
            <a:r>
              <a:rPr lang="fr-FR" b="1" dirty="0"/>
              <a:t>Principe de </a:t>
            </a:r>
            <a:r>
              <a:rPr lang="fr-FR" b="1" dirty="0" smtClean="0"/>
              <a:t>transparence</a:t>
            </a:r>
          </a:p>
          <a:p>
            <a:pPr lvl="2">
              <a:buFont typeface="Wingdings" panose="05000000000000000000" pitchFamily="2" charset="2"/>
              <a:buChar char="Ø"/>
            </a:pPr>
            <a:r>
              <a:rPr lang="fr-FR" dirty="0" smtClean="0"/>
              <a:t>Les personnes concernées par le traitement doivent en être informées au préalable</a:t>
            </a:r>
          </a:p>
          <a:p>
            <a:pPr marL="958850" lvl="2" indent="0">
              <a:buNone/>
            </a:pPr>
            <a:endParaRPr lang="fr-FR" dirty="0"/>
          </a:p>
          <a:p>
            <a:pPr lvl="1">
              <a:buFont typeface="Wingdings" panose="05000000000000000000" pitchFamily="2" charset="2"/>
              <a:buChar char="q"/>
            </a:pPr>
            <a:r>
              <a:rPr lang="fr-FR" b="1" dirty="0"/>
              <a:t>Principe du respect du droit des personnes</a:t>
            </a:r>
          </a:p>
          <a:p>
            <a:pPr lvl="2">
              <a:buFont typeface="Wingdings" panose="05000000000000000000" pitchFamily="2" charset="2"/>
              <a:buChar char="Ø"/>
            </a:pPr>
            <a:r>
              <a:rPr lang="fr-FR" dirty="0"/>
              <a:t>Droit d’accès</a:t>
            </a:r>
          </a:p>
          <a:p>
            <a:pPr lvl="2">
              <a:buFont typeface="Wingdings" panose="05000000000000000000" pitchFamily="2" charset="2"/>
              <a:buChar char="Ø"/>
            </a:pPr>
            <a:r>
              <a:rPr lang="fr-FR" dirty="0"/>
              <a:t>Droit de rectification</a:t>
            </a:r>
          </a:p>
          <a:p>
            <a:pPr lvl="2">
              <a:buFont typeface="Wingdings" panose="05000000000000000000" pitchFamily="2" charset="2"/>
              <a:buChar char="Ø"/>
            </a:pPr>
            <a:r>
              <a:rPr lang="fr-FR" dirty="0"/>
              <a:t>Droit d’opposition pour motif légitime</a:t>
            </a:r>
          </a:p>
          <a:p>
            <a:endParaRPr lang="fr-FR" dirty="0"/>
          </a:p>
          <a:p>
            <a:endParaRPr lang="fr-FR" dirty="0"/>
          </a:p>
        </p:txBody>
      </p:sp>
    </p:spTree>
    <p:extLst>
      <p:ext uri="{BB962C8B-B14F-4D97-AF65-F5344CB8AC3E}">
        <p14:creationId xmlns:p14="http://schemas.microsoft.com/office/powerpoint/2010/main" val="2087033389"/>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357158" y="404664"/>
            <a:ext cx="8429684" cy="5834211"/>
          </a:xfrm>
        </p:spPr>
        <p:txBody>
          <a:bodyPr/>
          <a:lstStyle/>
          <a:p>
            <a:r>
              <a:rPr lang="fr-FR" b="1" dirty="0" smtClean="0"/>
              <a:t>Les Sanctions</a:t>
            </a:r>
          </a:p>
          <a:p>
            <a:pPr lvl="1"/>
            <a:r>
              <a:rPr lang="fr-FR" dirty="0" smtClean="0"/>
              <a:t>Un avertissement qui peut être rendu public</a:t>
            </a:r>
          </a:p>
          <a:p>
            <a:pPr lvl="1"/>
            <a:r>
              <a:rPr lang="fr-FR" dirty="0" smtClean="0"/>
              <a:t>Une sanction pécuniaire</a:t>
            </a:r>
          </a:p>
          <a:p>
            <a:pPr lvl="1"/>
            <a:r>
              <a:rPr lang="fr-FR" dirty="0" smtClean="0"/>
              <a:t>Une injonction de cesser le traitement</a:t>
            </a:r>
          </a:p>
          <a:p>
            <a:pPr lvl="1"/>
            <a:r>
              <a:rPr lang="fr-FR" dirty="0" smtClean="0"/>
              <a:t>Un retrait de l’autorisation accordée par la CNIL</a:t>
            </a:r>
          </a:p>
          <a:p>
            <a:pPr lvl="1"/>
            <a:endParaRPr lang="fr-FR" b="1" dirty="0"/>
          </a:p>
          <a:p>
            <a:pPr marL="482600" lvl="1" indent="0">
              <a:buNone/>
            </a:pPr>
            <a:r>
              <a:rPr lang="fr-FR" b="1" dirty="0" smtClean="0"/>
              <a:t>En cas d’urgence et d’atteinte aux droits et libertés:</a:t>
            </a:r>
          </a:p>
          <a:p>
            <a:pPr lvl="1"/>
            <a:r>
              <a:rPr lang="fr-FR" dirty="0" smtClean="0"/>
              <a:t>L’interruption de mettre en œuvre le traitement</a:t>
            </a:r>
          </a:p>
          <a:p>
            <a:pPr lvl="1"/>
            <a:r>
              <a:rPr lang="fr-FR" dirty="0" smtClean="0"/>
              <a:t>L’avertissement</a:t>
            </a:r>
          </a:p>
          <a:p>
            <a:pPr lvl="1"/>
            <a:r>
              <a:rPr lang="fr-FR" dirty="0" smtClean="0"/>
              <a:t>Le verrouillage des données pour trois mois</a:t>
            </a:r>
          </a:p>
          <a:p>
            <a:pPr lvl="1"/>
            <a:r>
              <a:rPr lang="fr-FR" dirty="0" smtClean="0"/>
              <a:t>L’information au Premier Ministre afin qu’il prenne les mesures nécessaires</a:t>
            </a:r>
          </a:p>
          <a:p>
            <a:pPr lvl="1"/>
            <a:endParaRPr lang="fr-FR" dirty="0"/>
          </a:p>
          <a:p>
            <a:pPr marL="482600" lvl="1" indent="0">
              <a:buNone/>
            </a:pPr>
            <a:r>
              <a:rPr lang="fr-FR" b="1" dirty="0" smtClean="0"/>
              <a:t>En cas d’atteinte grave et immédiate aux droits et libertés:</a:t>
            </a:r>
            <a:r>
              <a:rPr lang="fr-FR" dirty="0"/>
              <a:t>	</a:t>
            </a:r>
            <a:endParaRPr lang="fr-FR" dirty="0" smtClean="0"/>
          </a:p>
          <a:p>
            <a:pPr lvl="1"/>
            <a:r>
              <a:rPr lang="fr-FR" dirty="0" smtClean="0"/>
              <a:t>La CNIL peut demander des référés aux juridictions compétentes</a:t>
            </a:r>
          </a:p>
          <a:p>
            <a:pPr lvl="1"/>
            <a:r>
              <a:rPr lang="fr-FR" dirty="0" smtClean="0"/>
              <a:t>La CNIL peut dénoncer au Procureur de la République les infractions</a:t>
            </a:r>
          </a:p>
          <a:p>
            <a:pPr marL="482600" lvl="1" indent="0">
              <a:buNone/>
            </a:pPr>
            <a:endParaRPr lang="fr-FR" b="1" dirty="0"/>
          </a:p>
          <a:p>
            <a:pPr marL="482600" lvl="1" indent="0">
              <a:buNone/>
            </a:pPr>
            <a:r>
              <a:rPr lang="fr-FR" b="1" dirty="0"/>
              <a:t> </a:t>
            </a:r>
            <a:r>
              <a:rPr lang="fr-FR" b="1" dirty="0" smtClean="0"/>
              <a:t>  Depuis la loi du 29 mars 2011 les sanctions pécuniaires peuvent être rendue publique </a:t>
            </a:r>
          </a:p>
          <a:p>
            <a:pPr marL="482600" lvl="1" indent="0">
              <a:buNone/>
            </a:pPr>
            <a:r>
              <a:rPr lang="fr-FR" b="1" dirty="0"/>
              <a:t> </a:t>
            </a:r>
            <a:r>
              <a:rPr lang="fr-FR" b="1" dirty="0" smtClean="0"/>
              <a:t>                      Sans qu’il y ait besoin que l’organisme soit de mauvaise foi </a:t>
            </a:r>
          </a:p>
          <a:p>
            <a:pPr marL="482600" lvl="1" indent="0">
              <a:buNone/>
            </a:pPr>
            <a:endParaRPr lang="fr-FR" b="1" dirty="0"/>
          </a:p>
          <a:p>
            <a:pPr marL="482600" lvl="1" indent="0">
              <a:buNone/>
            </a:pPr>
            <a:r>
              <a:rPr lang="fr-FR" b="1" dirty="0" smtClean="0"/>
              <a:t>	</a:t>
            </a:r>
            <a:r>
              <a:rPr lang="fr-FR" b="1" dirty="0"/>
              <a:t> </a:t>
            </a:r>
            <a:r>
              <a:rPr lang="fr-FR" b="1" dirty="0" smtClean="0"/>
              <a:t>     Sanction Pénale: 5 ans d’emprisonnement et 300 000 euros d’amende</a:t>
            </a:r>
          </a:p>
        </p:txBody>
      </p:sp>
    </p:spTree>
    <p:extLst>
      <p:ext uri="{BB962C8B-B14F-4D97-AF65-F5344CB8AC3E}">
        <p14:creationId xmlns:p14="http://schemas.microsoft.com/office/powerpoint/2010/main" val="226930326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3200" dirty="0" smtClean="0"/>
              <a:t>Partie III:</a:t>
            </a:r>
            <a:br>
              <a:rPr lang="fr-FR" sz="3200" dirty="0" smtClean="0"/>
            </a:br>
            <a:r>
              <a:rPr lang="fr-FR" sz="3200" dirty="0" smtClean="0"/>
              <a:t>Le Correspondant Informatique et Libertés (CIL)</a:t>
            </a:r>
            <a:endParaRPr lang="fr-FR" sz="3200" dirty="0"/>
          </a:p>
        </p:txBody>
      </p:sp>
      <p:sp>
        <p:nvSpPr>
          <p:cNvPr id="3" name="Espace réservé du contenu 2"/>
          <p:cNvSpPr>
            <a:spLocks noGrp="1"/>
          </p:cNvSpPr>
          <p:nvPr>
            <p:ph idx="1"/>
          </p:nvPr>
        </p:nvSpPr>
        <p:spPr/>
        <p:txBody>
          <a:bodyPr/>
          <a:lstStyle/>
          <a:p>
            <a:endParaRPr lang="fr-FR" dirty="0" smtClean="0"/>
          </a:p>
          <a:p>
            <a:r>
              <a:rPr lang="fr-FR" dirty="0" smtClean="0"/>
              <a:t>Création:</a:t>
            </a:r>
          </a:p>
          <a:p>
            <a:pPr lvl="1"/>
            <a:r>
              <a:rPr lang="fr-FR" dirty="0" smtClean="0"/>
              <a:t>Le rôle du CIL est défini par le décret d’application du 20 octobre 2005 concernant la loi 78-17 du 6 janvier 1978 modifiée le 06 août 1978</a:t>
            </a:r>
          </a:p>
          <a:p>
            <a:pPr marL="0" indent="0">
              <a:buNone/>
            </a:pPr>
            <a:endParaRPr lang="fr-FR" dirty="0" smtClean="0"/>
          </a:p>
          <a:p>
            <a:endParaRPr lang="fr-FR" dirty="0"/>
          </a:p>
          <a:p>
            <a:r>
              <a:rPr lang="fr-FR" dirty="0" smtClean="0"/>
              <a:t>Missions:</a:t>
            </a:r>
          </a:p>
          <a:p>
            <a:pPr lvl="1"/>
            <a:r>
              <a:rPr lang="fr-FR" dirty="0" smtClean="0"/>
              <a:t>Réduire les risques de contentieux contractuel, administratif, judiciaire et réputationnel</a:t>
            </a:r>
          </a:p>
          <a:p>
            <a:pPr lvl="1"/>
            <a:r>
              <a:rPr lang="fr-FR" dirty="0" smtClean="0"/>
              <a:t>Conseiller l’organisme sur les nouvelles manières d’exploiter les données</a:t>
            </a:r>
          </a:p>
          <a:p>
            <a:pPr lvl="1"/>
            <a:r>
              <a:rPr lang="fr-FR" dirty="0" smtClean="0"/>
              <a:t>Rassurer les personnes extérieures à l’organisme</a:t>
            </a:r>
          </a:p>
          <a:p>
            <a:pPr lvl="1"/>
            <a:r>
              <a:rPr lang="fr-FR" dirty="0" smtClean="0"/>
              <a:t>Appliquer les principes de la protection des données</a:t>
            </a:r>
          </a:p>
          <a:p>
            <a:pPr lvl="1"/>
            <a:r>
              <a:rPr lang="fr-FR" dirty="0" smtClean="0"/>
              <a:t>Dresser une liste des traitements de données personnelles</a:t>
            </a:r>
          </a:p>
          <a:p>
            <a:pPr lvl="1"/>
            <a:r>
              <a:rPr lang="fr-FR" dirty="0" smtClean="0"/>
              <a:t>Assurer le respect des obligations prévues par la loi</a:t>
            </a:r>
          </a:p>
          <a:p>
            <a:pPr lvl="1"/>
            <a:r>
              <a:rPr lang="fr-FR" dirty="0" smtClean="0"/>
              <a:t>Fournir une expertise sur les projets </a:t>
            </a:r>
          </a:p>
          <a:p>
            <a:pPr lvl="1"/>
            <a:r>
              <a:rPr lang="fr-FR" dirty="0" smtClean="0"/>
              <a:t>Gérer les demandes issues du droits des personnes</a:t>
            </a:r>
          </a:p>
          <a:p>
            <a:pPr lvl="1"/>
            <a:r>
              <a:rPr lang="fr-FR" dirty="0" smtClean="0"/>
              <a:t>Etablir un bilan annuel</a:t>
            </a:r>
          </a:p>
        </p:txBody>
      </p:sp>
    </p:spTree>
    <p:extLst>
      <p:ext uri="{BB962C8B-B14F-4D97-AF65-F5344CB8AC3E}">
        <p14:creationId xmlns:p14="http://schemas.microsoft.com/office/powerpoint/2010/main" val="4127437189"/>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3200" dirty="0" smtClean="0"/>
              <a:t>Partie IV:</a:t>
            </a:r>
            <a:br>
              <a:rPr lang="fr-FR" sz="3200" dirty="0" smtClean="0"/>
            </a:br>
            <a:r>
              <a:rPr lang="fr-FR" sz="3200" dirty="0" smtClean="0"/>
              <a:t>Les Relais Informatique et Libertés (RIL)</a:t>
            </a:r>
            <a:r>
              <a:rPr lang="fr-FR" dirty="0" smtClean="0"/>
              <a:t/>
            </a:r>
            <a:br>
              <a:rPr lang="fr-FR" dirty="0" smtClean="0"/>
            </a:br>
            <a:endParaRPr lang="fr-FR" dirty="0"/>
          </a:p>
        </p:txBody>
      </p:sp>
      <p:sp>
        <p:nvSpPr>
          <p:cNvPr id="3" name="Espace réservé du contenu 2"/>
          <p:cNvSpPr>
            <a:spLocks noGrp="1"/>
          </p:cNvSpPr>
          <p:nvPr>
            <p:ph idx="1"/>
          </p:nvPr>
        </p:nvSpPr>
        <p:spPr/>
        <p:txBody>
          <a:bodyPr/>
          <a:lstStyle/>
          <a:p>
            <a:r>
              <a:rPr lang="fr-FR" dirty="0" smtClean="0"/>
              <a:t>Création:</a:t>
            </a:r>
          </a:p>
          <a:p>
            <a:pPr lvl="1"/>
            <a:r>
              <a:rPr lang="fr-FR" dirty="0"/>
              <a:t>Pas de texte de loi qui créé les RIL</a:t>
            </a:r>
          </a:p>
          <a:p>
            <a:pPr lvl="1"/>
            <a:r>
              <a:rPr lang="fr-FR" dirty="0"/>
              <a:t>La CNIL préconise cependant, selon la taille de l’entreprise que des Relais soient mis en place pour diffuser au mieux les implications de la loi « Informatique et Libertés »</a:t>
            </a:r>
          </a:p>
          <a:p>
            <a:pPr lvl="1"/>
            <a:r>
              <a:rPr lang="fr-FR" dirty="0"/>
              <a:t>C’est l’un des critères pour l’obtention des BCR et du Label Gouvernance de la CNIL</a:t>
            </a:r>
          </a:p>
          <a:p>
            <a:pPr marL="0" indent="0">
              <a:buNone/>
            </a:pPr>
            <a:endParaRPr lang="fr-FR" dirty="0" smtClean="0"/>
          </a:p>
          <a:p>
            <a:r>
              <a:rPr lang="fr-FR" dirty="0" smtClean="0"/>
              <a:t>Missions:</a:t>
            </a:r>
          </a:p>
          <a:p>
            <a:pPr lvl="1" algn="just">
              <a:spcBef>
                <a:spcPct val="0"/>
              </a:spcBef>
            </a:pPr>
            <a:r>
              <a:rPr lang="fr-FR" altLang="fr-FR" b="1" dirty="0"/>
              <a:t>de transmettre au CIL toutes informations lui permettant d’identifier un traitement de données à caractère personnel</a:t>
            </a:r>
          </a:p>
          <a:p>
            <a:pPr lvl="1" algn="just">
              <a:spcBef>
                <a:spcPct val="0"/>
              </a:spcBef>
            </a:pPr>
            <a:r>
              <a:rPr lang="fr-FR" altLang="fr-FR" b="1" dirty="0"/>
              <a:t>d’être un point d’encrage du CIL concernant les projets d’obtention du Label Gouvernance CNIL et des Binding Corporate Rules (BCR)</a:t>
            </a:r>
            <a:endParaRPr lang="fr-FR" altLang="fr-FR" dirty="0"/>
          </a:p>
          <a:p>
            <a:pPr lvl="1" algn="just">
              <a:spcBef>
                <a:spcPct val="0"/>
              </a:spcBef>
            </a:pPr>
            <a:r>
              <a:rPr lang="fr-FR" altLang="fr-FR" dirty="0"/>
              <a:t>d’informer le CIL sur les nouveaux projets pour se mettre en conformité avec la CNIL,</a:t>
            </a:r>
          </a:p>
          <a:p>
            <a:pPr lvl="1" algn="just">
              <a:spcBef>
                <a:spcPct val="0"/>
              </a:spcBef>
            </a:pPr>
            <a:r>
              <a:rPr lang="fr-FR" altLang="fr-FR" dirty="0"/>
              <a:t>de relayer le CIL en dehors de son créneau d’activité,</a:t>
            </a:r>
          </a:p>
          <a:p>
            <a:pPr lvl="1" algn="just">
              <a:spcBef>
                <a:spcPct val="0"/>
              </a:spcBef>
            </a:pPr>
            <a:r>
              <a:rPr lang="fr-FR" altLang="fr-FR" dirty="0"/>
              <a:t>de veiller dans leur entourage immédiat au respect de la loi informatique et liberté,</a:t>
            </a:r>
          </a:p>
          <a:p>
            <a:pPr lvl="1" algn="just">
              <a:spcBef>
                <a:spcPct val="0"/>
              </a:spcBef>
            </a:pPr>
            <a:r>
              <a:rPr lang="fr-FR" altLang="fr-FR" dirty="0"/>
              <a:t>de diffuser les bonnes pratiques en matière de protection des données à caractère personnel.</a:t>
            </a:r>
          </a:p>
          <a:p>
            <a:pPr lvl="1"/>
            <a:endParaRPr lang="fr-FR" dirty="0" smtClean="0"/>
          </a:p>
          <a:p>
            <a:pPr marL="482600" lvl="1" indent="0">
              <a:buNone/>
            </a:pPr>
            <a:endParaRPr lang="fr-FR" dirty="0"/>
          </a:p>
        </p:txBody>
      </p:sp>
    </p:spTree>
    <p:extLst>
      <p:ext uri="{BB962C8B-B14F-4D97-AF65-F5344CB8AC3E}">
        <p14:creationId xmlns:p14="http://schemas.microsoft.com/office/powerpoint/2010/main" val="1158976712"/>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2910" y="188640"/>
            <a:ext cx="8143903" cy="864096"/>
          </a:xfrm>
        </p:spPr>
        <p:txBody>
          <a:bodyPr/>
          <a:lstStyle/>
          <a:p>
            <a:pPr algn="ctr"/>
            <a:r>
              <a:rPr lang="fr-FR" sz="3200" dirty="0" smtClean="0"/>
              <a:t>Partie V:</a:t>
            </a:r>
            <a:br>
              <a:rPr lang="fr-FR" sz="3200" dirty="0" smtClean="0"/>
            </a:br>
            <a:r>
              <a:rPr lang="fr-FR" sz="3200" dirty="0" smtClean="0"/>
              <a:t>Les Objectifs d’Almerys</a:t>
            </a:r>
            <a:r>
              <a:rPr lang="fr-FR" dirty="0" smtClean="0"/>
              <a:t/>
            </a:r>
            <a:br>
              <a:rPr lang="fr-FR" dirty="0" smtClean="0"/>
            </a:br>
            <a:endParaRPr lang="fr-FR" dirty="0"/>
          </a:p>
        </p:txBody>
      </p:sp>
      <p:sp>
        <p:nvSpPr>
          <p:cNvPr id="3" name="Espace réservé du contenu 2"/>
          <p:cNvSpPr>
            <a:spLocks noGrp="1"/>
          </p:cNvSpPr>
          <p:nvPr>
            <p:ph idx="1"/>
          </p:nvPr>
        </p:nvSpPr>
        <p:spPr>
          <a:xfrm>
            <a:off x="357158" y="1124744"/>
            <a:ext cx="8429684" cy="5544616"/>
          </a:xfrm>
        </p:spPr>
        <p:txBody>
          <a:bodyPr/>
          <a:lstStyle/>
          <a:p>
            <a:pPr lvl="1"/>
            <a:r>
              <a:rPr lang="fr-FR" dirty="0" smtClean="0"/>
              <a:t>La </a:t>
            </a:r>
            <a:r>
              <a:rPr lang="fr-FR" dirty="0"/>
              <a:t>mise en </a:t>
            </a:r>
            <a:r>
              <a:rPr lang="fr-FR" dirty="0" smtClean="0"/>
              <a:t>conformité</a:t>
            </a:r>
          </a:p>
          <a:p>
            <a:pPr lvl="2"/>
            <a:r>
              <a:rPr lang="fr-FR" dirty="0" smtClean="0"/>
              <a:t>Audit des traitements</a:t>
            </a:r>
          </a:p>
          <a:p>
            <a:pPr lvl="2"/>
            <a:r>
              <a:rPr lang="fr-FR" dirty="0" smtClean="0"/>
              <a:t>Refonte des traitements</a:t>
            </a:r>
          </a:p>
          <a:p>
            <a:pPr lvl="2"/>
            <a:r>
              <a:rPr lang="fr-FR" dirty="0" smtClean="0"/>
              <a:t>Cartographie des traitements</a:t>
            </a:r>
          </a:p>
          <a:p>
            <a:pPr marL="958850" lvl="2" indent="0">
              <a:buNone/>
            </a:pPr>
            <a:endParaRPr lang="fr-FR" dirty="0"/>
          </a:p>
          <a:p>
            <a:pPr lvl="1"/>
            <a:r>
              <a:rPr lang="fr-FR" dirty="0"/>
              <a:t>Les Binding Corporate Rules (BCR</a:t>
            </a:r>
            <a:r>
              <a:rPr lang="fr-FR" dirty="0" smtClean="0"/>
              <a:t>)</a:t>
            </a:r>
          </a:p>
          <a:p>
            <a:pPr lvl="2"/>
            <a:r>
              <a:rPr lang="fr-FR" dirty="0"/>
              <a:t>Les Binding Corporate Rules (ci-après BCR) désignent un </a:t>
            </a:r>
            <a:r>
              <a:rPr lang="fr-FR" b="1" dirty="0"/>
              <a:t>code de conduite interne </a:t>
            </a:r>
            <a:r>
              <a:rPr lang="fr-FR" dirty="0"/>
              <a:t>qui définit la politique d'un groupe en matière de transferts de données personnelles hors de l'Union européenne. </a:t>
            </a:r>
          </a:p>
          <a:p>
            <a:pPr lvl="2"/>
            <a:r>
              <a:rPr lang="fr-FR" dirty="0"/>
              <a:t>Les BCR doivent être contraignantes et respectées </a:t>
            </a:r>
            <a:r>
              <a:rPr lang="fr-FR" b="1" dirty="0"/>
              <a:t>par toutes les entités du groupe, quel que soit leur pays d’implantation</a:t>
            </a:r>
            <a:r>
              <a:rPr lang="fr-FR" dirty="0"/>
              <a:t>, ainsi que par tous leurs </a:t>
            </a:r>
            <a:r>
              <a:rPr lang="fr-FR" b="1" dirty="0"/>
              <a:t>salariés. </a:t>
            </a:r>
            <a:endParaRPr lang="fr-FR" b="1" dirty="0" smtClean="0"/>
          </a:p>
          <a:p>
            <a:pPr lvl="2"/>
            <a:r>
              <a:rPr lang="fr-FR" b="1" dirty="0" smtClean="0"/>
              <a:t>19 critères d’obtention</a:t>
            </a:r>
            <a:endParaRPr lang="fr-FR" dirty="0" smtClean="0"/>
          </a:p>
          <a:p>
            <a:pPr lvl="2"/>
            <a:endParaRPr lang="fr-FR" dirty="0"/>
          </a:p>
          <a:p>
            <a:pPr lvl="1"/>
            <a:r>
              <a:rPr lang="fr-FR" dirty="0"/>
              <a:t>Le Label Gouvernance de la </a:t>
            </a:r>
            <a:r>
              <a:rPr lang="fr-FR" dirty="0" smtClean="0"/>
              <a:t>CNIL</a:t>
            </a:r>
          </a:p>
          <a:p>
            <a:pPr lvl="2"/>
            <a:r>
              <a:rPr lang="fr-FR" dirty="0"/>
              <a:t>Il s’agit de l’ensemble des mesures, règles et bonnes pratiques permettant la gestion des données à caractère personnel d’un organisme</a:t>
            </a:r>
            <a:r>
              <a:rPr lang="fr-FR" dirty="0" smtClean="0"/>
              <a:t>.</a:t>
            </a:r>
          </a:p>
          <a:p>
            <a:pPr lvl="2"/>
            <a:r>
              <a:rPr lang="fr-FR" dirty="0"/>
              <a:t>La Commission examine la conformité de la demande de labellisation de l’organisme aux 25 exigences du référentiel relatives à trois thématiques :</a:t>
            </a:r>
          </a:p>
          <a:p>
            <a:pPr lvl="3"/>
            <a:r>
              <a:rPr lang="fr-FR" dirty="0"/>
              <a:t>l’organisation interne de la gestion des données personnelles ; </a:t>
            </a:r>
          </a:p>
          <a:p>
            <a:pPr lvl="3"/>
            <a:r>
              <a:rPr lang="fr-FR" dirty="0"/>
              <a:t>la procédure de vérification de la conformité des traitements à la loi ; </a:t>
            </a:r>
          </a:p>
          <a:p>
            <a:pPr lvl="3"/>
            <a:r>
              <a:rPr lang="fr-FR" dirty="0"/>
              <a:t>la gestion des plaintes et incidents.</a:t>
            </a:r>
          </a:p>
          <a:p>
            <a:pPr lvl="2"/>
            <a:r>
              <a:rPr lang="fr-FR" b="1" dirty="0" smtClean="0"/>
              <a:t>25 crit</a:t>
            </a:r>
            <a:r>
              <a:rPr lang="fr-FR" b="1" dirty="0" smtClean="0"/>
              <a:t>ères d’obtention</a:t>
            </a:r>
            <a:endParaRPr lang="fr-FR" b="1" dirty="0"/>
          </a:p>
          <a:p>
            <a:endParaRPr lang="fr-FR" dirty="0"/>
          </a:p>
        </p:txBody>
      </p:sp>
    </p:spTree>
    <p:extLst>
      <p:ext uri="{BB962C8B-B14F-4D97-AF65-F5344CB8AC3E}">
        <p14:creationId xmlns:p14="http://schemas.microsoft.com/office/powerpoint/2010/main" val="49718355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lgn="ctr">
              <a:buNone/>
            </a:pPr>
            <a:endParaRPr lang="fr-FR" sz="3200" dirty="0" smtClean="0"/>
          </a:p>
          <a:p>
            <a:pPr marL="0" indent="0" algn="ctr">
              <a:buNone/>
            </a:pPr>
            <a:endParaRPr lang="fr-FR" sz="3200" dirty="0"/>
          </a:p>
          <a:p>
            <a:pPr marL="0" indent="0" algn="ctr">
              <a:buNone/>
            </a:pPr>
            <a:endParaRPr lang="fr-FR" sz="3200" smtClean="0"/>
          </a:p>
          <a:p>
            <a:pPr marL="0" indent="0" algn="ctr">
              <a:buNone/>
            </a:pPr>
            <a:r>
              <a:rPr lang="fr-FR" sz="3200" smtClean="0"/>
              <a:t>Je </a:t>
            </a:r>
            <a:r>
              <a:rPr lang="fr-FR" sz="3200" dirty="0" smtClean="0"/>
              <a:t>vous remercie de votre attention</a:t>
            </a:r>
            <a:endParaRPr lang="fr-FR" sz="3200" dirty="0"/>
          </a:p>
        </p:txBody>
      </p:sp>
    </p:spTree>
    <p:extLst>
      <p:ext uri="{BB962C8B-B14F-4D97-AF65-F5344CB8AC3E}">
        <p14:creationId xmlns:p14="http://schemas.microsoft.com/office/powerpoint/2010/main" val="972649948"/>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ce réservé du texte 2"/>
          <p:cNvSpPr txBox="1">
            <a:spLocks/>
          </p:cNvSpPr>
          <p:nvPr/>
        </p:nvSpPr>
        <p:spPr>
          <a:xfrm>
            <a:off x="731143" y="836712"/>
            <a:ext cx="7772400" cy="4129087"/>
          </a:xfrm>
          <a:prstGeom prst="rect">
            <a:avLst/>
          </a:prstGeom>
        </p:spPr>
        <p:txBody>
          <a:bodyPr/>
          <a:lstStyle>
            <a:lvl1pPr marL="263525" indent="-263525" algn="l" rtl="0" eaLnBrk="1" fontAlgn="base" hangingPunct="1">
              <a:spcBef>
                <a:spcPct val="10000"/>
              </a:spcBef>
              <a:spcAft>
                <a:spcPct val="10000"/>
              </a:spcAft>
              <a:buClr>
                <a:srgbClr val="A08C57"/>
              </a:buClr>
              <a:buSzPct val="80000"/>
              <a:buFont typeface="Wingdings" pitchFamily="2" charset="2"/>
              <a:buChar char="q"/>
              <a:defRPr lang="fr-FR" sz="2400" kern="1200" dirty="0">
                <a:solidFill>
                  <a:srgbClr val="606367"/>
                </a:solidFill>
                <a:latin typeface="Calibri" pitchFamily="34" charset="0"/>
                <a:ea typeface="+mn-ea"/>
                <a:cs typeface="Calibri" pitchFamily="34" charset="0"/>
              </a:defRPr>
            </a:lvl1pPr>
            <a:lvl2pPr marL="768350" indent="-285750" algn="l" rtl="0" eaLnBrk="1" fontAlgn="base" hangingPunct="1">
              <a:spcBef>
                <a:spcPct val="10000"/>
              </a:spcBef>
              <a:spcAft>
                <a:spcPct val="10000"/>
              </a:spcAft>
              <a:buClr>
                <a:srgbClr val="A08C57"/>
              </a:buClr>
              <a:buFont typeface="Wingdings" pitchFamily="2" charset="2"/>
              <a:buChar char="ü"/>
              <a:defRPr sz="2000">
                <a:solidFill>
                  <a:srgbClr val="606367"/>
                </a:solidFill>
                <a:latin typeface="Calibri" pitchFamily="34" charset="0"/>
                <a:cs typeface="Calibri" pitchFamily="34" charset="0"/>
              </a:defRPr>
            </a:lvl2pPr>
            <a:lvl3pPr marL="1187450" indent="-228600" algn="l" rtl="0" eaLnBrk="1" fontAlgn="base" hangingPunct="1">
              <a:spcBef>
                <a:spcPct val="10000"/>
              </a:spcBef>
              <a:spcAft>
                <a:spcPct val="10000"/>
              </a:spcAft>
              <a:buClr>
                <a:srgbClr val="A08C57"/>
              </a:buClr>
              <a:buFont typeface="Courier New" pitchFamily="49" charset="0"/>
              <a:buChar char="o"/>
              <a:defRPr>
                <a:solidFill>
                  <a:srgbClr val="606367"/>
                </a:solidFill>
                <a:latin typeface="Calibri" pitchFamily="34" charset="0"/>
                <a:cs typeface="Calibri" pitchFamily="34" charset="0"/>
              </a:defRPr>
            </a:lvl3pPr>
            <a:lvl4pPr marL="1606550" indent="-228600" algn="l" rtl="0" eaLnBrk="1" fontAlgn="base" hangingPunct="1">
              <a:spcBef>
                <a:spcPct val="10000"/>
              </a:spcBef>
              <a:spcAft>
                <a:spcPct val="10000"/>
              </a:spcAft>
              <a:buClr>
                <a:srgbClr val="A08C57"/>
              </a:buClr>
              <a:buFont typeface="Arial" charset="0"/>
              <a:buChar char="•"/>
              <a:defRPr sz="1600">
                <a:solidFill>
                  <a:srgbClr val="606367"/>
                </a:solidFill>
                <a:latin typeface="Calibri" pitchFamily="34" charset="0"/>
                <a:cs typeface="Calibri" pitchFamily="34" charset="0"/>
              </a:defRPr>
            </a:lvl4pPr>
            <a:lvl5pPr marL="2057400" indent="-228600" algn="l" rtl="0" eaLnBrk="1" fontAlgn="base" hangingPunct="1">
              <a:spcBef>
                <a:spcPct val="10000"/>
              </a:spcBef>
              <a:spcAft>
                <a:spcPct val="10000"/>
              </a:spcAft>
              <a:defRPr sz="1400">
                <a:solidFill>
                  <a:srgbClr val="606367"/>
                </a:solidFill>
                <a:latin typeface="Calibri" pitchFamily="34" charset="0"/>
                <a:cs typeface="Calibri" pitchFamily="34" charset="0"/>
              </a:defRPr>
            </a:lvl5pPr>
            <a:lvl6pPr marL="2514600" indent="-228600" algn="l" rtl="0" eaLnBrk="1" fontAlgn="base" hangingPunct="1">
              <a:spcBef>
                <a:spcPct val="10000"/>
              </a:spcBef>
              <a:spcAft>
                <a:spcPct val="10000"/>
              </a:spcAft>
              <a:buChar char="–"/>
              <a:defRPr sz="1600">
                <a:solidFill>
                  <a:schemeClr val="tx1"/>
                </a:solidFill>
                <a:latin typeface="+mn-lt"/>
              </a:defRPr>
            </a:lvl6pPr>
            <a:lvl7pPr marL="2971800" indent="-228600" algn="l" rtl="0" eaLnBrk="1" fontAlgn="base" hangingPunct="1">
              <a:spcBef>
                <a:spcPct val="10000"/>
              </a:spcBef>
              <a:spcAft>
                <a:spcPct val="10000"/>
              </a:spcAft>
              <a:buChar char="–"/>
              <a:defRPr sz="1600">
                <a:solidFill>
                  <a:schemeClr val="tx1"/>
                </a:solidFill>
                <a:latin typeface="+mn-lt"/>
              </a:defRPr>
            </a:lvl7pPr>
            <a:lvl8pPr marL="3429000" indent="-228600" algn="l" rtl="0" eaLnBrk="1" fontAlgn="base" hangingPunct="1">
              <a:spcBef>
                <a:spcPct val="10000"/>
              </a:spcBef>
              <a:spcAft>
                <a:spcPct val="10000"/>
              </a:spcAft>
              <a:buChar char="–"/>
              <a:defRPr sz="1600">
                <a:solidFill>
                  <a:schemeClr val="tx1"/>
                </a:solidFill>
                <a:latin typeface="+mn-lt"/>
              </a:defRPr>
            </a:lvl8pPr>
            <a:lvl9pPr marL="3886200" indent="-228600" algn="l" rtl="0" eaLnBrk="1" fontAlgn="base" hangingPunct="1">
              <a:spcBef>
                <a:spcPct val="10000"/>
              </a:spcBef>
              <a:spcAft>
                <a:spcPct val="10000"/>
              </a:spcAft>
              <a:buChar char="–"/>
              <a:defRPr sz="1600">
                <a:solidFill>
                  <a:schemeClr val="tx1"/>
                </a:solidFill>
                <a:latin typeface="+mn-lt"/>
              </a:defRPr>
            </a:lvl9pPr>
          </a:lstStyle>
          <a:p>
            <a:pPr marL="0" indent="0" algn="just">
              <a:buNone/>
              <a:defRPr/>
            </a:pPr>
            <a:r>
              <a:rPr lang="fr-FR" sz="2000" dirty="0" smtClean="0">
                <a:solidFill>
                  <a:schemeClr val="tx1">
                    <a:lumMod val="50000"/>
                    <a:lumOff val="50000"/>
                  </a:schemeClr>
                </a:solidFill>
              </a:rPr>
              <a:t>Ce document est propriété d’almerys, il est mis votre disposition à des fins informatives.</a:t>
            </a:r>
          </a:p>
          <a:p>
            <a:pPr algn="just">
              <a:defRPr/>
            </a:pPr>
            <a:endParaRPr lang="fr-FR" sz="2000" dirty="0" smtClean="0">
              <a:solidFill>
                <a:schemeClr val="tx1">
                  <a:lumMod val="50000"/>
                  <a:lumOff val="50000"/>
                </a:schemeClr>
              </a:solidFill>
            </a:endParaRPr>
          </a:p>
          <a:p>
            <a:pPr marL="0" indent="0" algn="ctr">
              <a:buNone/>
              <a:defRPr/>
            </a:pPr>
            <a:r>
              <a:rPr lang="fr-FR" sz="2000" dirty="0" smtClean="0">
                <a:solidFill>
                  <a:schemeClr val="tx1">
                    <a:lumMod val="50000"/>
                    <a:lumOff val="50000"/>
                  </a:schemeClr>
                </a:solidFill>
              </a:rPr>
              <a:t>almerys - Copyright 2016</a:t>
            </a:r>
          </a:p>
          <a:p>
            <a:pPr marL="0" indent="0" algn="ctr">
              <a:buNone/>
              <a:defRPr/>
            </a:pPr>
            <a:r>
              <a:rPr lang="fr-FR" sz="2000" dirty="0" smtClean="0">
                <a:solidFill>
                  <a:schemeClr val="tx1">
                    <a:lumMod val="50000"/>
                    <a:lumOff val="50000"/>
                  </a:schemeClr>
                </a:solidFill>
              </a:rPr>
              <a:t>Tous droits réservés</a:t>
            </a:r>
          </a:p>
          <a:p>
            <a:pPr algn="just">
              <a:defRPr/>
            </a:pPr>
            <a:endParaRPr lang="fr-FR" sz="2000" dirty="0" smtClean="0">
              <a:solidFill>
                <a:schemeClr val="tx1">
                  <a:lumMod val="50000"/>
                  <a:lumOff val="50000"/>
                </a:schemeClr>
              </a:solidFill>
            </a:endParaRPr>
          </a:p>
          <a:p>
            <a:pPr algn="just">
              <a:defRPr/>
            </a:pPr>
            <a:endParaRPr lang="fr-FR" sz="2000" dirty="0" smtClean="0">
              <a:solidFill>
                <a:schemeClr val="tx1">
                  <a:lumMod val="50000"/>
                  <a:lumOff val="50000"/>
                </a:schemeClr>
              </a:solidFill>
            </a:endParaRPr>
          </a:p>
          <a:p>
            <a:pPr marL="0" indent="0" algn="just">
              <a:buNone/>
              <a:defRPr/>
            </a:pPr>
            <a:r>
              <a:rPr lang="fr-FR" sz="2000" dirty="0" smtClean="0">
                <a:solidFill>
                  <a:schemeClr val="tx1">
                    <a:lumMod val="50000"/>
                    <a:lumOff val="50000"/>
                  </a:schemeClr>
                </a:solidFill>
              </a:rPr>
              <a:t>Toute utilisation de présentations dont les contenus sont élaborés par almerys doit être soumise à demande auprès de</a:t>
            </a:r>
          </a:p>
          <a:p>
            <a:pPr algn="just">
              <a:defRPr/>
            </a:pPr>
            <a:endParaRPr lang="fr-FR" sz="2000" dirty="0" smtClean="0">
              <a:solidFill>
                <a:schemeClr val="tx1">
                  <a:lumMod val="50000"/>
                  <a:lumOff val="50000"/>
                </a:schemeClr>
              </a:solidFill>
            </a:endParaRPr>
          </a:p>
          <a:p>
            <a:pPr marL="0" indent="0" algn="ctr">
              <a:buNone/>
              <a:defRPr/>
            </a:pPr>
            <a:r>
              <a:rPr lang="fr-FR" sz="2000" dirty="0" smtClean="0">
                <a:solidFill>
                  <a:schemeClr val="tx1">
                    <a:lumMod val="50000"/>
                    <a:lumOff val="50000"/>
                  </a:schemeClr>
                </a:solidFill>
              </a:rPr>
              <a:t>marketing@almerys.com</a:t>
            </a:r>
          </a:p>
          <a:p>
            <a:pPr algn="just">
              <a:defRPr/>
            </a:pPr>
            <a:endParaRPr lang="fr-FR" sz="2000" dirty="0" smtClean="0">
              <a:solidFill>
                <a:schemeClr val="tx1">
                  <a:lumMod val="50000"/>
                  <a:lumOff val="50000"/>
                </a:schemeClr>
              </a:solidFill>
            </a:endParaRPr>
          </a:p>
          <a:p>
            <a:pPr algn="just">
              <a:defRPr/>
            </a:pPr>
            <a:endParaRPr lang="fr-FR" sz="2000" dirty="0" smtClean="0">
              <a:solidFill>
                <a:schemeClr val="tx1">
                  <a:lumMod val="50000"/>
                  <a:lumOff val="50000"/>
                </a:schemeClr>
              </a:solidFill>
            </a:endParaRPr>
          </a:p>
        </p:txBody>
      </p:sp>
    </p:spTree>
    <p:extLst>
      <p:ext uri="{BB962C8B-B14F-4D97-AF65-F5344CB8AC3E}">
        <p14:creationId xmlns:p14="http://schemas.microsoft.com/office/powerpoint/2010/main" val="453248234"/>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pPr algn="ctr"/>
            <a:r>
              <a:rPr lang="fr-FR" sz="3600" dirty="0" smtClean="0"/>
              <a:t>Sommaire:</a:t>
            </a:r>
            <a:endParaRPr lang="fr-FR" sz="3600" dirty="0"/>
          </a:p>
        </p:txBody>
      </p:sp>
      <p:sp>
        <p:nvSpPr>
          <p:cNvPr id="10" name="Espace réservé du contenu 9"/>
          <p:cNvSpPr>
            <a:spLocks noGrp="1"/>
          </p:cNvSpPr>
          <p:nvPr>
            <p:ph idx="1"/>
          </p:nvPr>
        </p:nvSpPr>
        <p:spPr>
          <a:xfrm>
            <a:off x="357158" y="1124744"/>
            <a:ext cx="8429684" cy="5040560"/>
          </a:xfrm>
        </p:spPr>
        <p:txBody>
          <a:bodyPr/>
          <a:lstStyle/>
          <a:p>
            <a:r>
              <a:rPr lang="fr-FR" dirty="0" smtClean="0"/>
              <a:t>Partie I: Quelques définitions</a:t>
            </a:r>
          </a:p>
          <a:p>
            <a:pPr lvl="1"/>
            <a:r>
              <a:rPr lang="fr-FR" dirty="0"/>
              <a:t>Qu’est-ce qu’une données personnelles </a:t>
            </a:r>
            <a:r>
              <a:rPr lang="fr-FR" dirty="0" smtClean="0"/>
              <a:t>?</a:t>
            </a:r>
          </a:p>
          <a:p>
            <a:pPr lvl="1"/>
            <a:r>
              <a:rPr lang="fr-FR" dirty="0"/>
              <a:t>Quelles sont les données interdites </a:t>
            </a:r>
            <a:r>
              <a:rPr lang="fr-FR" dirty="0" smtClean="0"/>
              <a:t>?</a:t>
            </a:r>
            <a:endParaRPr lang="fr-FR" dirty="0"/>
          </a:p>
          <a:p>
            <a:pPr lvl="1"/>
            <a:r>
              <a:rPr lang="fr-FR" dirty="0"/>
              <a:t>Qu’est-ce qu’un traitement de données personnelles ?</a:t>
            </a:r>
          </a:p>
          <a:p>
            <a:pPr lvl="1"/>
            <a:r>
              <a:rPr lang="fr-FR" dirty="0"/>
              <a:t>Qu’est-ce qu’un Responsable de traitement </a:t>
            </a:r>
            <a:r>
              <a:rPr lang="fr-FR" dirty="0" smtClean="0"/>
              <a:t>?</a:t>
            </a:r>
          </a:p>
          <a:p>
            <a:pPr lvl="1"/>
            <a:r>
              <a:rPr lang="fr-FR" dirty="0" smtClean="0"/>
              <a:t>Qu’est-ce qu’un destinataire ?</a:t>
            </a:r>
          </a:p>
          <a:p>
            <a:pPr lvl="1"/>
            <a:r>
              <a:rPr lang="fr-FR" dirty="0" smtClean="0"/>
              <a:t>Qu’est-ce qu’un sous-traitant?</a:t>
            </a:r>
          </a:p>
          <a:p>
            <a:pPr lvl="1"/>
            <a:endParaRPr lang="fr-FR" dirty="0" smtClean="0"/>
          </a:p>
          <a:p>
            <a:r>
              <a:rPr lang="fr-FR" dirty="0" smtClean="0"/>
              <a:t>Partie II: La loi n° 78-17 du 6 janvier 1978 dite « loi Informatique et Libertés »</a:t>
            </a:r>
          </a:p>
          <a:p>
            <a:pPr lvl="1"/>
            <a:r>
              <a:rPr lang="fr-FR" dirty="0" smtClean="0"/>
              <a:t>Historique</a:t>
            </a:r>
          </a:p>
          <a:p>
            <a:pPr lvl="1"/>
            <a:r>
              <a:rPr lang="fr-FR" dirty="0" smtClean="0"/>
              <a:t>Grands principes</a:t>
            </a:r>
          </a:p>
          <a:p>
            <a:pPr lvl="1"/>
            <a:r>
              <a:rPr lang="fr-FR" dirty="0" smtClean="0"/>
              <a:t>Les sanctions</a:t>
            </a:r>
          </a:p>
          <a:p>
            <a:pPr marL="482600" lvl="1" indent="0">
              <a:buNone/>
            </a:pPr>
            <a:endParaRPr lang="fr-FR" dirty="0" smtClean="0"/>
          </a:p>
          <a:p>
            <a:r>
              <a:rPr lang="fr-FR" dirty="0" smtClean="0"/>
              <a:t>Partie III: Le Correspondant Informatique et Libertés (CIL)</a:t>
            </a:r>
          </a:p>
          <a:p>
            <a:pPr lvl="1"/>
            <a:r>
              <a:rPr lang="fr-FR" dirty="0"/>
              <a:t>Création</a:t>
            </a:r>
          </a:p>
          <a:p>
            <a:pPr lvl="1"/>
            <a:r>
              <a:rPr lang="fr-FR" dirty="0"/>
              <a:t>Missions</a:t>
            </a:r>
          </a:p>
          <a:p>
            <a:pPr marL="482600" lvl="1" indent="0">
              <a:buNone/>
            </a:pPr>
            <a:endParaRPr lang="fr-FR" dirty="0" smtClean="0"/>
          </a:p>
          <a:p>
            <a:pPr marL="482600" lvl="1" indent="0">
              <a:buNone/>
            </a:pPr>
            <a:endParaRPr lang="fr-FR" dirty="0" smtClean="0"/>
          </a:p>
          <a:p>
            <a:pPr lvl="1"/>
            <a:endParaRPr lang="fr-FR" dirty="0"/>
          </a:p>
          <a:p>
            <a:pPr lvl="1"/>
            <a:endParaRPr lang="fr-FR" dirty="0" smtClean="0"/>
          </a:p>
        </p:txBody>
      </p:sp>
    </p:spTree>
    <p:extLst>
      <p:ext uri="{BB962C8B-B14F-4D97-AF65-F5344CB8AC3E}">
        <p14:creationId xmlns:p14="http://schemas.microsoft.com/office/powerpoint/2010/main" val="402613651"/>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3600" dirty="0" smtClean="0"/>
              <a:t>Sommaire:</a:t>
            </a:r>
            <a:br>
              <a:rPr lang="fr-FR" sz="3600" dirty="0" smtClean="0"/>
            </a:br>
            <a:r>
              <a:rPr lang="fr-FR" dirty="0" smtClean="0"/>
              <a:t>(suite)</a:t>
            </a:r>
            <a:endParaRPr lang="fr-FR" sz="3600" dirty="0"/>
          </a:p>
        </p:txBody>
      </p:sp>
      <p:sp>
        <p:nvSpPr>
          <p:cNvPr id="3" name="Espace réservé du contenu 2"/>
          <p:cNvSpPr>
            <a:spLocks noGrp="1"/>
          </p:cNvSpPr>
          <p:nvPr>
            <p:ph idx="1"/>
          </p:nvPr>
        </p:nvSpPr>
        <p:spPr/>
        <p:txBody>
          <a:bodyPr/>
          <a:lstStyle/>
          <a:p>
            <a:pPr marL="482600" lvl="1" indent="0">
              <a:buNone/>
            </a:pPr>
            <a:endParaRPr lang="fr-FR" dirty="0"/>
          </a:p>
          <a:p>
            <a:r>
              <a:rPr lang="fr-FR" dirty="0"/>
              <a:t>Partie IV: Les Relais Informatique et Libertés (RIL)</a:t>
            </a:r>
          </a:p>
          <a:p>
            <a:pPr lvl="1"/>
            <a:r>
              <a:rPr lang="fr-FR" dirty="0"/>
              <a:t>Création </a:t>
            </a:r>
          </a:p>
          <a:p>
            <a:pPr lvl="1"/>
            <a:r>
              <a:rPr lang="fr-FR" dirty="0" smtClean="0"/>
              <a:t>Missions</a:t>
            </a:r>
          </a:p>
          <a:p>
            <a:pPr marL="482600" lvl="1" indent="0">
              <a:buNone/>
            </a:pPr>
            <a:endParaRPr lang="fr-FR" dirty="0"/>
          </a:p>
          <a:p>
            <a:r>
              <a:rPr lang="fr-FR" dirty="0" smtClean="0"/>
              <a:t>Partie V: Les </a:t>
            </a:r>
            <a:r>
              <a:rPr lang="fr-FR" dirty="0"/>
              <a:t>objectifs </a:t>
            </a:r>
            <a:r>
              <a:rPr lang="fr-FR" dirty="0" smtClean="0"/>
              <a:t>d’Almerys</a:t>
            </a:r>
          </a:p>
          <a:p>
            <a:pPr lvl="1"/>
            <a:r>
              <a:rPr lang="fr-FR" dirty="0"/>
              <a:t>La mise en conformité</a:t>
            </a:r>
          </a:p>
          <a:p>
            <a:pPr lvl="1"/>
            <a:r>
              <a:rPr lang="fr-FR" dirty="0"/>
              <a:t>Les Binding Corporate Rules (BCR)</a:t>
            </a:r>
          </a:p>
          <a:p>
            <a:pPr lvl="1"/>
            <a:r>
              <a:rPr lang="fr-FR" dirty="0"/>
              <a:t>Le Label Gouvernance de la CNIL</a:t>
            </a:r>
          </a:p>
          <a:p>
            <a:pPr marL="482600" lvl="1" indent="0">
              <a:buNone/>
            </a:pPr>
            <a:endParaRPr lang="fr-FR" dirty="0" smtClean="0"/>
          </a:p>
          <a:p>
            <a:pPr marL="482600" lvl="1" indent="0">
              <a:buNone/>
            </a:pPr>
            <a:endParaRPr lang="fr-FR" dirty="0" smtClean="0"/>
          </a:p>
          <a:p>
            <a:pPr marL="482600" lvl="1" indent="0">
              <a:buNone/>
            </a:pPr>
            <a:endParaRPr lang="fr-FR" dirty="0"/>
          </a:p>
        </p:txBody>
      </p:sp>
    </p:spTree>
    <p:extLst>
      <p:ext uri="{BB962C8B-B14F-4D97-AF65-F5344CB8AC3E}">
        <p14:creationId xmlns:p14="http://schemas.microsoft.com/office/powerpoint/2010/main" val="136926298"/>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3200" dirty="0" smtClean="0"/>
              <a:t>Partie I:</a:t>
            </a:r>
            <a:br>
              <a:rPr lang="fr-FR" sz="3200" dirty="0" smtClean="0"/>
            </a:br>
            <a:r>
              <a:rPr lang="fr-FR" sz="3200" dirty="0" smtClean="0"/>
              <a:t>Quelques définitions</a:t>
            </a:r>
            <a:endParaRPr lang="fr-FR" sz="3200" dirty="0"/>
          </a:p>
        </p:txBody>
      </p:sp>
      <p:sp>
        <p:nvSpPr>
          <p:cNvPr id="3" name="Espace réservé du contenu 2"/>
          <p:cNvSpPr>
            <a:spLocks noGrp="1"/>
          </p:cNvSpPr>
          <p:nvPr>
            <p:ph idx="1"/>
          </p:nvPr>
        </p:nvSpPr>
        <p:spPr>
          <a:xfrm>
            <a:off x="357158" y="1484784"/>
            <a:ext cx="8429684" cy="4680520"/>
          </a:xfrm>
        </p:spPr>
        <p:txBody>
          <a:bodyPr/>
          <a:lstStyle/>
          <a:p>
            <a:pPr marL="263525" lvl="1" indent="-263525">
              <a:buSzPct val="80000"/>
              <a:buFont typeface="Wingdings" pitchFamily="2" charset="2"/>
              <a:buChar char="q"/>
            </a:pPr>
            <a:r>
              <a:rPr lang="fr-FR" b="1" dirty="0"/>
              <a:t>Qu’est-ce qu’une données personnelles </a:t>
            </a:r>
            <a:r>
              <a:rPr lang="fr-FR" b="1" dirty="0" smtClean="0"/>
              <a:t>?</a:t>
            </a:r>
          </a:p>
          <a:p>
            <a:pPr marL="0" lvl="1" indent="0">
              <a:buSzPct val="80000"/>
              <a:buNone/>
            </a:pPr>
            <a:endParaRPr lang="fr-FR" b="1" dirty="0" smtClean="0"/>
          </a:p>
          <a:p>
            <a:pPr marL="682625" lvl="2" indent="-263525">
              <a:buSzPct val="80000"/>
              <a:buFont typeface="Wingdings" pitchFamily="2" charset="2"/>
              <a:buChar char="q"/>
            </a:pPr>
            <a:r>
              <a:rPr lang="fr-FR" dirty="0" smtClean="0"/>
              <a:t>Article 2-2 de la loi du 6 janvier 1978</a:t>
            </a:r>
          </a:p>
          <a:p>
            <a:pPr marL="682625" lvl="2" indent="-263525">
              <a:buSzPct val="80000"/>
              <a:buFont typeface="Wingdings" pitchFamily="2" charset="2"/>
              <a:buChar char="q"/>
            </a:pPr>
            <a:r>
              <a:rPr lang="fr-FR" dirty="0" smtClean="0"/>
              <a:t>Constitue une donnée à caractère personnel toute information relative à une </a:t>
            </a:r>
            <a:r>
              <a:rPr lang="fr-FR" b="1" dirty="0" smtClean="0"/>
              <a:t>personne physique </a:t>
            </a:r>
            <a:r>
              <a:rPr lang="fr-FR" dirty="0" smtClean="0"/>
              <a:t>identifiée ou qui peut être identifiée, </a:t>
            </a:r>
            <a:r>
              <a:rPr lang="fr-FR" b="1" dirty="0" smtClean="0"/>
              <a:t>directement</a:t>
            </a:r>
            <a:r>
              <a:rPr lang="fr-FR" dirty="0" smtClean="0"/>
              <a:t> ou </a:t>
            </a:r>
            <a:r>
              <a:rPr lang="fr-FR" b="1" dirty="0" smtClean="0"/>
              <a:t>indirectement</a:t>
            </a:r>
            <a:r>
              <a:rPr lang="fr-FR" dirty="0" smtClean="0"/>
              <a:t>, par référence à un numéro d’identification ou à un ou plusieurs éléments qui lui sont propres.</a:t>
            </a:r>
          </a:p>
          <a:p>
            <a:pPr marL="1101725" lvl="3" indent="-263525">
              <a:buSzPct val="80000"/>
              <a:buFont typeface="Wingdings" panose="05000000000000000000" pitchFamily="2" charset="2"/>
              <a:buChar char="Ø"/>
            </a:pPr>
            <a:r>
              <a:rPr lang="fr-FR" sz="1400" dirty="0" smtClean="0"/>
              <a:t>Par exemple: Nom, Prénom, date de naissance, adresse mail professionnelle, géolocalisation…</a:t>
            </a:r>
          </a:p>
          <a:p>
            <a:pPr marL="1101725" lvl="3" indent="-263525">
              <a:buSzPct val="80000"/>
              <a:buFont typeface="Wingdings" panose="05000000000000000000" pitchFamily="2" charset="2"/>
              <a:buChar char="Ø"/>
            </a:pPr>
            <a:endParaRPr lang="fr-FR" dirty="0" smtClean="0"/>
          </a:p>
          <a:p>
            <a:pPr marL="682625" lvl="2" indent="-263525">
              <a:buSzPct val="80000"/>
              <a:buFont typeface="Wingdings" pitchFamily="2" charset="2"/>
              <a:buChar char="q"/>
            </a:pPr>
            <a:r>
              <a:rPr lang="fr-FR" dirty="0" smtClean="0"/>
              <a:t>Pour déterminer si une personne est identifiable, il convient de considérer l’ensemble des moyens en vue de permettre son identification dont dispose ou auxquels peut avoir accès le Responsable du Traitement ou toute autre personne.</a:t>
            </a:r>
          </a:p>
          <a:p>
            <a:pPr marL="1101725" lvl="3" indent="-263525">
              <a:buSzPct val="80000"/>
              <a:buFont typeface="Wingdings" panose="05000000000000000000" pitchFamily="2" charset="2"/>
              <a:buChar char="Ø"/>
            </a:pPr>
            <a:r>
              <a:rPr lang="fr-FR" sz="1400" dirty="0" smtClean="0"/>
              <a:t>Par exemple:  Si je sais qu’un homme politique a eu un scandale concernant des croissants, un scooter et une actrice:</a:t>
            </a:r>
          </a:p>
          <a:p>
            <a:pPr marL="1552575" lvl="4" indent="-263525">
              <a:buSzPct val="80000"/>
              <a:buFont typeface="Wingdings" panose="05000000000000000000" pitchFamily="2" charset="2"/>
              <a:buChar char="Ø"/>
            </a:pPr>
            <a:r>
              <a:rPr lang="fr-FR" sz="1400" dirty="0" smtClean="0"/>
              <a:t>Je peux en déduire que l’on parle de Mr François Hollande </a:t>
            </a:r>
          </a:p>
          <a:p>
            <a:pPr marL="1289050" lvl="4" indent="0">
              <a:buSzPct val="80000"/>
            </a:pPr>
            <a:endParaRPr lang="fr-FR" dirty="0" smtClean="0"/>
          </a:p>
          <a:p>
            <a:pPr marL="263525" lvl="1" indent="-263525">
              <a:buSzPct val="80000"/>
              <a:buFont typeface="Wingdings" pitchFamily="2" charset="2"/>
              <a:buChar char="q"/>
            </a:pPr>
            <a:endParaRPr lang="fr-FR" dirty="0"/>
          </a:p>
          <a:p>
            <a:pPr marL="263525" lvl="1" indent="-263525">
              <a:buSzPct val="80000"/>
              <a:buFont typeface="Wingdings" pitchFamily="2" charset="2"/>
              <a:buChar char="q"/>
            </a:pPr>
            <a:endParaRPr lang="fr-FR" dirty="0" smtClean="0"/>
          </a:p>
          <a:p>
            <a:pPr marL="263525" lvl="1" indent="-263525">
              <a:buSzPct val="80000"/>
              <a:buFont typeface="Wingdings" pitchFamily="2" charset="2"/>
              <a:buChar char="q"/>
            </a:pPr>
            <a:endParaRPr lang="fr-FR" dirty="0"/>
          </a:p>
          <a:p>
            <a:endParaRPr lang="fr-FR" dirty="0"/>
          </a:p>
        </p:txBody>
      </p:sp>
    </p:spTree>
    <p:extLst>
      <p:ext uri="{BB962C8B-B14F-4D97-AF65-F5344CB8AC3E}">
        <p14:creationId xmlns:p14="http://schemas.microsoft.com/office/powerpoint/2010/main" val="1581806505"/>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357158" y="1340768"/>
            <a:ext cx="8429684" cy="4898107"/>
          </a:xfrm>
        </p:spPr>
        <p:txBody>
          <a:bodyPr/>
          <a:lstStyle/>
          <a:p>
            <a:pPr marL="263525" lvl="1" indent="-263525">
              <a:buSzPct val="80000"/>
              <a:buFont typeface="Wingdings" pitchFamily="2" charset="2"/>
              <a:buChar char="q"/>
            </a:pPr>
            <a:r>
              <a:rPr lang="fr-FR" b="1" dirty="0"/>
              <a:t>Quelles sont les données interdites </a:t>
            </a:r>
            <a:r>
              <a:rPr lang="fr-FR" b="1" dirty="0" smtClean="0"/>
              <a:t>?</a:t>
            </a:r>
          </a:p>
          <a:p>
            <a:pPr marL="0" lvl="1" indent="0">
              <a:buSzPct val="80000"/>
              <a:buNone/>
            </a:pPr>
            <a:endParaRPr lang="fr-FR" b="1" dirty="0"/>
          </a:p>
          <a:p>
            <a:pPr marL="682625" lvl="2" indent="-263525">
              <a:buSzPct val="80000"/>
              <a:buFont typeface="Wingdings" pitchFamily="2" charset="2"/>
              <a:buChar char="q"/>
            </a:pPr>
            <a:r>
              <a:rPr lang="fr-FR" dirty="0"/>
              <a:t>Article 8 de la loi</a:t>
            </a:r>
          </a:p>
          <a:p>
            <a:pPr marL="682625" lvl="2" indent="-263525">
              <a:buSzPct val="80000"/>
              <a:buFont typeface="Wingdings" pitchFamily="2" charset="2"/>
              <a:buChar char="q"/>
            </a:pPr>
            <a:r>
              <a:rPr lang="fr-FR" dirty="0"/>
              <a:t>Il est interdit de collecter ou de traiter des données à caractère personnel qui font apparaître, directement ou indirectement</a:t>
            </a:r>
            <a:r>
              <a:rPr lang="fr-FR" dirty="0" smtClean="0"/>
              <a:t>:</a:t>
            </a:r>
          </a:p>
          <a:p>
            <a:pPr marL="1101725" lvl="3" indent="-263525">
              <a:buSzPct val="80000"/>
              <a:buFont typeface="Wingdings" panose="05000000000000000000" pitchFamily="2" charset="2"/>
              <a:buChar char="Ø"/>
            </a:pPr>
            <a:r>
              <a:rPr lang="fr-FR" sz="1400" dirty="0"/>
              <a:t>Les origines raciales ou ethniques</a:t>
            </a:r>
          </a:p>
          <a:p>
            <a:pPr marL="1101725" lvl="3" indent="-263525">
              <a:buSzPct val="80000"/>
              <a:buFont typeface="Wingdings" panose="05000000000000000000" pitchFamily="2" charset="2"/>
              <a:buChar char="Ø"/>
            </a:pPr>
            <a:r>
              <a:rPr lang="fr-FR" sz="1400" dirty="0"/>
              <a:t>Les opinions politiques, philosophiques ou religieuse</a:t>
            </a:r>
          </a:p>
          <a:p>
            <a:pPr marL="1101725" lvl="3" indent="-263525">
              <a:buSzPct val="80000"/>
              <a:buFont typeface="Wingdings" panose="05000000000000000000" pitchFamily="2" charset="2"/>
              <a:buChar char="Ø"/>
            </a:pPr>
            <a:r>
              <a:rPr lang="fr-FR" sz="1400" dirty="0"/>
              <a:t>L’appartenance syndicale</a:t>
            </a:r>
          </a:p>
          <a:p>
            <a:pPr marL="1101725" lvl="3" indent="-263525">
              <a:buSzPct val="80000"/>
              <a:buFont typeface="Wingdings" panose="05000000000000000000" pitchFamily="2" charset="2"/>
              <a:buChar char="Ø"/>
            </a:pPr>
            <a:r>
              <a:rPr lang="fr-FR" sz="1400" dirty="0"/>
              <a:t>Le données relatives à la santé ou à la vie sexuelle</a:t>
            </a:r>
          </a:p>
          <a:p>
            <a:pPr marL="838200" lvl="3" indent="0">
              <a:buSzPct val="80000"/>
              <a:buNone/>
            </a:pPr>
            <a:endParaRPr lang="fr-FR" dirty="0" smtClean="0"/>
          </a:p>
          <a:p>
            <a:pPr marL="682625" lvl="2" indent="-263525">
              <a:buSzPct val="80000"/>
              <a:buFont typeface="Wingdings" pitchFamily="2" charset="2"/>
              <a:buChar char="q"/>
            </a:pPr>
            <a:r>
              <a:rPr lang="fr-FR" dirty="0" smtClean="0"/>
              <a:t>Les exceptions:</a:t>
            </a:r>
          </a:p>
          <a:p>
            <a:pPr marL="1101725" lvl="3" indent="-263525">
              <a:buSzPct val="80000"/>
              <a:buFont typeface="Wingdings" panose="05000000000000000000" pitchFamily="2" charset="2"/>
              <a:buChar char="Ø"/>
            </a:pPr>
            <a:r>
              <a:rPr lang="fr-FR" sz="1400" dirty="0" smtClean="0"/>
              <a:t>Dans le cas ou la personne donne son consentement exprès</a:t>
            </a:r>
          </a:p>
          <a:p>
            <a:pPr marL="1101725" lvl="3" indent="-263525">
              <a:buSzPct val="80000"/>
              <a:buFont typeface="Wingdings" panose="05000000000000000000" pitchFamily="2" charset="2"/>
              <a:buChar char="Ø"/>
            </a:pPr>
            <a:r>
              <a:rPr lang="fr-FR" sz="1400" dirty="0" smtClean="0"/>
              <a:t>Lorsque les traitements sont nécessaires à la sauvegarde de la vie humaine</a:t>
            </a:r>
          </a:p>
          <a:p>
            <a:pPr marL="1101725" lvl="3" indent="-263525">
              <a:buSzPct val="80000"/>
              <a:buFont typeface="Wingdings" panose="05000000000000000000" pitchFamily="2" charset="2"/>
              <a:buChar char="Ø"/>
            </a:pPr>
            <a:r>
              <a:rPr lang="fr-FR" sz="1400" dirty="0" smtClean="0"/>
              <a:t>Les traitements nécessaires à la constatation, à l’exercice ou à la défense d’un droit en justice</a:t>
            </a:r>
          </a:p>
          <a:p>
            <a:pPr marL="1101725" lvl="3" indent="-263525">
              <a:buSzPct val="80000"/>
              <a:buFont typeface="Wingdings" panose="05000000000000000000" pitchFamily="2" charset="2"/>
              <a:buChar char="Ø"/>
            </a:pPr>
            <a:r>
              <a:rPr lang="fr-FR" sz="1400" dirty="0" smtClean="0"/>
              <a:t>Les traitements nécessaires aux fins de la médecine préventive, des diagnostics médicaux, de l’administration de soins ou de traitements, ou de la </a:t>
            </a:r>
            <a:r>
              <a:rPr lang="fr-FR" sz="1400" b="1" dirty="0" smtClean="0"/>
              <a:t>gestion de services de santé </a:t>
            </a:r>
            <a:r>
              <a:rPr lang="fr-FR" sz="1400" dirty="0" smtClean="0"/>
              <a:t>et mis en œuvre par un membre d’une profession de santé, ou par une autre personne à laquelle s’impose en raison de ses fonctions l’obligation de secret professionnel prévue par l’article 226-13 du code pénal</a:t>
            </a:r>
          </a:p>
          <a:p>
            <a:pPr marL="1101725" lvl="3" indent="-263525">
              <a:buSzPct val="80000"/>
              <a:buFont typeface="Wingdings" panose="05000000000000000000" pitchFamily="2" charset="2"/>
              <a:buChar char="Ø"/>
            </a:pPr>
            <a:r>
              <a:rPr lang="fr-FR" sz="1400" dirty="0" smtClean="0"/>
              <a:t>Etc…</a:t>
            </a:r>
          </a:p>
          <a:p>
            <a:pPr marL="1101725" lvl="3" indent="-263525">
              <a:buSzPct val="80000"/>
              <a:buFont typeface="Wingdings" panose="05000000000000000000" pitchFamily="2" charset="2"/>
              <a:buChar char="Ø"/>
            </a:pPr>
            <a:endParaRPr lang="fr-FR" dirty="0" smtClean="0"/>
          </a:p>
          <a:p>
            <a:pPr lvl="1">
              <a:buFont typeface="Wingdings" panose="05000000000000000000" pitchFamily="2" charset="2"/>
              <a:buChar char="q"/>
            </a:pPr>
            <a:endParaRPr lang="fr-FR" sz="1400" dirty="0" smtClean="0"/>
          </a:p>
          <a:p>
            <a:pPr marL="482600" lvl="1" indent="0">
              <a:buNone/>
            </a:pPr>
            <a:endParaRPr lang="fr-FR" sz="1400" dirty="0"/>
          </a:p>
        </p:txBody>
      </p:sp>
    </p:spTree>
    <p:extLst>
      <p:ext uri="{BB962C8B-B14F-4D97-AF65-F5344CB8AC3E}">
        <p14:creationId xmlns:p14="http://schemas.microsoft.com/office/powerpoint/2010/main" val="734759027"/>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357158" y="980728"/>
            <a:ext cx="8429684" cy="5400600"/>
          </a:xfrm>
        </p:spPr>
        <p:txBody>
          <a:bodyPr/>
          <a:lstStyle/>
          <a:p>
            <a:pPr marL="263525" lvl="1" indent="-263525">
              <a:buSzPct val="80000"/>
              <a:buFont typeface="Wingdings" pitchFamily="2" charset="2"/>
              <a:buChar char="q"/>
            </a:pPr>
            <a:r>
              <a:rPr lang="fr-FR" b="1" dirty="0"/>
              <a:t>Qu’est-ce qu’un traitement de données personnelles </a:t>
            </a:r>
            <a:r>
              <a:rPr lang="fr-FR" b="1" dirty="0" smtClean="0"/>
              <a:t>?</a:t>
            </a:r>
          </a:p>
          <a:p>
            <a:pPr marL="263525" lvl="1" indent="-263525">
              <a:buSzPct val="80000"/>
              <a:buFont typeface="Wingdings" pitchFamily="2" charset="2"/>
              <a:buChar char="q"/>
            </a:pPr>
            <a:endParaRPr lang="fr-FR" b="1" dirty="0"/>
          </a:p>
          <a:p>
            <a:pPr marL="682625" lvl="2" indent="-263525">
              <a:buSzPct val="80000"/>
              <a:buFont typeface="Wingdings" pitchFamily="2" charset="2"/>
              <a:buChar char="q"/>
            </a:pPr>
            <a:r>
              <a:rPr lang="fr-FR" dirty="0" smtClean="0"/>
              <a:t>Article 2-3 de la loi</a:t>
            </a:r>
          </a:p>
          <a:p>
            <a:pPr marL="682625" lvl="2" indent="-263525">
              <a:buSzPct val="80000"/>
              <a:buFont typeface="Wingdings" pitchFamily="2" charset="2"/>
              <a:buChar char="q"/>
            </a:pPr>
            <a:r>
              <a:rPr lang="fr-FR" dirty="0"/>
              <a:t>T</a:t>
            </a:r>
            <a:r>
              <a:rPr lang="fr-FR" dirty="0" smtClean="0"/>
              <a:t>outes opérations </a:t>
            </a:r>
            <a:r>
              <a:rPr lang="fr-FR" dirty="0"/>
              <a:t>ou tout ensemble d’opérations portant sur de telles données, quel que soit le procédé utilisé, et notamment </a:t>
            </a:r>
            <a:r>
              <a:rPr lang="fr-FR" dirty="0" smtClean="0"/>
              <a:t>:</a:t>
            </a:r>
          </a:p>
          <a:p>
            <a:pPr lvl="2">
              <a:buFont typeface="Wingdings" panose="05000000000000000000" pitchFamily="2" charset="2"/>
              <a:buChar char="Ø"/>
            </a:pPr>
            <a:r>
              <a:rPr lang="fr-FR" dirty="0"/>
              <a:t>La collecte</a:t>
            </a:r>
          </a:p>
          <a:p>
            <a:pPr lvl="2">
              <a:buFont typeface="Wingdings" panose="05000000000000000000" pitchFamily="2" charset="2"/>
              <a:buChar char="Ø"/>
            </a:pPr>
            <a:r>
              <a:rPr lang="fr-FR" dirty="0"/>
              <a:t>L’enregistrement</a:t>
            </a:r>
          </a:p>
          <a:p>
            <a:pPr lvl="2">
              <a:buFont typeface="Wingdings" panose="05000000000000000000" pitchFamily="2" charset="2"/>
              <a:buChar char="Ø"/>
            </a:pPr>
            <a:r>
              <a:rPr lang="fr-FR" dirty="0"/>
              <a:t>L’organisation</a:t>
            </a:r>
          </a:p>
          <a:p>
            <a:pPr lvl="2">
              <a:buFont typeface="Wingdings" panose="05000000000000000000" pitchFamily="2" charset="2"/>
              <a:buChar char="Ø"/>
            </a:pPr>
            <a:r>
              <a:rPr lang="fr-FR" dirty="0"/>
              <a:t>La conservation</a:t>
            </a:r>
          </a:p>
          <a:p>
            <a:pPr lvl="2">
              <a:buFont typeface="Wingdings" panose="05000000000000000000" pitchFamily="2" charset="2"/>
              <a:buChar char="Ø"/>
            </a:pPr>
            <a:r>
              <a:rPr lang="fr-FR" dirty="0"/>
              <a:t>L’adaptation</a:t>
            </a:r>
          </a:p>
          <a:p>
            <a:pPr lvl="2">
              <a:buFont typeface="Wingdings" panose="05000000000000000000" pitchFamily="2" charset="2"/>
              <a:buChar char="Ø"/>
            </a:pPr>
            <a:r>
              <a:rPr lang="fr-FR" dirty="0"/>
              <a:t>La modification</a:t>
            </a:r>
          </a:p>
          <a:p>
            <a:pPr lvl="2">
              <a:buFont typeface="Wingdings" panose="05000000000000000000" pitchFamily="2" charset="2"/>
              <a:buChar char="Ø"/>
            </a:pPr>
            <a:r>
              <a:rPr lang="fr-FR" dirty="0"/>
              <a:t>L’extraction</a:t>
            </a:r>
          </a:p>
          <a:p>
            <a:pPr lvl="2">
              <a:buFont typeface="Wingdings" panose="05000000000000000000" pitchFamily="2" charset="2"/>
              <a:buChar char="Ø"/>
            </a:pPr>
            <a:r>
              <a:rPr lang="fr-FR" dirty="0"/>
              <a:t>La consultation</a:t>
            </a:r>
          </a:p>
          <a:p>
            <a:pPr lvl="2">
              <a:buFont typeface="Wingdings" panose="05000000000000000000" pitchFamily="2" charset="2"/>
              <a:buChar char="Ø"/>
            </a:pPr>
            <a:r>
              <a:rPr lang="fr-FR" dirty="0"/>
              <a:t>L’utilisation</a:t>
            </a:r>
          </a:p>
          <a:p>
            <a:pPr lvl="2">
              <a:buFont typeface="Wingdings" panose="05000000000000000000" pitchFamily="2" charset="2"/>
              <a:buChar char="Ø"/>
            </a:pPr>
            <a:r>
              <a:rPr lang="fr-FR" dirty="0"/>
              <a:t>La communication par transmission</a:t>
            </a:r>
          </a:p>
          <a:p>
            <a:pPr lvl="2">
              <a:buFont typeface="Wingdings" panose="05000000000000000000" pitchFamily="2" charset="2"/>
              <a:buChar char="Ø"/>
            </a:pPr>
            <a:r>
              <a:rPr lang="fr-FR" dirty="0"/>
              <a:t>La diffusion ou toute autre forme de mise à disposition</a:t>
            </a:r>
          </a:p>
          <a:p>
            <a:pPr lvl="2">
              <a:buFont typeface="Wingdings" panose="05000000000000000000" pitchFamily="2" charset="2"/>
              <a:buChar char="Ø"/>
            </a:pPr>
            <a:r>
              <a:rPr lang="fr-FR" dirty="0"/>
              <a:t>Le rapprochement</a:t>
            </a:r>
          </a:p>
          <a:p>
            <a:pPr lvl="2">
              <a:buFont typeface="Wingdings" panose="05000000000000000000" pitchFamily="2" charset="2"/>
              <a:buChar char="Ø"/>
            </a:pPr>
            <a:r>
              <a:rPr lang="fr-FR" dirty="0"/>
              <a:t>L’interconnexion</a:t>
            </a:r>
          </a:p>
          <a:p>
            <a:pPr lvl="2">
              <a:buFont typeface="Wingdings" panose="05000000000000000000" pitchFamily="2" charset="2"/>
              <a:buChar char="Ø"/>
            </a:pPr>
            <a:r>
              <a:rPr lang="fr-FR" dirty="0"/>
              <a:t>Le verrouillage</a:t>
            </a:r>
          </a:p>
          <a:p>
            <a:pPr lvl="2">
              <a:buFont typeface="Wingdings" panose="05000000000000000000" pitchFamily="2" charset="2"/>
              <a:buChar char="Ø"/>
            </a:pPr>
            <a:r>
              <a:rPr lang="fr-FR" dirty="0"/>
              <a:t>L’effacement</a:t>
            </a:r>
          </a:p>
          <a:p>
            <a:pPr lvl="2">
              <a:buFont typeface="Wingdings" panose="05000000000000000000" pitchFamily="2" charset="2"/>
              <a:buChar char="Ø"/>
            </a:pPr>
            <a:r>
              <a:rPr lang="fr-FR" dirty="0"/>
              <a:t>La destruction</a:t>
            </a:r>
          </a:p>
          <a:p>
            <a:pPr marL="1101725" lvl="3" indent="-263525">
              <a:buSzPct val="80000"/>
              <a:buFont typeface="Wingdings" panose="05000000000000000000" pitchFamily="2" charset="2"/>
              <a:buChar char="Ø"/>
            </a:pPr>
            <a:endParaRPr lang="fr-FR" dirty="0"/>
          </a:p>
          <a:p>
            <a:pPr marL="682625" lvl="2" indent="-263525">
              <a:buSzPct val="80000"/>
              <a:buFont typeface="Wingdings" pitchFamily="2" charset="2"/>
              <a:buChar char="q"/>
            </a:pPr>
            <a:endParaRPr lang="fr-FR" b="1" dirty="0" smtClean="0"/>
          </a:p>
          <a:p>
            <a:endParaRPr lang="fr-FR" dirty="0"/>
          </a:p>
        </p:txBody>
      </p:sp>
    </p:spTree>
    <p:extLst>
      <p:ext uri="{BB962C8B-B14F-4D97-AF65-F5344CB8AC3E}">
        <p14:creationId xmlns:p14="http://schemas.microsoft.com/office/powerpoint/2010/main" val="3938503274"/>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263525" lvl="1" indent="-263525">
              <a:buSzPct val="80000"/>
              <a:buFont typeface="Wingdings" pitchFamily="2" charset="2"/>
              <a:buChar char="q"/>
            </a:pPr>
            <a:r>
              <a:rPr lang="fr-FR" b="1" dirty="0"/>
              <a:t>Qu’est-ce qu’un Responsable de traitement </a:t>
            </a:r>
            <a:r>
              <a:rPr lang="fr-FR" b="1" dirty="0" smtClean="0"/>
              <a:t>?</a:t>
            </a:r>
          </a:p>
          <a:p>
            <a:pPr marL="682625" lvl="2" indent="-263525">
              <a:buSzPct val="80000"/>
              <a:buFont typeface="Wingdings" pitchFamily="2" charset="2"/>
              <a:buChar char="q"/>
            </a:pPr>
            <a:endParaRPr lang="fr-FR" b="1" dirty="0"/>
          </a:p>
          <a:p>
            <a:pPr marL="682625" lvl="2" indent="-263525">
              <a:buSzPct val="80000"/>
              <a:buFont typeface="Wingdings" pitchFamily="2" charset="2"/>
              <a:buChar char="q"/>
            </a:pPr>
            <a:r>
              <a:rPr lang="fr-FR" dirty="0" smtClean="0"/>
              <a:t>Article 3-I de la loi</a:t>
            </a:r>
          </a:p>
          <a:p>
            <a:pPr marL="682625" lvl="2" indent="-263525">
              <a:buSzPct val="80000"/>
              <a:buFont typeface="Wingdings" pitchFamily="2" charset="2"/>
              <a:buChar char="q"/>
            </a:pPr>
            <a:r>
              <a:rPr lang="fr-FR" dirty="0" smtClean="0"/>
              <a:t>Un Responsable de Traitement (RT) est, sauf désignation expresse par les dispositions législatives ou réglementaires relatives à ce traitement, la personne, l’autorité publique, le service ou l’organisme qui détermine ses finalités et ses moyens</a:t>
            </a:r>
          </a:p>
          <a:p>
            <a:pPr marL="419100" lvl="2" indent="0">
              <a:buSzPct val="80000"/>
              <a:buNone/>
            </a:pPr>
            <a:endParaRPr lang="fr-FR" dirty="0"/>
          </a:p>
          <a:p>
            <a:r>
              <a:rPr lang="fr-FR" sz="1600" b="1" dirty="0"/>
              <a:t>Qu’est-ce qu’un </a:t>
            </a:r>
            <a:r>
              <a:rPr lang="fr-FR" sz="1600" b="1" dirty="0" smtClean="0"/>
              <a:t>destinataire ?</a:t>
            </a:r>
          </a:p>
          <a:p>
            <a:endParaRPr lang="fr-FR" sz="1600" b="1" dirty="0"/>
          </a:p>
          <a:p>
            <a:pPr lvl="1">
              <a:buFont typeface="Wingdings" panose="05000000000000000000" pitchFamily="2" charset="2"/>
              <a:buChar char="q"/>
            </a:pPr>
            <a:r>
              <a:rPr lang="fr-FR" sz="1400" dirty="0" smtClean="0"/>
              <a:t>Article 3-II de la loi</a:t>
            </a:r>
          </a:p>
          <a:p>
            <a:pPr lvl="1">
              <a:buFont typeface="Wingdings" panose="05000000000000000000" pitchFamily="2" charset="2"/>
              <a:buChar char="q"/>
            </a:pPr>
            <a:r>
              <a:rPr lang="fr-FR" sz="1400" dirty="0" smtClean="0"/>
              <a:t>Le destinataire d’un traitement de données est toute personne habilitée à recevoir communication de ces données autre que la personne concernée, le responsable du traitement, le sous-traitant et les personnes qui, en raison de leurs fonctions, sont chargées de traiter les données.</a:t>
            </a:r>
            <a:endParaRPr lang="fr-FR" sz="1400" dirty="0"/>
          </a:p>
          <a:p>
            <a:pPr marL="0" indent="0">
              <a:buNone/>
            </a:pPr>
            <a:endParaRPr lang="fr-FR" sz="1600" b="1" dirty="0" smtClean="0"/>
          </a:p>
          <a:p>
            <a:r>
              <a:rPr lang="fr-FR" sz="1600" b="1" dirty="0" smtClean="0"/>
              <a:t>Qu’est-ce qu’un sous-traitant</a:t>
            </a:r>
          </a:p>
          <a:p>
            <a:endParaRPr lang="fr-FR" sz="1600" b="1" dirty="0"/>
          </a:p>
          <a:p>
            <a:pPr lvl="1">
              <a:buFont typeface="Wingdings" panose="05000000000000000000" pitchFamily="2" charset="2"/>
              <a:buChar char="q"/>
            </a:pPr>
            <a:r>
              <a:rPr lang="fr-FR" sz="1400" dirty="0" smtClean="0"/>
              <a:t>Article 35 de la loi</a:t>
            </a:r>
          </a:p>
          <a:p>
            <a:pPr lvl="1">
              <a:buFont typeface="Wingdings" panose="05000000000000000000" pitchFamily="2" charset="2"/>
              <a:buChar char="q"/>
            </a:pPr>
            <a:r>
              <a:rPr lang="fr-FR" sz="1400" dirty="0" smtClean="0"/>
              <a:t>Toute personne traitant des données à caractère personnel pour le compte du responsable du traitement </a:t>
            </a:r>
          </a:p>
          <a:p>
            <a:endParaRPr lang="fr-FR" sz="1600" b="1" dirty="0"/>
          </a:p>
          <a:p>
            <a:endParaRPr lang="fr-FR" sz="1600" b="1" dirty="0" smtClean="0"/>
          </a:p>
          <a:p>
            <a:endParaRPr lang="fr-FR" sz="1600" b="1" dirty="0"/>
          </a:p>
          <a:p>
            <a:endParaRPr lang="fr-FR" sz="1600" b="1" dirty="0" smtClean="0"/>
          </a:p>
        </p:txBody>
      </p:sp>
    </p:spTree>
    <p:extLst>
      <p:ext uri="{BB962C8B-B14F-4D97-AF65-F5344CB8AC3E}">
        <p14:creationId xmlns:p14="http://schemas.microsoft.com/office/powerpoint/2010/main" val="165685607"/>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3200" dirty="0" smtClean="0"/>
              <a:t>Partie II:</a:t>
            </a:r>
            <a:br>
              <a:rPr lang="fr-FR" sz="3200" dirty="0" smtClean="0"/>
            </a:br>
            <a:r>
              <a:rPr lang="fr-FR" sz="3200" dirty="0" smtClean="0"/>
              <a:t>La loi « Informatique et Libertés »</a:t>
            </a:r>
            <a:endParaRPr lang="fr-FR" sz="3200" dirty="0"/>
          </a:p>
        </p:txBody>
      </p:sp>
      <p:sp>
        <p:nvSpPr>
          <p:cNvPr id="3" name="Espace réservé du contenu 2"/>
          <p:cNvSpPr>
            <a:spLocks noGrp="1"/>
          </p:cNvSpPr>
          <p:nvPr>
            <p:ph idx="1"/>
          </p:nvPr>
        </p:nvSpPr>
        <p:spPr>
          <a:xfrm>
            <a:off x="357158" y="1412776"/>
            <a:ext cx="8429684" cy="4826099"/>
          </a:xfrm>
        </p:spPr>
        <p:txBody>
          <a:bodyPr/>
          <a:lstStyle/>
          <a:p>
            <a:r>
              <a:rPr lang="fr-FR" b="1" dirty="0" smtClean="0"/>
              <a:t>L’Historique</a:t>
            </a:r>
          </a:p>
          <a:p>
            <a:endParaRPr lang="fr-FR" b="1" dirty="0"/>
          </a:p>
          <a:p>
            <a:pPr lvl="1">
              <a:buFont typeface="Wingdings" panose="05000000000000000000" pitchFamily="2" charset="2"/>
              <a:buChar char="q"/>
            </a:pPr>
            <a:r>
              <a:rPr lang="fr-FR" dirty="0"/>
              <a:t>Le projet intitulé SAFARI, initié en 1973 qui avait pour but de croiser tout ou partie des fichiers administratifs français par le ministère de l’intérieur, à été révélé en 1974 par un article du Monde</a:t>
            </a:r>
            <a:r>
              <a:rPr lang="fr-FR" dirty="0" smtClean="0"/>
              <a:t>.</a:t>
            </a:r>
          </a:p>
          <a:p>
            <a:pPr marL="482600" lvl="1" indent="0">
              <a:buNone/>
            </a:pPr>
            <a:endParaRPr lang="fr-FR" dirty="0"/>
          </a:p>
          <a:p>
            <a:pPr lvl="1">
              <a:buFont typeface="Wingdings" panose="05000000000000000000" pitchFamily="2" charset="2"/>
              <a:buChar char="q"/>
            </a:pPr>
            <a:r>
              <a:rPr lang="fr-FR" dirty="0"/>
              <a:t>Ce qui a créé un scandale qui déboucha en 1978 sur l’adoption de la loi informatique et libertés</a:t>
            </a:r>
            <a:r>
              <a:rPr lang="fr-FR" dirty="0" smtClean="0"/>
              <a:t>.</a:t>
            </a:r>
          </a:p>
          <a:p>
            <a:pPr marL="482600" lvl="1" indent="0">
              <a:buNone/>
            </a:pPr>
            <a:endParaRPr lang="fr-FR" dirty="0"/>
          </a:p>
          <a:p>
            <a:pPr lvl="1">
              <a:buFont typeface="Wingdings" panose="05000000000000000000" pitchFamily="2" charset="2"/>
              <a:buChar char="q"/>
            </a:pPr>
            <a:r>
              <a:rPr lang="fr-FR" dirty="0"/>
              <a:t>Avec le développement du numérique, l’utilité d cette loi n’a fait que de se renforcer</a:t>
            </a:r>
            <a:r>
              <a:rPr lang="fr-FR" dirty="0" smtClean="0"/>
              <a:t>.</a:t>
            </a:r>
          </a:p>
          <a:p>
            <a:pPr marL="482600" lvl="1" indent="0">
              <a:buNone/>
            </a:pPr>
            <a:endParaRPr lang="fr-FR" dirty="0"/>
          </a:p>
          <a:p>
            <a:pPr lvl="1">
              <a:buFont typeface="Wingdings" panose="05000000000000000000" pitchFamily="2" charset="2"/>
              <a:buChar char="q"/>
            </a:pPr>
            <a:r>
              <a:rPr lang="fr-FR" dirty="0"/>
              <a:t>Toutefois, l’évolution de la société commence à mettre en évidence les limites de la loi, c’est pour cela qu’elle sera bientôt supplanté par un Règlement Européen</a:t>
            </a:r>
          </a:p>
          <a:p>
            <a:pPr marL="482600" lvl="1" indent="0">
              <a:buNone/>
            </a:pPr>
            <a:endParaRPr lang="fr-FR" b="1" dirty="0" smtClean="0"/>
          </a:p>
          <a:p>
            <a:pPr lvl="1">
              <a:buFont typeface="Wingdings" panose="05000000000000000000" pitchFamily="2" charset="2"/>
              <a:buChar char="q"/>
            </a:pPr>
            <a:endParaRPr lang="fr-FR" b="1" dirty="0"/>
          </a:p>
          <a:p>
            <a:pPr lvl="1">
              <a:buFont typeface="Wingdings" panose="05000000000000000000" pitchFamily="2" charset="2"/>
              <a:buChar char="q"/>
            </a:pPr>
            <a:endParaRPr lang="fr-FR" b="1" dirty="0" smtClean="0"/>
          </a:p>
          <a:p>
            <a:endParaRPr lang="fr-FR" b="1" dirty="0"/>
          </a:p>
          <a:p>
            <a:pPr lvl="1">
              <a:buFont typeface="Wingdings" panose="05000000000000000000" pitchFamily="2" charset="2"/>
              <a:buChar char="q"/>
            </a:pPr>
            <a:endParaRPr lang="fr-FR" b="1" dirty="0" smtClean="0"/>
          </a:p>
          <a:p>
            <a:pPr lvl="1">
              <a:buFont typeface="Wingdings" panose="05000000000000000000" pitchFamily="2" charset="2"/>
              <a:buChar char="q"/>
            </a:pPr>
            <a:endParaRPr lang="fr-FR" b="1" dirty="0"/>
          </a:p>
        </p:txBody>
      </p:sp>
    </p:spTree>
    <p:extLst>
      <p:ext uri="{BB962C8B-B14F-4D97-AF65-F5344CB8AC3E}">
        <p14:creationId xmlns:p14="http://schemas.microsoft.com/office/powerpoint/2010/main" val="2915254668"/>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a:t>Les </a:t>
            </a:r>
            <a:r>
              <a:rPr lang="fr-FR" b="1" dirty="0" smtClean="0"/>
              <a:t>Grands </a:t>
            </a:r>
            <a:r>
              <a:rPr lang="fr-FR" b="1" dirty="0"/>
              <a:t>principes de la </a:t>
            </a:r>
            <a:r>
              <a:rPr lang="fr-FR" b="1" dirty="0" smtClean="0"/>
              <a:t>loi</a:t>
            </a:r>
          </a:p>
          <a:p>
            <a:pPr marL="0" indent="0">
              <a:buNone/>
            </a:pPr>
            <a:endParaRPr lang="fr-FR" b="1" dirty="0" smtClean="0"/>
          </a:p>
          <a:p>
            <a:pPr lvl="1">
              <a:buFont typeface="Wingdings" panose="05000000000000000000" pitchFamily="2" charset="2"/>
              <a:buChar char="q"/>
            </a:pPr>
            <a:r>
              <a:rPr lang="fr-FR" b="1" dirty="0" smtClean="0"/>
              <a:t>Principe de finalité</a:t>
            </a:r>
          </a:p>
          <a:p>
            <a:pPr lvl="2">
              <a:buFont typeface="Wingdings" panose="05000000000000000000" pitchFamily="2" charset="2"/>
              <a:buChar char="Ø"/>
            </a:pPr>
            <a:r>
              <a:rPr lang="fr-FR" dirty="0" smtClean="0"/>
              <a:t>Usage déterminé</a:t>
            </a:r>
          </a:p>
          <a:p>
            <a:pPr lvl="2">
              <a:buFont typeface="Wingdings" panose="05000000000000000000" pitchFamily="2" charset="2"/>
              <a:buChar char="Ø"/>
            </a:pPr>
            <a:r>
              <a:rPr lang="fr-FR" dirty="0" smtClean="0"/>
              <a:t>Usage légitime</a:t>
            </a:r>
          </a:p>
          <a:p>
            <a:pPr lvl="2">
              <a:buFont typeface="Wingdings" panose="05000000000000000000" pitchFamily="2" charset="2"/>
              <a:buChar char="Ø"/>
            </a:pPr>
            <a:r>
              <a:rPr lang="fr-FR" dirty="0" smtClean="0"/>
              <a:t>Tout détournement de finalité est passible de sanctions pénales</a:t>
            </a:r>
          </a:p>
          <a:p>
            <a:pPr marL="958850" lvl="2" indent="0">
              <a:buNone/>
            </a:pPr>
            <a:endParaRPr lang="fr-FR" b="1" dirty="0" smtClean="0"/>
          </a:p>
          <a:p>
            <a:pPr lvl="1">
              <a:buFont typeface="Wingdings" panose="05000000000000000000" pitchFamily="2" charset="2"/>
              <a:buChar char="q"/>
            </a:pPr>
            <a:r>
              <a:rPr lang="fr-FR" b="1" dirty="0" smtClean="0"/>
              <a:t>Principe de proportionnalité</a:t>
            </a:r>
          </a:p>
          <a:p>
            <a:pPr lvl="2">
              <a:buFont typeface="Wingdings" panose="05000000000000000000" pitchFamily="2" charset="2"/>
              <a:buChar char="Ø"/>
            </a:pPr>
            <a:r>
              <a:rPr lang="fr-FR" dirty="0" smtClean="0"/>
              <a:t>Doivent être utilisée des informations pertinentes</a:t>
            </a:r>
          </a:p>
          <a:p>
            <a:pPr lvl="2">
              <a:buFont typeface="Wingdings" panose="05000000000000000000" pitchFamily="2" charset="2"/>
              <a:buChar char="Ø"/>
            </a:pPr>
            <a:r>
              <a:rPr lang="fr-FR" dirty="0" smtClean="0"/>
              <a:t>Doivent être utilisée des informations nécessaires à la finalité du traitement</a:t>
            </a:r>
          </a:p>
          <a:p>
            <a:pPr marL="958850" lvl="2" indent="0">
              <a:buNone/>
            </a:pPr>
            <a:endParaRPr lang="fr-FR" b="1" dirty="0" smtClean="0"/>
          </a:p>
          <a:p>
            <a:pPr lvl="1">
              <a:buFont typeface="Wingdings" panose="05000000000000000000" pitchFamily="2" charset="2"/>
              <a:buChar char="q"/>
            </a:pPr>
            <a:r>
              <a:rPr lang="fr-FR" b="1" dirty="0" smtClean="0"/>
              <a:t>Principe de pertinence des données</a:t>
            </a:r>
          </a:p>
          <a:p>
            <a:pPr lvl="2">
              <a:buFont typeface="Wingdings" panose="05000000000000000000" pitchFamily="2" charset="2"/>
              <a:buChar char="Ø"/>
            </a:pPr>
            <a:r>
              <a:rPr lang="fr-FR" dirty="0" smtClean="0"/>
              <a:t>Les données doivent être adéquates</a:t>
            </a:r>
          </a:p>
          <a:p>
            <a:pPr lvl="2">
              <a:buFont typeface="Wingdings" panose="05000000000000000000" pitchFamily="2" charset="2"/>
              <a:buChar char="Ø"/>
            </a:pPr>
            <a:r>
              <a:rPr lang="fr-FR" dirty="0" smtClean="0"/>
              <a:t>Les données doivent être </a:t>
            </a:r>
            <a:r>
              <a:rPr lang="fr-FR" dirty="0"/>
              <a:t>p</a:t>
            </a:r>
            <a:r>
              <a:rPr lang="fr-FR" dirty="0" smtClean="0"/>
              <a:t>ertinentes</a:t>
            </a:r>
          </a:p>
          <a:p>
            <a:pPr lvl="2">
              <a:buFont typeface="Wingdings" panose="05000000000000000000" pitchFamily="2" charset="2"/>
              <a:buChar char="Ø"/>
            </a:pPr>
            <a:r>
              <a:rPr lang="fr-FR" dirty="0" smtClean="0"/>
              <a:t>Les données ne doivent pas être excessives</a:t>
            </a:r>
            <a:endParaRPr lang="fr-FR" b="1" dirty="0" smtClean="0"/>
          </a:p>
          <a:p>
            <a:pPr lvl="2">
              <a:buFont typeface="Wingdings" panose="05000000000000000000" pitchFamily="2" charset="2"/>
              <a:buChar char="Ø"/>
            </a:pPr>
            <a:endParaRPr lang="fr-FR" b="1" dirty="0"/>
          </a:p>
          <a:p>
            <a:pPr marL="958850" lvl="2" indent="0">
              <a:buNone/>
            </a:pPr>
            <a:endParaRPr lang="fr-FR" dirty="0" smtClean="0"/>
          </a:p>
        </p:txBody>
      </p:sp>
    </p:spTree>
    <p:extLst>
      <p:ext uri="{BB962C8B-B14F-4D97-AF65-F5344CB8AC3E}">
        <p14:creationId xmlns:p14="http://schemas.microsoft.com/office/powerpoint/2010/main" val="3397499930"/>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Support de présentation almerys_interne 2016 v1-0">
  <a:themeElements>
    <a:clrScheme name="business_services_V6_small 2">
      <a:dk1>
        <a:srgbClr val="000000"/>
      </a:dk1>
      <a:lt1>
        <a:srgbClr val="FFFFFF"/>
      </a:lt1>
      <a:dk2>
        <a:srgbClr val="FF6600"/>
      </a:dk2>
      <a:lt2>
        <a:srgbClr val="DDDDDD"/>
      </a:lt2>
      <a:accent1>
        <a:srgbClr val="000000"/>
      </a:accent1>
      <a:accent2>
        <a:srgbClr val="FFFFFF"/>
      </a:accent2>
      <a:accent3>
        <a:srgbClr val="FFFFFF"/>
      </a:accent3>
      <a:accent4>
        <a:srgbClr val="000000"/>
      </a:accent4>
      <a:accent5>
        <a:srgbClr val="AAAAAA"/>
      </a:accent5>
      <a:accent6>
        <a:srgbClr val="E7E7E7"/>
      </a:accent6>
      <a:hlink>
        <a:srgbClr val="FF6600"/>
      </a:hlink>
      <a:folHlink>
        <a:srgbClr val="FF6600"/>
      </a:folHlink>
    </a:clrScheme>
    <a:fontScheme name="business_services_V6_smal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extraClrScheme>
      <a:clrScheme name="business_services_V6_small 1">
        <a:dk1>
          <a:srgbClr val="333333"/>
        </a:dk1>
        <a:lt1>
          <a:srgbClr val="FFFFFF"/>
        </a:lt1>
        <a:dk2>
          <a:srgbClr val="000000"/>
        </a:dk2>
        <a:lt2>
          <a:srgbClr val="FF6600"/>
        </a:lt2>
        <a:accent1>
          <a:srgbClr val="000000"/>
        </a:accent1>
        <a:accent2>
          <a:srgbClr val="FFFFFF"/>
        </a:accent2>
        <a:accent3>
          <a:srgbClr val="AAAAAA"/>
        </a:accent3>
        <a:accent4>
          <a:srgbClr val="DADADA"/>
        </a:accent4>
        <a:accent5>
          <a:srgbClr val="AAAAAA"/>
        </a:accent5>
        <a:accent6>
          <a:srgbClr val="E7E7E7"/>
        </a:accent6>
        <a:hlink>
          <a:srgbClr val="FF6600"/>
        </a:hlink>
        <a:folHlink>
          <a:srgbClr val="FF6600"/>
        </a:folHlink>
      </a:clrScheme>
      <a:clrMap bg1="dk2" tx1="lt1" bg2="dk1" tx2="lt2" accent1="accent1" accent2="accent2" accent3="accent3" accent4="accent4" accent5="accent5" accent6="accent6" hlink="hlink" folHlink="folHlink"/>
    </a:extraClrScheme>
    <a:extraClrScheme>
      <a:clrScheme name="business_services_V6_small 2">
        <a:dk1>
          <a:srgbClr val="000000"/>
        </a:dk1>
        <a:lt1>
          <a:srgbClr val="FFFFFF"/>
        </a:lt1>
        <a:dk2>
          <a:srgbClr val="FF6600"/>
        </a:dk2>
        <a:lt2>
          <a:srgbClr val="DDDDDD"/>
        </a:lt2>
        <a:accent1>
          <a:srgbClr val="000000"/>
        </a:accent1>
        <a:accent2>
          <a:srgbClr val="FFFFFF"/>
        </a:accent2>
        <a:accent3>
          <a:srgbClr val="FFFFFF"/>
        </a:accent3>
        <a:accent4>
          <a:srgbClr val="000000"/>
        </a:accent4>
        <a:accent5>
          <a:srgbClr val="AAAAAA"/>
        </a:accent5>
        <a:accent6>
          <a:srgbClr val="E7E7E7"/>
        </a:accent6>
        <a:hlink>
          <a:srgbClr val="FF6600"/>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Support de présentation almerys_interne 2016 v1-0</Template>
  <TotalTime>2843</TotalTime>
  <Words>1163</Words>
  <Application>Microsoft Office PowerPoint</Application>
  <PresentationFormat>Affichage à l'écran (4:3)</PresentationFormat>
  <Paragraphs>236</Paragraphs>
  <Slides>16</Slides>
  <Notes>1</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Support de présentation almerys_interne 2016 v1-0</vt:lpstr>
      <vt:lpstr>La Protection des données  à caractère personnelles</vt:lpstr>
      <vt:lpstr>Sommaire:</vt:lpstr>
      <vt:lpstr>Sommaire: (suite)</vt:lpstr>
      <vt:lpstr>Partie I: Quelques définitions</vt:lpstr>
      <vt:lpstr>Présentation PowerPoint</vt:lpstr>
      <vt:lpstr>Présentation PowerPoint</vt:lpstr>
      <vt:lpstr>Présentation PowerPoint</vt:lpstr>
      <vt:lpstr>Partie II: La loi « Informatique et Libertés »</vt:lpstr>
      <vt:lpstr>Présentation PowerPoint</vt:lpstr>
      <vt:lpstr>Présentation PowerPoint</vt:lpstr>
      <vt:lpstr>Présentation PowerPoint</vt:lpstr>
      <vt:lpstr>Partie III: Le Correspondant Informatique et Libertés (CIL)</vt:lpstr>
      <vt:lpstr>Partie IV: Les Relais Informatique et Libertés (RIL) </vt:lpstr>
      <vt:lpstr>Partie V: Les Objectifs d’Almerys </vt:lpstr>
      <vt:lpstr>Présentation PowerPoint</vt:lpstr>
      <vt:lpstr>Présentation PowerPoint</vt:lpstr>
    </vt:vector>
  </TitlesOfParts>
  <Company>ALMERYS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Protection des données personnelles</dc:title>
  <dc:creator>Aissatou SARR</dc:creator>
  <cp:lastModifiedBy>Aissatou SARR</cp:lastModifiedBy>
  <cp:revision>40</cp:revision>
  <cp:lastPrinted>2012-07-26T13:41:29Z</cp:lastPrinted>
  <dcterms:created xsi:type="dcterms:W3CDTF">2016-02-18T09:10:33Z</dcterms:created>
  <dcterms:modified xsi:type="dcterms:W3CDTF">2016-02-22T17:01:58Z</dcterms:modified>
</cp:coreProperties>
</file>