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8" name="PlaceHolder 2"/>
          <p:cNvSpPr>
            <a:spLocks noGrp="1"/>
          </p:cNvSpPr>
          <p:nvPr>
            <p:ph type="body"/>
          </p:nvPr>
        </p:nvSpPr>
        <p:spPr>
          <a:xfrm>
            <a:off x="1620000" y="136800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9" name="PlaceHolder 3"/>
          <p:cNvSpPr>
            <a:spLocks noGrp="1"/>
          </p:cNvSpPr>
          <p:nvPr>
            <p:ph type="body"/>
          </p:nvPr>
        </p:nvSpPr>
        <p:spPr>
          <a:xfrm>
            <a:off x="1620000" y="308556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31"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2"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3" name="PlaceHolder 4"/>
          <p:cNvSpPr>
            <a:spLocks noGrp="1"/>
          </p:cNvSpPr>
          <p:nvPr>
            <p:ph type="body"/>
          </p:nvPr>
        </p:nvSpPr>
        <p:spPr>
          <a:xfrm>
            <a:off x="162000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4" name="PlaceHolder 5"/>
          <p:cNvSpPr>
            <a:spLocks noGrp="1"/>
          </p:cNvSpPr>
          <p:nvPr>
            <p:ph type="body"/>
          </p:nvPr>
        </p:nvSpPr>
        <p:spPr>
          <a:xfrm>
            <a:off x="577044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36" name="PlaceHolder 2"/>
          <p:cNvSpPr>
            <a:spLocks noGrp="1"/>
          </p:cNvSpPr>
          <p:nvPr>
            <p:ph type="body"/>
          </p:nvPr>
        </p:nvSpPr>
        <p:spPr>
          <a:xfrm>
            <a:off x="162000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7" name="PlaceHolder 3"/>
          <p:cNvSpPr>
            <a:spLocks noGrp="1"/>
          </p:cNvSpPr>
          <p:nvPr>
            <p:ph type="body"/>
          </p:nvPr>
        </p:nvSpPr>
        <p:spPr>
          <a:xfrm>
            <a:off x="435852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8" name="PlaceHolder 4"/>
          <p:cNvSpPr>
            <a:spLocks noGrp="1"/>
          </p:cNvSpPr>
          <p:nvPr>
            <p:ph type="body"/>
          </p:nvPr>
        </p:nvSpPr>
        <p:spPr>
          <a:xfrm>
            <a:off x="709740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9" name="PlaceHolder 5"/>
          <p:cNvSpPr>
            <a:spLocks noGrp="1"/>
          </p:cNvSpPr>
          <p:nvPr>
            <p:ph type="body"/>
          </p:nvPr>
        </p:nvSpPr>
        <p:spPr>
          <a:xfrm>
            <a:off x="162000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40" name="PlaceHolder 6"/>
          <p:cNvSpPr>
            <a:spLocks noGrp="1"/>
          </p:cNvSpPr>
          <p:nvPr>
            <p:ph type="body"/>
          </p:nvPr>
        </p:nvSpPr>
        <p:spPr>
          <a:xfrm>
            <a:off x="435852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41" name="PlaceHolder 7"/>
          <p:cNvSpPr>
            <a:spLocks noGrp="1"/>
          </p:cNvSpPr>
          <p:nvPr>
            <p:ph type="body"/>
          </p:nvPr>
        </p:nvSpPr>
        <p:spPr>
          <a:xfrm>
            <a:off x="709740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7" name="PlaceHolder 2"/>
          <p:cNvSpPr>
            <a:spLocks noGrp="1"/>
          </p:cNvSpPr>
          <p:nvPr>
            <p:ph type="subTitle"/>
          </p:nvPr>
        </p:nvSpPr>
        <p:spPr>
          <a:xfrm>
            <a:off x="1620000" y="1368000"/>
            <a:ext cx="8100000" cy="3288240"/>
          </a:xfrm>
          <a:prstGeom prst="rect">
            <a:avLst/>
          </a:prstGeom>
        </p:spPr>
        <p:txBody>
          <a:bodyPr lIns="0" rIns="0" tIns="0" bIns="0" anchor="ctr">
            <a:noAutofit/>
          </a:bodyPr>
          <a:p>
            <a:pPr algn="ctr"/>
            <a:endParaRPr b="0" lang="en-US" sz="3200" spc="-1" strike="noStrike">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9" name="PlaceHolder 2"/>
          <p:cNvSpPr>
            <a:spLocks noGrp="1"/>
          </p:cNvSpPr>
          <p:nvPr>
            <p:ph type="body"/>
          </p:nvPr>
        </p:nvSpPr>
        <p:spPr>
          <a:xfrm>
            <a:off x="1620000" y="1368000"/>
            <a:ext cx="8100000" cy="328824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11" name="PlaceHolder 2"/>
          <p:cNvSpPr>
            <a:spLocks noGrp="1"/>
          </p:cNvSpPr>
          <p:nvPr>
            <p:ph type="body"/>
          </p:nvPr>
        </p:nvSpPr>
        <p:spPr>
          <a:xfrm>
            <a:off x="162000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12" name="PlaceHolder 3"/>
          <p:cNvSpPr>
            <a:spLocks noGrp="1"/>
          </p:cNvSpPr>
          <p:nvPr>
            <p:ph type="body"/>
          </p:nvPr>
        </p:nvSpPr>
        <p:spPr>
          <a:xfrm>
            <a:off x="577044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620000" y="216000"/>
            <a:ext cx="8100000" cy="4340160"/>
          </a:xfrm>
          <a:prstGeom prst="rect">
            <a:avLst/>
          </a:prstGeom>
        </p:spPr>
        <p:txBody>
          <a:bodyPr lIns="0" rIns="0" tIns="0" bIns="0" anchor="ctr">
            <a:noAutofit/>
          </a:bodyPr>
          <a:p>
            <a:pPr algn="ctr"/>
            <a:endParaRPr b="0" lang="en-US" sz="3200" spc="-1" strike="noStrike">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16"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17" name="PlaceHolder 3"/>
          <p:cNvSpPr>
            <a:spLocks noGrp="1"/>
          </p:cNvSpPr>
          <p:nvPr>
            <p:ph type="body"/>
          </p:nvPr>
        </p:nvSpPr>
        <p:spPr>
          <a:xfrm>
            <a:off x="577044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18" name="PlaceHolder 4"/>
          <p:cNvSpPr>
            <a:spLocks noGrp="1"/>
          </p:cNvSpPr>
          <p:nvPr>
            <p:ph type="body"/>
          </p:nvPr>
        </p:nvSpPr>
        <p:spPr>
          <a:xfrm>
            <a:off x="162000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0" name="PlaceHolder 2"/>
          <p:cNvSpPr>
            <a:spLocks noGrp="1"/>
          </p:cNvSpPr>
          <p:nvPr>
            <p:ph type="body"/>
          </p:nvPr>
        </p:nvSpPr>
        <p:spPr>
          <a:xfrm>
            <a:off x="162000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21"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2" name="PlaceHolder 4"/>
          <p:cNvSpPr>
            <a:spLocks noGrp="1"/>
          </p:cNvSpPr>
          <p:nvPr>
            <p:ph type="body"/>
          </p:nvPr>
        </p:nvSpPr>
        <p:spPr>
          <a:xfrm>
            <a:off x="577044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4"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5"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6" name="PlaceHolder 4"/>
          <p:cNvSpPr>
            <a:spLocks noGrp="1"/>
          </p:cNvSpPr>
          <p:nvPr>
            <p:ph type="body"/>
          </p:nvPr>
        </p:nvSpPr>
        <p:spPr>
          <a:xfrm>
            <a:off x="1620000" y="308556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5760" cy="5670000"/>
          </a:xfrm>
          <a:prstGeom prst="rect">
            <a:avLst/>
          </a:prstGeom>
          <a:ln>
            <a:noFill/>
          </a:ln>
        </p:spPr>
      </p:pic>
      <p:sp>
        <p:nvSpPr>
          <p:cNvPr id="1"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r>
              <a:rPr b="0" lang="en-US" sz="3300" spc="-1" strike="noStrike">
                <a:solidFill>
                  <a:srgbClr val="050505"/>
                </a:solidFill>
                <a:latin typeface="Times New Roman"/>
              </a:rPr>
              <a:t>Click to edit the title text format</a:t>
            </a:r>
            <a:endParaRPr b="0" lang="en-US" sz="3300" spc="-1" strike="noStrike">
              <a:solidFill>
                <a:srgbClr val="050505"/>
              </a:solidFill>
              <a:latin typeface="Times New Roman"/>
            </a:endParaRPr>
          </a:p>
        </p:txBody>
      </p:sp>
      <p:sp>
        <p:nvSpPr>
          <p:cNvPr id="2" name="PlaceHolder 2"/>
          <p:cNvSpPr>
            <a:spLocks noGrp="1"/>
          </p:cNvSpPr>
          <p:nvPr>
            <p:ph type="body"/>
          </p:nvPr>
        </p:nvSpPr>
        <p:spPr>
          <a:xfrm>
            <a:off x="1620000" y="1368000"/>
            <a:ext cx="8100000" cy="3288240"/>
          </a:xfrm>
          <a:prstGeom prst="rect">
            <a:avLst/>
          </a:prstGeom>
        </p:spPr>
        <p:txBody>
          <a:bodyPr lIns="0" rIns="0" tIns="0" bIns="0">
            <a:normAutofit/>
          </a:bodyPr>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Click to edit the outline text format</a:t>
            </a:r>
            <a:endParaRPr b="0" lang="en-US" sz="24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lang="en-US" sz="2100" spc="-1" strike="noStrike">
                <a:solidFill>
                  <a:srgbClr val="050505"/>
                </a:solidFill>
                <a:latin typeface="Arial"/>
              </a:rPr>
              <a:t>Second Outline Level</a:t>
            </a:r>
            <a:endParaRPr b="0" lang="en-US" sz="2100" spc="-1" strike="noStrike">
              <a:solidFill>
                <a:srgbClr val="050505"/>
              </a:solidFill>
              <a:latin typeface="Arial"/>
            </a:endParaRPr>
          </a:p>
          <a:p>
            <a:pPr lvl="2" marL="1296000" indent="-288000">
              <a:spcAft>
                <a:spcPts val="632"/>
              </a:spcAft>
              <a:buClr>
                <a:srgbClr val="0066ff"/>
              </a:buClr>
              <a:buSzPct val="40000"/>
              <a:buFont typeface="Wingdings" charset="2"/>
              <a:buChar char=""/>
            </a:pPr>
            <a:r>
              <a:rPr b="0" lang="en-US" sz="1800" spc="-1" strike="noStrike">
                <a:solidFill>
                  <a:srgbClr val="050505"/>
                </a:solidFill>
                <a:latin typeface="Arial"/>
              </a:rPr>
              <a:t>Third Outline Level</a:t>
            </a:r>
            <a:endParaRPr b="0" lang="en-US" sz="1800" spc="-1" strike="noStrike">
              <a:solidFill>
                <a:srgbClr val="050505"/>
              </a:solidFill>
              <a:latin typeface="Arial"/>
            </a:endParaRPr>
          </a:p>
          <a:p>
            <a:pPr lvl="3" marL="1728000" indent="-216000">
              <a:spcAft>
                <a:spcPts val="422"/>
              </a:spcAft>
              <a:buClr>
                <a:srgbClr val="0066ff"/>
              </a:buClr>
              <a:buSzPct val="40000"/>
              <a:buFont typeface="Symbol" charset="2"/>
              <a:buChar char=""/>
            </a:pPr>
            <a:r>
              <a:rPr b="0" lang="en-US" sz="1500" spc="-1" strike="noStrike">
                <a:solidFill>
                  <a:srgbClr val="050505"/>
                </a:solidFill>
                <a:latin typeface="Arial"/>
              </a:rPr>
              <a:t>Fourth Outline Level</a:t>
            </a:r>
            <a:endParaRPr b="0" lang="en-US" sz="1500" spc="-1" strike="noStrike">
              <a:solidFill>
                <a:srgbClr val="050505"/>
              </a:solidFill>
              <a:latin typeface="Arial"/>
            </a:endParaRPr>
          </a:p>
          <a:p>
            <a:pPr lvl="4" marL="2160000" indent="-216000">
              <a:spcAft>
                <a:spcPts val="210"/>
              </a:spcAft>
              <a:buClr>
                <a:srgbClr val="0066ff"/>
              </a:buClr>
              <a:buSzPct val="40000"/>
              <a:buFont typeface="Wingdings" charset="2"/>
              <a:buChar char=""/>
            </a:pPr>
            <a:r>
              <a:rPr b="0" lang="en-US" sz="1500" spc="-1" strike="noStrike">
                <a:solidFill>
                  <a:srgbClr val="050505"/>
                </a:solidFill>
                <a:latin typeface="Arial"/>
              </a:rPr>
              <a:t>Fifth Outline Level</a:t>
            </a:r>
            <a:endParaRPr b="0" lang="en-US" sz="1500" spc="-1" strike="noStrike">
              <a:solidFill>
                <a:srgbClr val="050505"/>
              </a:solidFill>
              <a:latin typeface="Arial"/>
            </a:endParaRPr>
          </a:p>
          <a:p>
            <a:pPr lvl="5" marL="2592000" indent="-216000">
              <a:spcAft>
                <a:spcPts val="210"/>
              </a:spcAft>
              <a:buClr>
                <a:srgbClr val="0066ff"/>
              </a:buClr>
              <a:buSzPct val="40000"/>
              <a:buFont typeface="Wingdings" charset="2"/>
              <a:buChar char=""/>
            </a:pPr>
            <a:r>
              <a:rPr b="0" lang="en-US" sz="1500" spc="-1" strike="noStrike">
                <a:solidFill>
                  <a:srgbClr val="050505"/>
                </a:solidFill>
                <a:latin typeface="Arial"/>
              </a:rPr>
              <a:t>Sixth Outline Level</a:t>
            </a:r>
            <a:endParaRPr b="0" lang="en-US" sz="1500" spc="-1" strike="noStrike">
              <a:solidFill>
                <a:srgbClr val="050505"/>
              </a:solidFill>
              <a:latin typeface="Arial"/>
            </a:endParaRPr>
          </a:p>
          <a:p>
            <a:pPr lvl="6" marL="3024000" indent="-216000">
              <a:spcAft>
                <a:spcPts val="210"/>
              </a:spcAft>
              <a:buClr>
                <a:srgbClr val="0066ff"/>
              </a:buClr>
              <a:buSzPct val="40000"/>
              <a:buFont typeface="Wingdings" charset="2"/>
              <a:buChar char=""/>
            </a:pPr>
            <a:r>
              <a:rPr b="0" lang="en-US" sz="1500" spc="-1" strike="noStrike">
                <a:solidFill>
                  <a:srgbClr val="050505"/>
                </a:solidFill>
                <a:latin typeface="Arial"/>
              </a:rPr>
              <a:t>Seventh Outline Level</a:t>
            </a:r>
            <a:endParaRPr b="0" lang="en-US" sz="1500" spc="-1" strike="noStrike">
              <a:solidFill>
                <a:srgbClr val="050505"/>
              </a:solidFill>
              <a:latin typeface="Arial"/>
            </a:endParaRPr>
          </a:p>
        </p:txBody>
      </p:sp>
      <p:sp>
        <p:nvSpPr>
          <p:cNvPr id="3" name="PlaceHolder 3"/>
          <p:cNvSpPr>
            <a:spLocks noGrp="1"/>
          </p:cNvSpPr>
          <p:nvPr>
            <p:ph type="dt"/>
          </p:nvPr>
        </p:nvSpPr>
        <p:spPr>
          <a:xfrm>
            <a:off x="1584000" y="5164920"/>
            <a:ext cx="2348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987000" y="5164920"/>
            <a:ext cx="3195000" cy="390600"/>
          </a:xfrm>
          <a:prstGeom prst="rect">
            <a:avLst/>
          </a:prstGeom>
        </p:spPr>
        <p:txBody>
          <a:bodyPr lIns="0" rIns="0" tIns="0" bIns="0">
            <a:noAutofit/>
          </a:bodyPr>
          <a:p>
            <a:pPr algn="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CECB1E44-E276-47E6-85EB-F598E617730C}"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NTUTUKO’S PRESENTATION</a:t>
            </a:r>
            <a:endParaRPr b="0" lang="en-US" sz="3300" spc="-1" strike="noStrike">
              <a:solidFill>
                <a:srgbClr val="050505"/>
              </a:solidFill>
              <a:latin typeface="Times New Roman"/>
            </a:endParaRPr>
          </a:p>
        </p:txBody>
      </p:sp>
      <p:sp>
        <p:nvSpPr>
          <p:cNvPr id="43" name="TextShape 2"/>
          <p:cNvSpPr txBox="1"/>
          <p:nvPr/>
        </p:nvSpPr>
        <p:spPr>
          <a:xfrm>
            <a:off x="1620000" y="1368000"/>
            <a:ext cx="8100000" cy="3288240"/>
          </a:xfrm>
          <a:prstGeom prst="rect">
            <a:avLst/>
          </a:prstGeom>
          <a:noFill/>
          <a:ln>
            <a:noFill/>
          </a:ln>
        </p:spPr>
        <p:txBody>
          <a:bodyPr lIns="0" rIns="0" tIns="0" bIns="0" anchor="ctr">
            <a:noAutofit/>
          </a:bodyPr>
          <a:p>
            <a:pPr algn="ctr"/>
            <a:r>
              <a:rPr b="1" lang="en-US" sz="3200" spc="-1" strike="noStrike">
                <a:latin typeface="Times New Roman"/>
              </a:rPr>
              <a:t>What I have learnt</a:t>
            </a:r>
            <a:endParaRPr b="1" lang="en-US" sz="3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620000" y="457200"/>
            <a:ext cx="8100000" cy="4199040"/>
          </a:xfrm>
          <a:prstGeom prst="rect">
            <a:avLst/>
          </a:prstGeom>
          <a:noFill/>
          <a:ln>
            <a:noFill/>
          </a:ln>
        </p:spPr>
        <p:txBody>
          <a:bodyPr lIns="0" rIns="0" tIns="0" bIns="0">
            <a:normAutofit fontScale="73000"/>
          </a:bodyPr>
          <a:p>
            <a:r>
              <a:rPr b="0" lang="en-US" sz="2400" spc="-1" strike="noStrike" u="dbl">
                <a:solidFill>
                  <a:srgbClr val="050505"/>
                </a:solidFill>
                <a:uFillTx/>
                <a:latin typeface="Arial"/>
              </a:rPr>
              <a:t>What did I learn?</a:t>
            </a:r>
            <a:endParaRPr b="0" lang="en-US" sz="2400" spc="-1" strike="noStrike">
              <a:solidFill>
                <a:srgbClr val="050505"/>
              </a:solidFill>
              <a:latin typeface="Arial"/>
            </a:endParaRPr>
          </a:p>
          <a:p>
            <a:r>
              <a:rPr b="0" lang="en-US" sz="2400" spc="-1" strike="noStrike">
                <a:solidFill>
                  <a:srgbClr val="050505"/>
                </a:solidFill>
                <a:latin typeface="Arial"/>
              </a:rPr>
              <a:t>When I started this course I only knew how to use WORD and power-point not thinking there was a whole lot more information just by using a laptop and WiFi</a:t>
            </a:r>
            <a:endParaRPr b="0" lang="en-US" sz="2400" spc="-1" strike="noStrike">
              <a:solidFill>
                <a:srgbClr val="050505"/>
              </a:solidFill>
              <a:latin typeface="Arial"/>
            </a:endParaRPr>
          </a:p>
          <a:p>
            <a:endParaRPr b="0" lang="en-US" sz="2400" spc="-1" strike="noStrike">
              <a:solidFill>
                <a:srgbClr val="050505"/>
              </a:solidFill>
              <a:latin typeface="Arial"/>
            </a:endParaRPr>
          </a:p>
          <a:p>
            <a:r>
              <a:rPr b="0" lang="en-US" sz="2400" spc="-1" strike="noStrike">
                <a:solidFill>
                  <a:srgbClr val="050505"/>
                </a:solidFill>
                <a:latin typeface="Arial"/>
              </a:rPr>
              <a:t>I started understanding and learning CodeJika where I learnt how to differentiate between </a:t>
            </a:r>
            <a:r>
              <a:rPr b="1" lang="en-US" sz="2400" spc="-1" strike="noStrike">
                <a:solidFill>
                  <a:srgbClr val="050505"/>
                </a:solidFill>
                <a:latin typeface="Arial"/>
              </a:rPr>
              <a:t>HTML</a:t>
            </a:r>
            <a:r>
              <a:rPr b="0" lang="en-US" sz="2400" spc="-1" strike="noStrike">
                <a:solidFill>
                  <a:srgbClr val="050505"/>
                </a:solidFill>
                <a:latin typeface="Arial"/>
              </a:rPr>
              <a:t> and </a:t>
            </a:r>
            <a:r>
              <a:rPr b="1" lang="en-US" sz="2400" spc="-1" strike="noStrike">
                <a:solidFill>
                  <a:srgbClr val="050505"/>
                </a:solidFill>
                <a:latin typeface="Arial"/>
              </a:rPr>
              <a:t>CSS </a:t>
            </a:r>
            <a:r>
              <a:rPr b="0" lang="en-US" sz="2400" spc="-1" strike="noStrike">
                <a:solidFill>
                  <a:srgbClr val="050505"/>
                </a:solidFill>
                <a:latin typeface="Arial"/>
              </a:rPr>
              <a:t>and how they work together.</a:t>
            </a:r>
            <a:endParaRPr b="0" lang="en-US" sz="2400" spc="-1" strike="noStrike">
              <a:solidFill>
                <a:srgbClr val="050505"/>
              </a:solidFill>
              <a:latin typeface="Arial"/>
            </a:endParaRPr>
          </a:p>
          <a:p>
            <a:endParaRPr b="0" lang="en-US" sz="2400" spc="-1" strike="noStrike">
              <a:solidFill>
                <a:srgbClr val="050505"/>
              </a:solidFill>
              <a:latin typeface="Arial"/>
            </a:endParaRPr>
          </a:p>
          <a:p>
            <a:r>
              <a:rPr b="0" lang="en-US" sz="2400" spc="-1" strike="noStrike">
                <a:solidFill>
                  <a:srgbClr val="050505"/>
                </a:solidFill>
                <a:latin typeface="Arial"/>
              </a:rPr>
              <a:t>Become the “Internet's friend” they said so you can learn more about what your are doing and it doesn't matter whether right or wrong someone is here to help as well as google.   </a:t>
            </a:r>
            <a:endParaRPr b="0" lang="en-US" sz="24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How do I feel?</a:t>
            </a:r>
            <a:endParaRPr b="0" lang="en-US" sz="3300" spc="-1" strike="noStrike">
              <a:solidFill>
                <a:srgbClr val="050505"/>
              </a:solidFill>
              <a:latin typeface="Times New Roman"/>
            </a:endParaRPr>
          </a:p>
        </p:txBody>
      </p:sp>
      <p:sp>
        <p:nvSpPr>
          <p:cNvPr id="46"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I feel content as well as eager to learn more about coding and web development.</a:t>
            </a: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Its a 10/10 for me </a:t>
            </a:r>
            <a:endParaRPr b="0" lang="en-US" sz="24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2024-07-25T13:39:37Z</dcterms:created>
  <dc:creator/>
  <dc:description/>
  <dc:language>en-US</dc:language>
  <cp:lastModifiedBy/>
  <dcterms:modified xsi:type="dcterms:W3CDTF">2024-07-25T14:04:05Z</dcterms:modified>
  <cp:revision>2</cp:revision>
  <dc:subject/>
  <dc:title>DNA</dc:title>
</cp:coreProperties>
</file>