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C82A-FDD8-43C9-B905-6A7F74471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BCBF4-9049-4A64-B993-88766EBE1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F7B7-8297-48EE-BC09-64D69011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513A-E009-42AD-BD19-26641BE12F7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86B5D-C811-4B11-BDDA-3F27DF5E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8D99F-C3A4-4042-94C1-08D076E3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D7E6-D682-41C3-8F7E-F2099686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6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5804-6CA3-4AE5-A8AB-41A1B5E2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09475-C743-4CE2-A087-A7574F579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49D2A-C8CA-4B55-90F6-FF5EC9AA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513A-E009-42AD-BD19-26641BE12F7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583E1-D796-4EB9-990B-BA2AF59F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48157-A2B1-4A37-92C1-A279E1A7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D7E6-D682-41C3-8F7E-F2099686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6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A636C4-AE2F-4EA3-8D8F-F05E6C67B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A9C0A-A164-479F-8D16-F398D1A7B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468E2-F2B8-4154-BD86-5A44E726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513A-E009-42AD-BD19-26641BE12F7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ADD68-43A2-4B2A-B904-B7F60EB7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F4370-70D1-4937-8CB1-F6703EDA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D7E6-D682-41C3-8F7E-F2099686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2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1C4A-10F9-4EEE-A322-40582655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7DA3C-5803-4F44-BCBD-5AEDB2D8A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5EB8E-1BFE-440F-A795-0864E355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513A-E009-42AD-BD19-26641BE12F7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02E90-1DCE-4F6B-97D1-A8ABE415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31976-A59C-4C78-ABCE-9CEEECB0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D7E6-D682-41C3-8F7E-F2099686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7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34F9-2E8E-4F0D-9106-2B8E578E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EECF6-E7B2-402C-98EB-B7D0BBA7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8B589-C5C7-49D0-8EF3-FBB14FEF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513A-E009-42AD-BD19-26641BE12F7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05F7E-364A-465A-BD78-DF134BA9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5CC66-D420-4003-B3B9-73D1872C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D7E6-D682-41C3-8F7E-F2099686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7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7948-227C-46DE-9EBA-78CDB1B6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D7273-8516-4B4B-856A-7115989A3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B3706-17FC-4687-8E14-7F3EF25B3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7C011-58DD-4084-B205-E2CB65E2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513A-E009-42AD-BD19-26641BE12F7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F8560-004A-405D-B17B-F3DE390A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560B3-B9A5-4D9A-9B47-04AFB9F5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D7E6-D682-41C3-8F7E-F2099686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3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CE39-CE98-4942-AB94-CFAF5DBBD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700DB-520B-425D-913D-5B94F79AF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E5E0B-AF4C-4173-ADAD-75D15991F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61D85-0052-4F17-9C14-4DFA09218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52CEF-B35E-42A7-8047-F8D2EE2B5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B9A91-031B-481C-AC60-67630231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513A-E009-42AD-BD19-26641BE12F7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E2228-5F2D-470E-9AB8-AE617B2F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25414F-0E9F-476F-9EC5-C32E7B45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D7E6-D682-41C3-8F7E-F2099686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3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2E40-FF3E-4C98-B0A8-04310127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5E89-FEFF-4FC1-B67F-84A75ABC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513A-E009-42AD-BD19-26641BE12F7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3A078-77D4-4867-B535-2D7CA2DF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399F2-F3FC-40F9-BD44-FAB452DD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D7E6-D682-41C3-8F7E-F2099686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7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831DF-DF79-4B96-AECA-2DD75A07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513A-E009-42AD-BD19-26641BE12F7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FA3C6-092E-4C6E-B12D-90C256E3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6A21D-F6B4-4E22-AD13-88436599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D7E6-D682-41C3-8F7E-F2099686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6B44-7E89-493A-9B4B-6E02D2AA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B2E0A-7163-4CF3-B988-888D03FEE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08CCE-AB28-4A94-8A58-BC14131BE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81C39-9F88-4FE4-B977-1894DB4D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513A-E009-42AD-BD19-26641BE12F7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00B0E-F2FC-4E51-AEB7-4FE63D45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A8E09-4FCB-4D34-8FEA-16226CAF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D7E6-D682-41C3-8F7E-F2099686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1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900-3344-4433-AA77-3BC939224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B0C0D-7623-4F32-A6EF-51326DE32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9C9E7-98B5-4FF1-BAAC-54D45D86E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35E0E-7900-424E-8F43-A76C0D48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513A-E009-42AD-BD19-26641BE12F7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49702-913E-4F85-B88D-7B50B722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4B7C2-693D-47EB-A5C0-4DEFA855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D7E6-D682-41C3-8F7E-F2099686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D5FA0-E0BD-4B96-8F49-2A7B813F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1E99D-3140-49C9-9740-B4224D4B0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58C72-10D9-4092-BEDD-A71430DE3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0513A-E009-42AD-BD19-26641BE12F7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F9B3C-2078-42D3-9E53-A8CCD5EDF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86D51-0C99-4B0B-9FFB-A19AF1D5F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ED7E6-D682-41C3-8F7E-F2099686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2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8A7B01-F3B8-47D7-A9A8-7B94EB057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170" y="1476375"/>
            <a:ext cx="718566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1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Ntuthuko Mbele</dc:creator>
  <cp:lastModifiedBy>Ntuthuko Mbele</cp:lastModifiedBy>
  <cp:revision>1</cp:revision>
  <dcterms:created xsi:type="dcterms:W3CDTF">2020-08-26T09:20:12Z</dcterms:created>
  <dcterms:modified xsi:type="dcterms:W3CDTF">2020-08-26T09:26:34Z</dcterms:modified>
</cp:coreProperties>
</file>