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D6DD3-4C6E-4A19-91B2-ED299C15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6CE135-62D7-4934-8150-776DB918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3F804-2A02-4826-9C02-94E4529F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5BE12-7C1B-43C4-8960-A4221F92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F706-9B3F-4E06-AA13-90A5B3EC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1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5BE4-4004-4749-8CAC-56A0221D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82EB6-F417-46F1-813E-2E8C68EB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B8A0C-4D66-4AA4-8DC7-662367C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F356A-589A-4CD8-9485-59415F4A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DE315-C0FF-4821-94D3-C9BB3C4F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5B5EAE-1FBE-4E3E-AF70-ADE904DA2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13EFB-0DD0-4605-B195-CF70DB1F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3AEF-B1EC-4131-8DD8-AEF748A0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5798A-A7BB-4496-BF80-AF33B5B3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5BC7B-6820-48B9-BDAE-26853047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3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6425C-8169-4939-902D-DE562BDA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C8AC3-60D3-420C-BB22-75F79A81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167D4-069B-481D-BEA3-00AACAAF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338D2-914E-4B75-AB0B-141B3FE8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BA5A7-4DA4-4B64-BEC1-E1A6B55F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8C9C-E723-4397-84F2-4AC9B318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2CB83-64D8-4F21-A7BF-30C24218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353DF-CE84-4381-A16C-C91D89D1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25266-FBAC-46D1-A768-D148D816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A45DC-6FA5-4FC4-A350-7785DC6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8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0D67E-660A-480E-9C26-90066D00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2EDA5-0B3B-4139-BF04-BDA649052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EB198-1E38-4112-A25C-B7552877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A89A7-016B-4070-A65E-3F89222F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A3B06-5428-46C4-A2D1-E181FBDF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A082E-C946-4A4A-A5FE-028A117D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7B44D-5207-455A-88C7-DC67F1D8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01B9B-538F-4C8D-B15D-87A52862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0BB5A-13C5-4246-9F4A-C82FB140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88354-7873-41E9-BFC4-11ACDABA1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5C39FD-0290-44A0-9CF9-74FEF0A77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B37592-1DB9-4B95-B4E5-AA8719F8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3008A6-B3E7-4BED-BC28-761F1557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119C0-5B2D-4BA8-8A75-C851222E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8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9B346-350B-4E8F-91F3-BB3A20F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40BDAF-CBD0-45B0-B637-5FB95AE1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BDAC8-AF40-4E9F-9404-BAB3E0E7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3DE33-137E-4EC6-83BC-567A5441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6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F116C4-0278-491D-A382-14DA06B4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DDA64-4D9B-4E43-9A0D-8D12AAC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327ED-D6F7-46B5-B786-E13BD5FA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5736D-4671-47A6-B373-0868575F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B0329-DD0C-4E38-AD80-7BA70276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4902A-4CF3-49A0-852F-EF2E4241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E4E2A-C780-466E-84F5-CC8123DB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0DB33-F65A-4CE8-9F7F-5D2E9373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51726-D912-42FB-9BFA-889F5618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5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AD39B-FBC3-4485-8DDE-BD7EF11E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C9BAD-41C0-4967-BF37-1C826C068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9BF43-92FB-42C3-B3D1-684109D16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167A2-29FE-4928-AD6C-ED7E832C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3831E-7954-46EA-A634-E597751A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0AC80-7FEB-41EE-9329-8DD34866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4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A388F-14B8-43C7-988D-00B01AF5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36D87-0FF5-4589-B856-20D29C57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00E81-CABB-4435-9406-55CA941A1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38A8-4716-42D7-8B1F-018340C857F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4FF2A-D3AB-43AA-BE08-970126939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081F3-B3D0-4556-8BE3-BDD87CFB8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EC44-8C0B-4830-9A18-B23578F82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8DC7A2-771B-4909-BB5D-A558F3B1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18" y="0"/>
            <a:ext cx="10170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6F7327-EC80-4420-884A-444FF022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2868930"/>
            <a:ext cx="1088136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2021-07-11T10:21:40Z</dcterms:created>
  <dcterms:modified xsi:type="dcterms:W3CDTF">2021-07-11T10:43:50Z</dcterms:modified>
</cp:coreProperties>
</file>