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B4011-55DA-409E-9B6F-2981CD577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4FCB5B-3811-47CA-85BD-24D641A46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A1573-5500-46F6-9BD3-3B7D951C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4793-DDCE-40C6-9B70-BD3E519D8A3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6376-1163-47F6-9846-343EB5FA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C55DF-103B-42E5-B554-84CA137E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423-BA67-47A0-B939-FD3C7419B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5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88F56-E529-4DFB-AE0B-11CF69D4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BA6068-0D5D-417B-B42A-FD654AAED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C705D-4ABB-47AF-931B-2B2843A1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4793-DDCE-40C6-9B70-BD3E519D8A3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C8321-E35C-40FD-890D-0CA3481C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687BF-EDDB-4AF8-A6D8-AE1DB693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423-BA67-47A0-B939-FD3C7419B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4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D10842-2719-462E-B485-061D0FEC3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F19A6B-104D-4E0C-86A4-EE5A67FE8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8B7A3-4D1F-4111-AB2C-AD8BF5A7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4793-DDCE-40C6-9B70-BD3E519D8A3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DA4FF-9654-4576-AB6C-6CF08C15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B3577-F071-4C70-B2E3-1D14D994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423-BA67-47A0-B939-FD3C7419B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1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20AE3-51D0-41B0-A07B-C5C589AD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6FEF4-75C2-408E-8D0B-9AACAD1E1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88B77-D343-45DE-9D61-576E95F7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4793-DDCE-40C6-9B70-BD3E519D8A3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0CCE9-79B2-4413-910D-7AC74E0E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4D553-A651-4241-BDE9-1E9038E5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423-BA67-47A0-B939-FD3C7419B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1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8943A-5E8A-45D4-969D-188877E5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2557AB-4362-43B3-8752-D24F51555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ED840-B0A7-46AA-9B7B-F4B3027D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4793-DDCE-40C6-9B70-BD3E519D8A3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5E81E-34E1-42A0-834C-22897E78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BCE76-7E09-4110-89BC-29A34645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423-BA67-47A0-B939-FD3C7419B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26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FFA28-414F-4C5E-BE80-ABAF794A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109A2-8E05-4F05-8F5D-6052806C2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450CF5-7BB6-4547-81C6-E47CABD15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6312E-9C28-4BE5-8841-BB2DD025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4793-DDCE-40C6-9B70-BD3E519D8A3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BBBCB5-E276-46F0-B602-62BC4926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9C446A-049C-497D-A05A-2556EAD6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423-BA67-47A0-B939-FD3C7419B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5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E2764-F3F3-4C7F-A862-B8BE659E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BDFC4-489A-4F17-A304-5AA558A4F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2D2B4E-341D-4991-A174-0F889A709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D4E529-6E55-4930-A497-6B5E98F32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5DC671-6810-4F04-89FB-CCDEE7585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6BEAD7-673B-44CB-A5E7-03098788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4793-DDCE-40C6-9B70-BD3E519D8A3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BFBD8A-7583-41E9-95F5-F31FB015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92A75E-7A79-40E1-A3B9-F71D8D53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423-BA67-47A0-B939-FD3C7419B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1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B09F9-ED7A-4A48-901F-BA1AE9DA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75FF81-CA6D-413C-BCB6-8BE453D6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4793-DDCE-40C6-9B70-BD3E519D8A3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B07578-92E3-414A-ACE5-2354EE31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00A0BD-02D8-4EF5-8E88-1DF69DD8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423-BA67-47A0-B939-FD3C7419B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6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1FFB06-FCD8-4ABF-9959-179D1616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4793-DDCE-40C6-9B70-BD3E519D8A3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37FF16-C316-4220-B161-9465F4E1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AC4B5C-B871-4C84-A035-22C56A2D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423-BA67-47A0-B939-FD3C7419B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83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0C0D1-52B6-4D7F-A3F1-A6A474B0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ECE87-DA0B-4BE5-B49C-F93C17FB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0C46E1-8873-4195-9858-4F5EE7491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C8C0F4-4EE1-4874-BCDC-329F0D04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4793-DDCE-40C6-9B70-BD3E519D8A3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A14683-31EA-4AA4-A816-C5366AB4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DBFAC-946C-4591-925C-E9BEEF75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423-BA67-47A0-B939-FD3C7419B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8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676C3-FCDC-426C-BC97-72BAE96F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A412B8-0FF5-4511-96E8-564B4C7B4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F47A6E-6347-42DA-AA43-B51C84C0D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2B8921-82DE-4E0D-A0A9-FBB955D5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4793-DDCE-40C6-9B70-BD3E519D8A3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FE02B8-C515-4C1F-8DF3-E5D06364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172FFD-73F0-4664-9A33-A88C0B49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423-BA67-47A0-B939-FD3C7419B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1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D63C1E-6D25-4918-92C1-25F5E4B3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FF4E4-6FCE-4F19-875A-FDEDD6BAE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4A895-1B84-45F2-820C-226B9CB73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F4793-DDCE-40C6-9B70-BD3E519D8A3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E817B-F662-4C60-9DDF-6036AF9E6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7B660-BFA1-4EAF-A96E-8E08C88F8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47423-BA67-47A0-B939-FD3C7419B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0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957871-0F7B-48FD-85B0-4CBCC7AAE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452437"/>
            <a:ext cx="71247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8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22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周万川</dc:creator>
  <cp:lastModifiedBy>周万川</cp:lastModifiedBy>
  <cp:revision>4</cp:revision>
  <dcterms:created xsi:type="dcterms:W3CDTF">2021-09-09T14:36:51Z</dcterms:created>
  <dcterms:modified xsi:type="dcterms:W3CDTF">2021-09-09T15:03:00Z</dcterms:modified>
</cp:coreProperties>
</file>