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D4F7-9744-4021-B915-DEC3595F2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TimekeeperWPF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00219-0D1E-4FFD-B5EF-158FABA7C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9EFF56-0331-4D43-82D9-D1FB4A50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it in action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BDA6F8-7B8B-483E-B42F-363F50F4D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5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59DB0-10E1-4BDF-95E0-685A8405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TimekeeperWPF</a:t>
            </a:r>
            <a:endParaRPr lang="en-US" dirty="0"/>
          </a:p>
        </p:txBody>
      </p:sp>
      <p:pic>
        <p:nvPicPr>
          <p:cNvPr id="1026" name="Picture 2" descr="https://puu.sh/xKyHe/fdbeca9261.png">
            <a:extLst>
              <a:ext uri="{FF2B5EF4-FFF2-40B4-BE49-F238E27FC236}">
                <a16:creationId xmlns:a16="http://schemas.microsoft.com/office/drawing/2014/main" id="{74BBE098-BA40-4D18-98B7-983CA18755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3" y="2052638"/>
            <a:ext cx="5594349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27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0905-16E2-4B5F-812B-6376D73C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6DBA-DDEE-45FD-ACFA-87401D03B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To expand my portfolio </a:t>
            </a:r>
          </a:p>
          <a:p>
            <a:pPr lvl="1"/>
            <a:r>
              <a:rPr lang="en-US" dirty="0"/>
              <a:t>To create something I need</a:t>
            </a:r>
          </a:p>
          <a:p>
            <a:r>
              <a:rPr lang="en-US" dirty="0"/>
              <a:t>Technology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Planned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5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B311-D4B1-428C-99C9-D24C4B9E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2A89-CD07-405E-B217-D31F4F2C6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Framework</a:t>
            </a:r>
          </a:p>
          <a:p>
            <a:r>
              <a:rPr lang="en-US" dirty="0"/>
              <a:t>Windows Presentation Foundation (WPF)</a:t>
            </a:r>
          </a:p>
          <a:p>
            <a:r>
              <a:rPr lang="en-US" dirty="0"/>
              <a:t>SQL Server</a:t>
            </a:r>
          </a:p>
          <a:p>
            <a:pPr lvl="1"/>
            <a:r>
              <a:rPr lang="en-US" dirty="0"/>
              <a:t>As the data store</a:t>
            </a:r>
          </a:p>
          <a:p>
            <a:r>
              <a:rPr lang="en-US" dirty="0"/>
              <a:t>Entity Framework (EF) ORM</a:t>
            </a:r>
          </a:p>
          <a:p>
            <a:pPr lvl="1"/>
            <a:r>
              <a:rPr lang="en-US" dirty="0"/>
              <a:t>To interact with the data as POCOS</a:t>
            </a:r>
          </a:p>
          <a:p>
            <a:r>
              <a:rPr lang="en-US" dirty="0"/>
              <a:t>Git</a:t>
            </a:r>
          </a:p>
          <a:p>
            <a:pPr lvl="1"/>
            <a:r>
              <a:rPr lang="en-US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70347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828A-F385-478B-81E6-918C4543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MVVM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0B985-40B6-47DF-AE82-555EAB9A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Maintainability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The data</a:t>
            </a:r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What you see</a:t>
            </a:r>
          </a:p>
          <a:p>
            <a:r>
              <a:rPr lang="en-US" dirty="0" err="1"/>
              <a:t>ViewModel</a:t>
            </a:r>
            <a:endParaRPr lang="en-US" dirty="0"/>
          </a:p>
          <a:p>
            <a:pPr lvl="1"/>
            <a:r>
              <a:rPr lang="en-US" dirty="0"/>
              <a:t>The program logic</a:t>
            </a:r>
          </a:p>
        </p:txBody>
      </p:sp>
    </p:spTree>
    <p:extLst>
      <p:ext uri="{BB962C8B-B14F-4D97-AF65-F5344CB8AC3E}">
        <p14:creationId xmlns:p14="http://schemas.microsoft.com/office/powerpoint/2010/main" val="244765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F5F5-61EA-4865-B1DD-79DCEFB4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EEF03-965C-4F90-95BE-DC77431A7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user to easily keep track of tasks they’ve done </a:t>
            </a:r>
          </a:p>
          <a:p>
            <a:r>
              <a:rPr lang="en-US" dirty="0"/>
              <a:t>Take Notes</a:t>
            </a:r>
          </a:p>
          <a:p>
            <a:r>
              <a:rPr lang="en-US" dirty="0"/>
              <a:t>Displays Notes and Tasks on a Calendar View</a:t>
            </a:r>
          </a:p>
          <a:p>
            <a:r>
              <a:rPr lang="en-US" dirty="0"/>
              <a:t>At a glance you can determine how your time was spent</a:t>
            </a:r>
          </a:p>
        </p:txBody>
      </p:sp>
    </p:spTree>
    <p:extLst>
      <p:ext uri="{BB962C8B-B14F-4D97-AF65-F5344CB8AC3E}">
        <p14:creationId xmlns:p14="http://schemas.microsoft.com/office/powerpoint/2010/main" val="221163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D3D0-727A-4AAA-ABBE-EC727F7A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DB167-D9A6-4696-ABD6-C628E9905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Coded with high usage of object-oriented design </a:t>
            </a:r>
          </a:p>
          <a:p>
            <a:pPr lvl="1"/>
            <a:r>
              <a:rPr lang="en-US" dirty="0"/>
              <a:t>To promote clean code</a:t>
            </a:r>
          </a:p>
          <a:p>
            <a:pPr lvl="1"/>
            <a:r>
              <a:rPr lang="en-US" dirty="0"/>
              <a:t>Maintainability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Reusability</a:t>
            </a:r>
          </a:p>
          <a:p>
            <a:pPr lvl="1"/>
            <a:r>
              <a:rPr lang="en-US" dirty="0"/>
              <a:t>Rich inheritance trees</a:t>
            </a:r>
          </a:p>
          <a:p>
            <a:r>
              <a:rPr lang="en-US" dirty="0"/>
              <a:t>24 Views</a:t>
            </a:r>
          </a:p>
          <a:p>
            <a:r>
              <a:rPr lang="en-US" dirty="0"/>
              <a:t>Typically 1 </a:t>
            </a:r>
            <a:r>
              <a:rPr lang="en-US" dirty="0" err="1"/>
              <a:t>ViewModel</a:t>
            </a:r>
            <a:r>
              <a:rPr lang="en-US" dirty="0"/>
              <a:t> for each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8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CB72-AC82-418B-9787-7FCF42DA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AFEA-32E9-4C1B-B0B8-EBD024DE8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  <a:p>
            <a:r>
              <a:rPr lang="en-US" dirty="0"/>
              <a:t>Validations and Notifications</a:t>
            </a:r>
          </a:p>
          <a:p>
            <a:r>
              <a:rPr lang="en-US" dirty="0"/>
              <a:t>Custom Commands</a:t>
            </a:r>
          </a:p>
          <a:p>
            <a:r>
              <a:rPr lang="en-US" dirty="0"/>
              <a:t>Custom Controls</a:t>
            </a:r>
          </a:p>
          <a:p>
            <a:r>
              <a:rPr lang="en-US" dirty="0"/>
              <a:t>Custom Panels</a:t>
            </a:r>
          </a:p>
          <a:p>
            <a:r>
              <a:rPr lang="en-US" dirty="0"/>
              <a:t>Generous usage of Bindings</a:t>
            </a:r>
          </a:p>
          <a:p>
            <a:r>
              <a:rPr lang="en-US" dirty="0"/>
              <a:t>Styles, Templates, Themes</a:t>
            </a:r>
          </a:p>
          <a:p>
            <a:r>
              <a:rPr lang="en-US" dirty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59732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44C2-790E-433A-8A8E-F9D54201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8D89-7323-4371-9341-5EF0D2DEF1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Many plans in the works</a:t>
            </a:r>
          </a:p>
          <a:p>
            <a:r>
              <a:rPr lang="en-US" dirty="0"/>
              <a:t>Automated planner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Future Tasks </a:t>
            </a:r>
          </a:p>
          <a:p>
            <a:r>
              <a:rPr lang="en-US" dirty="0"/>
              <a:t>Suggestions</a:t>
            </a:r>
          </a:p>
          <a:p>
            <a:r>
              <a:rPr lang="en-US" dirty="0"/>
              <a:t>Filters</a:t>
            </a:r>
          </a:p>
          <a:p>
            <a:r>
              <a:rPr lang="en-US" dirty="0"/>
              <a:t>More themes</a:t>
            </a:r>
          </a:p>
          <a:p>
            <a:r>
              <a:rPr lang="en-US" dirty="0"/>
              <a:t>Graphs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56B74-0142-4135-AE25-F2FBCA3F02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Performance improvements</a:t>
            </a:r>
          </a:p>
          <a:p>
            <a:r>
              <a:rPr lang="en-US" dirty="0"/>
              <a:t>Continuous View</a:t>
            </a:r>
          </a:p>
          <a:p>
            <a:r>
              <a:rPr lang="en-US" dirty="0"/>
              <a:t>Simultaneous tasks</a:t>
            </a:r>
          </a:p>
          <a:p>
            <a:r>
              <a:rPr lang="en-US" dirty="0"/>
              <a:t>Collisions</a:t>
            </a:r>
          </a:p>
          <a:p>
            <a:r>
              <a:rPr lang="en-US" dirty="0"/>
              <a:t>States</a:t>
            </a:r>
          </a:p>
          <a:p>
            <a:r>
              <a:rPr lang="en-US" dirty="0"/>
              <a:t>Usability improvements</a:t>
            </a:r>
          </a:p>
          <a:p>
            <a:pPr lvl="1"/>
            <a:r>
              <a:rPr lang="en-US" dirty="0"/>
              <a:t>Right click menu</a:t>
            </a:r>
          </a:p>
          <a:p>
            <a:pPr lvl="1"/>
            <a:r>
              <a:rPr lang="en-US" dirty="0"/>
              <a:t>Edit from week View</a:t>
            </a:r>
          </a:p>
        </p:txBody>
      </p:sp>
    </p:spTree>
    <p:extLst>
      <p:ext uri="{BB962C8B-B14F-4D97-AF65-F5344CB8AC3E}">
        <p14:creationId xmlns:p14="http://schemas.microsoft.com/office/powerpoint/2010/main" val="938303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242</TotalTime>
  <Words>189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TimekeeperWPF</vt:lpstr>
      <vt:lpstr>TimekeeperWPF</vt:lpstr>
      <vt:lpstr>In this talk</vt:lpstr>
      <vt:lpstr>Technology</vt:lpstr>
      <vt:lpstr>The MVVM Pattern</vt:lpstr>
      <vt:lpstr>What it does</vt:lpstr>
      <vt:lpstr>Features</vt:lpstr>
      <vt:lpstr>Features</vt:lpstr>
      <vt:lpstr>Future Plans</vt:lpstr>
      <vt:lpstr>Let’s see it in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TimekeeperWPF</dc:title>
  <dc:creator>Cody Neuburger</dc:creator>
  <cp:lastModifiedBy>Cody Neuburger</cp:lastModifiedBy>
  <cp:revision>6</cp:revision>
  <dcterms:created xsi:type="dcterms:W3CDTF">2017-09-28T00:37:19Z</dcterms:created>
  <dcterms:modified xsi:type="dcterms:W3CDTF">2017-09-28T04:39:26Z</dcterms:modified>
</cp:coreProperties>
</file>