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14" y="-37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9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8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7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9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6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42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49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3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Машинное обучение и большие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Задание чемпионата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955830"/>
            <a:ext cx="10545125" cy="11422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3573016"/>
            <a:ext cx="10401109" cy="4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Сессия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00" y="1844824"/>
            <a:ext cx="924902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2656"/>
            <a:ext cx="9579348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332656"/>
            <a:ext cx="7920880" cy="63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39" y="240364"/>
            <a:ext cx="9019005" cy="25405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59" y="2564904"/>
            <a:ext cx="877508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692696"/>
            <a:ext cx="914348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908720"/>
            <a:ext cx="697734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484784"/>
            <a:ext cx="1056985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700808"/>
            <a:ext cx="10569856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символом Пи (широкоэкранный формат)</Template>
  <TotalTime>411</TotalTime>
  <Words>18</Words>
  <Application>Microsoft Office PowerPoint</Application>
  <PresentationFormat>Произвольный</PresentationFormat>
  <Paragraphs>12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Euphemia</vt:lpstr>
      <vt:lpstr>Математика 16 х 9</vt:lpstr>
      <vt:lpstr>Машинное обучение и большие данные</vt:lpstr>
      <vt:lpstr>Сессия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и большие данные</dc:title>
  <dc:creator>Учетная запись Майкрософт</dc:creator>
  <cp:lastModifiedBy>Учетная запись Майкрософт</cp:lastModifiedBy>
  <cp:revision>4</cp:revision>
  <dcterms:created xsi:type="dcterms:W3CDTF">2023-03-01T13:56:32Z</dcterms:created>
  <dcterms:modified xsi:type="dcterms:W3CDTF">2023-03-01T20:48:10Z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