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DE7B1E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4648" autoAdjust="0"/>
  </p:normalViewPr>
  <p:slideViewPr>
    <p:cSldViewPr>
      <p:cViewPr varScale="1">
        <p:scale>
          <a:sx n="86" d="100"/>
          <a:sy n="86" d="100"/>
        </p:scale>
        <p:origin x="17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66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CE2A13A-2852-41B3-AD68-15C80475E3D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160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412875"/>
            <a:ext cx="3024187" cy="14398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652963"/>
            <a:ext cx="1655763" cy="10080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45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62713" y="1052513"/>
            <a:ext cx="1854200" cy="51831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00113" y="1052513"/>
            <a:ext cx="5410200" cy="51831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72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6BABA-D8D9-44AC-A063-56A0C090F36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60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5867F-DBC9-462A-9931-2632D52001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4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C2FF9-E068-40E2-AC59-6A813F63B41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778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AF50B-16FA-4EAD-871C-D22D800DED2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31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15B61-4175-4747-A199-B65049970BF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38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39626-2506-479E-ACF7-3E0B05EECC8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837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50E4D-F1D5-450F-8C73-2EE87444306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15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9A95F-8B46-4F4B-A7FC-54B2B4C3C47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88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599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00F78-4E7E-423D-A7A1-CEE7D3393B8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66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2BD82-1BBF-42BF-B000-7D21C23F717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669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AA98D-DF69-4B6A-A234-00CB6B350B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54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5455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00113" y="2205038"/>
            <a:ext cx="3632200" cy="403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4713" y="2205038"/>
            <a:ext cx="3632200" cy="403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66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98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4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2827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3682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0525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205038"/>
            <a:ext cx="7416800" cy="403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4B110ABB-F99A-4B53-9EFB-90F3706D51F8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B6B6B"/>
          </a:solidFill>
          <a:latin typeface="Dosis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-24006" y="1340768"/>
            <a:ext cx="4392488" cy="1368425"/>
          </a:xfrm>
        </p:spPr>
        <p:txBody>
          <a:bodyPr/>
          <a:lstStyle/>
          <a:p>
            <a:r>
              <a:rPr lang="en-US" sz="4800" dirty="0" smtClean="0"/>
              <a:t>Báo Cáo</a:t>
            </a:r>
            <a:br>
              <a:rPr lang="en-US" sz="4800" dirty="0" smtClean="0"/>
            </a:br>
            <a:r>
              <a:rPr lang="en-US" sz="4800" dirty="0" smtClean="0"/>
              <a:t>Lập trình mạng</a:t>
            </a:r>
            <a:endParaRPr 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868863"/>
            <a:ext cx="1872506" cy="792162"/>
          </a:xfrm>
        </p:spPr>
        <p:txBody>
          <a:bodyPr/>
          <a:lstStyle/>
          <a:p>
            <a:r>
              <a:rPr lang="en-US" dirty="0" smtClean="0"/>
              <a:t>Đề tài: Xây Dựng Hệ thống Chat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1125538"/>
            <a:ext cx="5254476" cy="649287"/>
          </a:xfrm>
        </p:spPr>
        <p:txBody>
          <a:bodyPr/>
          <a:lstStyle/>
          <a:p>
            <a:r>
              <a:rPr lang="en-US" dirty="0"/>
              <a:t>Xây dựng hệ thống chat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2819400"/>
            <a:ext cx="4152900" cy="40386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012160" y="2924944"/>
            <a:ext cx="2938780" cy="3257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600" y="22768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Giao Diện của chương trình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6256" y="22768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04813"/>
            <a:ext cx="6707188" cy="850900"/>
          </a:xfrm>
        </p:spPr>
        <p:txBody>
          <a:bodyPr/>
          <a:lstStyle/>
          <a:p>
            <a:r>
              <a:rPr lang="en-US" b="1" dirty="0"/>
              <a:t>Tính năng</a:t>
            </a:r>
            <a:r>
              <a:rPr lang="en-US" dirty="0"/>
              <a:t>: 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557338"/>
            <a:ext cx="6778625" cy="5111750"/>
          </a:xfrm>
        </p:spPr>
        <p:txBody>
          <a:bodyPr/>
          <a:lstStyle/>
          <a:p>
            <a:pPr lvl="0"/>
            <a:r>
              <a:rPr lang="en-US" dirty="0" smtClean="0"/>
              <a:t>Thực </a:t>
            </a:r>
            <a:r>
              <a:rPr lang="en-US" dirty="0"/>
              <a:t>hiện việc chat, giao tiếp giữa các user với nhau.</a:t>
            </a:r>
          </a:p>
          <a:p>
            <a:pPr lvl="0"/>
            <a:r>
              <a:rPr lang="en-US" dirty="0"/>
              <a:t>Lưu lịch sử </a:t>
            </a:r>
            <a:r>
              <a:rPr lang="en-US" dirty="0" smtClean="0"/>
              <a:t>chat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8175" y="2488648"/>
            <a:ext cx="6520606" cy="4369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04813"/>
            <a:ext cx="6707188" cy="850900"/>
          </a:xfrm>
        </p:spPr>
        <p:txBody>
          <a:bodyPr/>
          <a:lstStyle/>
          <a:p>
            <a:r>
              <a:rPr lang="en-US" b="1" dirty="0"/>
              <a:t>Công nghệ sử dụng</a:t>
            </a:r>
            <a:r>
              <a:rPr lang="en-US" dirty="0"/>
              <a:t>: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3848" y="1586959"/>
            <a:ext cx="1727721" cy="5035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/>
              <a:t>Swing</a:t>
            </a:r>
          </a:p>
          <a:p>
            <a:pPr lvl="0"/>
            <a:endParaRPr lang="en-US" dirty="0"/>
          </a:p>
        </p:txBody>
      </p:sp>
      <p:pic>
        <p:nvPicPr>
          <p:cNvPr id="2050" name="Picture 2" descr="XAMPP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652" y="2780928"/>
            <a:ext cx="2212976" cy="224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42476" y="1557338"/>
            <a:ext cx="2094152" cy="53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B6B6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B6B6B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B6B6B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B6B6B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B6B6B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B6B6B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B6B6B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B6B6B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B6B6B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0" kern="0" dirty="0" smtClean="0"/>
              <a:t>MySQL (Xampp)</a:t>
            </a:r>
          </a:p>
        </p:txBody>
      </p:sp>
      <p:pic>
        <p:nvPicPr>
          <p:cNvPr id="2052" name="Picture 4" descr="Làm Một Máy Tính Đơn Giản Bằng Java S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974" y="2396439"/>
            <a:ext cx="393382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0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04813"/>
            <a:ext cx="6707188" cy="850900"/>
          </a:xfrm>
        </p:spPr>
        <p:txBody>
          <a:bodyPr/>
          <a:lstStyle/>
          <a:p>
            <a:r>
              <a:rPr lang="en-US" b="1" dirty="0"/>
              <a:t>Ý tưởng: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8175" y="1600200"/>
            <a:ext cx="6707188" cy="49251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Sử dụng 1 server để tiếp nhận các tin nhắn cũng như quản lý thông tin người dùng người dùng chat với nhau thông qua server.</a:t>
            </a: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864" y="2660733"/>
            <a:ext cx="3502025" cy="38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32643" y="332656"/>
            <a:ext cx="7416353" cy="850900"/>
          </a:xfrm>
        </p:spPr>
        <p:txBody>
          <a:bodyPr/>
          <a:lstStyle/>
          <a:p>
            <a:r>
              <a:rPr lang="en-US" b="1" dirty="0"/>
              <a:t>Một số hình ảnh về chương trình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02862" y="2924944"/>
            <a:ext cx="3637957" cy="354377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537087" y="2924944"/>
            <a:ext cx="3542434" cy="36520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1856982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Người dùng đăng ký thành công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185698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 mới tạo được đăng nhập</a:t>
            </a:r>
          </a:p>
        </p:txBody>
      </p:sp>
    </p:spTree>
    <p:extLst>
      <p:ext uri="{BB962C8B-B14F-4D97-AF65-F5344CB8AC3E}">
        <p14:creationId xmlns:p14="http://schemas.microsoft.com/office/powerpoint/2010/main" val="38213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32643" y="332656"/>
            <a:ext cx="7416353" cy="850900"/>
          </a:xfrm>
        </p:spPr>
        <p:txBody>
          <a:bodyPr/>
          <a:lstStyle/>
          <a:p>
            <a:r>
              <a:rPr lang="en-US" b="1" dirty="0"/>
              <a:t>Một số hình ảnh về chương trình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168491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Việc giao tiếp giữa các người dùng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78309" y="2348880"/>
            <a:ext cx="7325020" cy="38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32643" y="332656"/>
            <a:ext cx="7416353" cy="850900"/>
          </a:xfrm>
        </p:spPr>
        <p:txBody>
          <a:bodyPr/>
          <a:lstStyle/>
          <a:p>
            <a:r>
              <a:rPr lang="en-US" b="1" dirty="0"/>
              <a:t>Một số hình ảnh về chương trình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168491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quản lý các thông tin của người dùng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91880" y="2555612"/>
            <a:ext cx="3502025" cy="38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104</TotalTime>
  <Words>131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Dosis</vt:lpstr>
      <vt:lpstr>template</vt:lpstr>
      <vt:lpstr>Custom Design</vt:lpstr>
      <vt:lpstr>Báo Cáo Lập trình mạng</vt:lpstr>
      <vt:lpstr>Xây dựng hệ thống chat</vt:lpstr>
      <vt:lpstr>Tính năng: </vt:lpstr>
      <vt:lpstr>Công nghệ sử dụng:</vt:lpstr>
      <vt:lpstr>Ý tưởng:</vt:lpstr>
      <vt:lpstr>Một số hình ảnh về chương trình</vt:lpstr>
      <vt:lpstr>Một số hình ảnh về chương trình</vt:lpstr>
      <vt:lpstr>Một số hình ảnh về chương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NuS</cp:lastModifiedBy>
  <cp:revision>42</cp:revision>
  <dcterms:created xsi:type="dcterms:W3CDTF">2013-06-24T09:29:37Z</dcterms:created>
  <dcterms:modified xsi:type="dcterms:W3CDTF">2022-11-24T01:49:35Z</dcterms:modified>
</cp:coreProperties>
</file>