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>
        <p:scale>
          <a:sx n="99" d="100"/>
          <a:sy n="99" d="100"/>
        </p:scale>
        <p:origin x="276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5896" y="1083174"/>
            <a:ext cx="8623663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5896" y="3562849"/>
            <a:ext cx="862366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6" y="1709738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896" y="4589463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5897" y="1825625"/>
            <a:ext cx="420624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1880" y="1825625"/>
            <a:ext cx="429768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352062"/>
            <a:ext cx="8623663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894" y="1668100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5895" y="2492012"/>
            <a:ext cx="438912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02583" y="1668100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02583" y="2492012"/>
            <a:ext cx="411697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8548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5897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457200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09852" y="457200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5897" y="2057400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5897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897" y="1841862"/>
            <a:ext cx="8623663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5897" y="6356349"/>
            <a:ext cx="218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9853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15647" y="6356350"/>
            <a:ext cx="1903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BẢN BÁO CÁO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18072" y="3562849"/>
            <a:ext cx="9573928" cy="1655762"/>
          </a:xfrm>
        </p:spPr>
        <p:txBody>
          <a:bodyPr/>
          <a:lstStyle/>
          <a:p>
            <a:r>
              <a:rPr lang="vi-VN" dirty="0" smtClean="0"/>
              <a:t> </a:t>
            </a:r>
            <a:r>
              <a:rPr lang="vi-VN" dirty="0"/>
              <a:t>chương trình quản lý danh sách hoá đơn tiền điện của khách hàng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979821" y="625643"/>
            <a:ext cx="9033575" cy="508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6" y="282622"/>
            <a:ext cx="8623663" cy="1325563"/>
          </a:xfrm>
        </p:spPr>
        <p:txBody>
          <a:bodyPr/>
          <a:lstStyle/>
          <a:p>
            <a:pPr algn="l"/>
            <a:r>
              <a:rPr lang="en-US" dirty="0"/>
              <a:t>1.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5896" y="1206595"/>
            <a:ext cx="8623663" cy="235475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 </a:t>
            </a:r>
            <a:r>
              <a:rPr lang="en-US" sz="2000" dirty="0" err="1"/>
              <a:t>Lớp</a:t>
            </a:r>
            <a:r>
              <a:rPr lang="en-US" sz="2000" dirty="0"/>
              <a:t> </a:t>
            </a:r>
            <a:r>
              <a:rPr lang="en-US" sz="2000" dirty="0" err="1"/>
              <a:t>baitaplon_java</a:t>
            </a:r>
            <a:r>
              <a:rPr lang="en-US" sz="2000" dirty="0"/>
              <a:t>: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main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Chương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.</a:t>
            </a:r>
          </a:p>
          <a:p>
            <a:r>
              <a:rPr lang="en-US" sz="2000" dirty="0" smtClean="0"/>
              <a:t> </a:t>
            </a:r>
            <a:r>
              <a:rPr lang="en-US" sz="2000" dirty="0" err="1"/>
              <a:t>Lớp</a:t>
            </a:r>
            <a:r>
              <a:rPr lang="en-US" sz="2000" dirty="0"/>
              <a:t> </a:t>
            </a:r>
            <a:r>
              <a:rPr lang="en-US" sz="2000" dirty="0" err="1"/>
              <a:t>Giaodien</a:t>
            </a:r>
            <a:r>
              <a:rPr lang="en-US" sz="2000" dirty="0"/>
              <a:t>: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</a:t>
            </a:r>
            <a:r>
              <a:rPr lang="en-US" sz="2000" dirty="0" err="1"/>
              <a:t>đảm</a:t>
            </a:r>
            <a:r>
              <a:rPr lang="en-US" sz="2000" dirty="0"/>
              <a:t> </a:t>
            </a:r>
            <a:r>
              <a:rPr lang="en-US" sz="2000" dirty="0" err="1"/>
              <a:t>nhiệm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diện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chương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xử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kiện</a:t>
            </a:r>
            <a:r>
              <a:rPr lang="en-US" sz="2000" dirty="0"/>
              <a:t>.</a:t>
            </a:r>
          </a:p>
          <a:p>
            <a:r>
              <a:rPr lang="en-US" sz="2000" dirty="0" smtClean="0"/>
              <a:t> </a:t>
            </a:r>
            <a:r>
              <a:rPr lang="en-US" sz="2000" dirty="0" err="1"/>
              <a:t>Lớp</a:t>
            </a:r>
            <a:r>
              <a:rPr lang="en-US" sz="2000" dirty="0"/>
              <a:t> </a:t>
            </a:r>
            <a:r>
              <a:rPr lang="en-US" sz="2000" dirty="0" err="1"/>
              <a:t>Ikhachhang</a:t>
            </a:r>
            <a:r>
              <a:rPr lang="en-US" sz="2000" dirty="0"/>
              <a:t>: </a:t>
            </a:r>
            <a:r>
              <a:rPr lang="en-US" sz="2000" dirty="0" err="1"/>
              <a:t>là</a:t>
            </a:r>
            <a:r>
              <a:rPr lang="en-US" sz="2000" dirty="0"/>
              <a:t> Interface.</a:t>
            </a:r>
          </a:p>
          <a:p>
            <a:r>
              <a:rPr lang="en-US" sz="2000" dirty="0" smtClean="0"/>
              <a:t> </a:t>
            </a:r>
            <a:r>
              <a:rPr lang="en-US" sz="2000" dirty="0" err="1"/>
              <a:t>Lớp</a:t>
            </a:r>
            <a:r>
              <a:rPr lang="en-US" sz="2000" dirty="0"/>
              <a:t> </a:t>
            </a:r>
            <a:r>
              <a:rPr lang="en-US" sz="2000" dirty="0" err="1"/>
              <a:t>Khachhang</a:t>
            </a:r>
            <a:r>
              <a:rPr lang="en-US" sz="2000" dirty="0"/>
              <a:t>: </a:t>
            </a:r>
            <a:r>
              <a:rPr lang="en-US" sz="2000" dirty="0" err="1"/>
              <a:t>là</a:t>
            </a:r>
            <a:r>
              <a:rPr lang="en-US" sz="2000" dirty="0"/>
              <a:t> abstract class.</a:t>
            </a:r>
          </a:p>
          <a:p>
            <a:r>
              <a:rPr lang="en-US" sz="2000" dirty="0" smtClean="0"/>
              <a:t> </a:t>
            </a:r>
            <a:r>
              <a:rPr lang="en-US" sz="2000" dirty="0" err="1"/>
              <a:t>Lớp</a:t>
            </a:r>
            <a:r>
              <a:rPr lang="en-US" sz="2000" dirty="0"/>
              <a:t> </a:t>
            </a:r>
            <a:r>
              <a:rPr lang="en-US" sz="2000" dirty="0" err="1"/>
              <a:t>KhachhangVN</a:t>
            </a:r>
            <a:r>
              <a:rPr lang="en-US" sz="2000" dirty="0"/>
              <a:t>: </a:t>
            </a:r>
            <a:r>
              <a:rPr lang="en-US" sz="2000" dirty="0" err="1"/>
              <a:t>mở</a:t>
            </a:r>
            <a:r>
              <a:rPr lang="en-US" sz="2000" dirty="0"/>
              <a:t> </a:t>
            </a:r>
            <a:r>
              <a:rPr lang="en-US" sz="2000" dirty="0" err="1"/>
              <a:t>rộng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Khachhang</a:t>
            </a:r>
            <a:r>
              <a:rPr lang="en-US" sz="2000" dirty="0"/>
              <a:t>.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498782" y="3440665"/>
            <a:ext cx="2622885" cy="188519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095896" y="5393827"/>
            <a:ext cx="8623663" cy="1334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/>
              <a:t>Toàn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chương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lúc</a:t>
            </a:r>
            <a:r>
              <a:rPr lang="en-US" sz="2000" dirty="0"/>
              <a:t> </a:t>
            </a:r>
            <a:r>
              <a:rPr lang="en-US" sz="2000" dirty="0" err="1"/>
              <a:t>chạy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lưu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:</a:t>
            </a:r>
          </a:p>
          <a:p>
            <a:pPr lvl="0"/>
            <a:r>
              <a:rPr lang="en-US" sz="2000" dirty="0" err="1"/>
              <a:t>ArrayList</a:t>
            </a:r>
            <a:r>
              <a:rPr lang="en-US" sz="2000" dirty="0"/>
              <a:t> </a:t>
            </a:r>
            <a:r>
              <a:rPr lang="en-US" sz="2000" dirty="0" err="1"/>
              <a:t>dsVN</a:t>
            </a:r>
            <a:r>
              <a:rPr lang="en-US" sz="2000" dirty="0"/>
              <a:t> - </a:t>
            </a:r>
            <a:r>
              <a:rPr lang="en-US" sz="2000" dirty="0" err="1"/>
              <a:t>lưu</a:t>
            </a:r>
            <a:r>
              <a:rPr lang="en-US" sz="2000" dirty="0"/>
              <a:t> </a:t>
            </a:r>
            <a:r>
              <a:rPr lang="en-US" sz="2000" dirty="0" err="1"/>
              <a:t>danh</a:t>
            </a:r>
            <a:r>
              <a:rPr lang="en-US" sz="2000" dirty="0"/>
              <a:t> </a:t>
            </a:r>
            <a:r>
              <a:rPr lang="en-US" sz="2000" dirty="0" err="1"/>
              <a:t>sách</a:t>
            </a:r>
            <a:r>
              <a:rPr lang="en-US" sz="2000" dirty="0"/>
              <a:t> </a:t>
            </a:r>
            <a:r>
              <a:rPr lang="en-US" sz="2000" dirty="0" err="1"/>
              <a:t>khách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 </a:t>
            </a:r>
            <a:r>
              <a:rPr lang="en-US" sz="2000" dirty="0" err="1"/>
              <a:t>Việt</a:t>
            </a:r>
            <a:r>
              <a:rPr lang="en-US" sz="2000" dirty="0"/>
              <a:t> Nam. </a:t>
            </a:r>
          </a:p>
          <a:p>
            <a:pPr lvl="0"/>
            <a:r>
              <a:rPr lang="en-US" sz="2000" dirty="0" err="1"/>
              <a:t>ArrayList</a:t>
            </a:r>
            <a:r>
              <a:rPr lang="en-US" sz="2000" dirty="0"/>
              <a:t> </a:t>
            </a:r>
            <a:r>
              <a:rPr lang="en-US" sz="2000" dirty="0" err="1"/>
              <a:t>dsNN</a:t>
            </a:r>
            <a:r>
              <a:rPr lang="en-US" sz="2000" dirty="0"/>
              <a:t> - </a:t>
            </a:r>
            <a:r>
              <a:rPr lang="en-US" sz="2000" dirty="0" err="1"/>
              <a:t>lưu</a:t>
            </a:r>
            <a:r>
              <a:rPr lang="en-US" sz="2000" dirty="0"/>
              <a:t> </a:t>
            </a:r>
            <a:r>
              <a:rPr lang="en-US" sz="2000" dirty="0" err="1"/>
              <a:t>danh</a:t>
            </a:r>
            <a:r>
              <a:rPr lang="en-US" sz="2000" dirty="0"/>
              <a:t> </a:t>
            </a:r>
            <a:r>
              <a:rPr lang="en-US" sz="2000" dirty="0" err="1"/>
              <a:t>sách</a:t>
            </a:r>
            <a:r>
              <a:rPr lang="en-US" sz="2000" dirty="0"/>
              <a:t> </a:t>
            </a:r>
            <a:r>
              <a:rPr lang="en-US" sz="2000" dirty="0" err="1"/>
              <a:t>khách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 </a:t>
            </a:r>
            <a:r>
              <a:rPr lang="en-US" sz="2000" dirty="0" err="1"/>
              <a:t>nước</a:t>
            </a:r>
            <a:r>
              <a:rPr lang="en-US" sz="2000" dirty="0"/>
              <a:t> </a:t>
            </a:r>
            <a:r>
              <a:rPr lang="en-US" sz="2000" dirty="0" err="1"/>
              <a:t>ngoài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120763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2.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95897" y="1251284"/>
            <a:ext cx="8623663" cy="3985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err="1">
                <a:latin typeface="+mn-lt"/>
              </a:rPr>
              <a:t>addControl</a:t>
            </a:r>
            <a:r>
              <a:rPr lang="en-US" sz="2000" dirty="0">
                <a:latin typeface="+mn-lt"/>
              </a:rPr>
              <a:t>(): </a:t>
            </a:r>
            <a:r>
              <a:rPr lang="en-US" sz="2000" dirty="0" err="1">
                <a:latin typeface="+mn-lt"/>
              </a:rPr>
              <a:t>Tạo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giao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diện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cho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chương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trình</a:t>
            </a:r>
            <a:r>
              <a:rPr lang="en-US" sz="2000" dirty="0">
                <a:latin typeface="+mn-lt"/>
              </a:rPr>
              <a:t>. </a:t>
            </a:r>
          </a:p>
          <a:p>
            <a:pPr algn="l"/>
            <a:r>
              <a:rPr lang="en-US" sz="2000" dirty="0" err="1">
                <a:latin typeface="+mn-lt"/>
              </a:rPr>
              <a:t>addEvent</a:t>
            </a:r>
            <a:r>
              <a:rPr lang="en-US" sz="2000" dirty="0">
                <a:latin typeface="+mn-lt"/>
              </a:rPr>
              <a:t>(): </a:t>
            </a:r>
            <a:r>
              <a:rPr lang="en-US" sz="2000" dirty="0" err="1">
                <a:latin typeface="+mn-lt"/>
              </a:rPr>
              <a:t>Thêm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cách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xử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lí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sự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kiện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cho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các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nút</a:t>
            </a:r>
            <a:r>
              <a:rPr lang="en-US" sz="2000" dirty="0">
                <a:latin typeface="+mn-lt"/>
              </a:rPr>
              <a:t>. </a:t>
            </a:r>
            <a:r>
              <a:rPr lang="en-US" sz="2000" dirty="0" err="1">
                <a:latin typeface="+mn-lt"/>
              </a:rPr>
              <a:t>Cụ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thể</a:t>
            </a:r>
            <a:r>
              <a:rPr lang="en-US" sz="2000" dirty="0">
                <a:latin typeface="+mn-lt"/>
              </a:rPr>
              <a:t>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btnThem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gọi</a:t>
            </a:r>
            <a:r>
              <a:rPr lang="en-US" sz="2000" dirty="0">
                <a:latin typeface="+mn-lt"/>
              </a:rPr>
              <a:t> 3 </a:t>
            </a:r>
            <a:r>
              <a:rPr lang="en-US" sz="2000" dirty="0" err="1">
                <a:latin typeface="+mn-lt"/>
              </a:rPr>
              <a:t>hàm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checkInput</a:t>
            </a:r>
            <a:r>
              <a:rPr lang="en-US" sz="2000" dirty="0">
                <a:latin typeface="+mn-lt"/>
              </a:rPr>
              <a:t>(), </a:t>
            </a:r>
            <a:r>
              <a:rPr lang="en-US" sz="2000" dirty="0" err="1">
                <a:latin typeface="+mn-lt"/>
              </a:rPr>
              <a:t>addInput</a:t>
            </a:r>
            <a:r>
              <a:rPr lang="en-US" sz="2000" dirty="0">
                <a:latin typeface="+mn-lt"/>
              </a:rPr>
              <a:t>() </a:t>
            </a:r>
            <a:r>
              <a:rPr lang="en-US" sz="2000" dirty="0" err="1">
                <a:latin typeface="+mn-lt"/>
              </a:rPr>
              <a:t>và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updateTable</a:t>
            </a:r>
            <a:r>
              <a:rPr lang="en-US" sz="2000" dirty="0">
                <a:latin typeface="+mn-lt"/>
              </a:rPr>
              <a:t>().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btnRefresh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gọi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hàm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updateTable</a:t>
            </a:r>
            <a:r>
              <a:rPr lang="en-US" sz="2000" dirty="0">
                <a:latin typeface="+mn-lt"/>
              </a:rPr>
              <a:t>().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btnC4 </a:t>
            </a:r>
            <a:r>
              <a:rPr lang="en-US" sz="2000" dirty="0" err="1">
                <a:latin typeface="+mn-lt"/>
              </a:rPr>
              <a:t>duyệt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dữ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liệu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được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lưu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trong</a:t>
            </a:r>
            <a:r>
              <a:rPr lang="en-US" sz="2000" dirty="0">
                <a:latin typeface="+mn-lt"/>
              </a:rPr>
              <a:t> 2 </a:t>
            </a:r>
            <a:r>
              <a:rPr lang="en-US" sz="2000" dirty="0" err="1">
                <a:latin typeface="+mn-lt"/>
              </a:rPr>
              <a:t>ArrayList</a:t>
            </a:r>
            <a:r>
              <a:rPr lang="en-US" sz="2000" dirty="0">
                <a:latin typeface="+mn-lt"/>
              </a:rPr>
              <a:t>, </a:t>
            </a:r>
            <a:r>
              <a:rPr lang="en-US" sz="2000" dirty="0" err="1">
                <a:latin typeface="+mn-lt"/>
              </a:rPr>
              <a:t>thao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tác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và</a:t>
            </a:r>
            <a:r>
              <a:rPr lang="en-US" sz="2000" dirty="0">
                <a:latin typeface="+mn-lt"/>
              </a:rPr>
              <a:t> in </a:t>
            </a:r>
            <a:r>
              <a:rPr lang="en-US" sz="2000" dirty="0" err="1">
                <a:latin typeface="+mn-lt"/>
              </a:rPr>
              <a:t>kết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quả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bằng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MessageDialog</a:t>
            </a:r>
            <a:r>
              <a:rPr lang="en-US" sz="2000" dirty="0">
                <a:latin typeface="+mn-lt"/>
              </a:rPr>
              <a:t>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btnC5 </a:t>
            </a:r>
            <a:r>
              <a:rPr lang="en-US" sz="2000" dirty="0" err="1">
                <a:latin typeface="+mn-lt"/>
              </a:rPr>
              <a:t>tương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tự</a:t>
            </a:r>
            <a:r>
              <a:rPr lang="en-US" sz="2000" dirty="0">
                <a:latin typeface="+mn-lt"/>
              </a:rPr>
              <a:t> C4.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btnC6 </a:t>
            </a:r>
            <a:r>
              <a:rPr lang="en-US" sz="2000" dirty="0" err="1">
                <a:latin typeface="+mn-lt"/>
              </a:rPr>
              <a:t>gọi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hàm</a:t>
            </a:r>
            <a:r>
              <a:rPr lang="en-US" sz="2000" dirty="0">
                <a:latin typeface="+mn-lt"/>
              </a:rPr>
              <a:t> updateC6() - </a:t>
            </a:r>
            <a:r>
              <a:rPr lang="en-US" sz="2000" dirty="0" err="1">
                <a:latin typeface="+mn-lt"/>
              </a:rPr>
              <a:t>hàm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thực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hiện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updateTable</a:t>
            </a:r>
            <a:r>
              <a:rPr lang="en-US" sz="2000" dirty="0">
                <a:latin typeface="+mn-lt"/>
              </a:rPr>
              <a:t>() </a:t>
            </a:r>
            <a:r>
              <a:rPr lang="en-US" sz="2000" dirty="0" err="1">
                <a:latin typeface="+mn-lt"/>
              </a:rPr>
              <a:t>nhưng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chỉ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hiện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các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dữ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liệu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thỏa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mãn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điều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kiện</a:t>
            </a:r>
            <a:r>
              <a:rPr lang="en-US" sz="2000" dirty="0">
                <a:latin typeface="+mn-lt"/>
              </a:rPr>
              <a:t>. </a:t>
            </a:r>
          </a:p>
          <a:p>
            <a:pPr algn="l"/>
            <a:r>
              <a:rPr lang="en-US" sz="2000" dirty="0" err="1">
                <a:latin typeface="+mn-lt"/>
              </a:rPr>
              <a:t>showWindow</a:t>
            </a:r>
            <a:r>
              <a:rPr lang="en-US" sz="2000" dirty="0">
                <a:latin typeface="+mn-lt"/>
              </a:rPr>
              <a:t>(): </a:t>
            </a:r>
            <a:r>
              <a:rPr lang="en-US" sz="2000" dirty="0" err="1">
                <a:latin typeface="+mn-lt"/>
              </a:rPr>
              <a:t>Hiện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cửa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sổ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chương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trình</a:t>
            </a:r>
            <a:r>
              <a:rPr lang="en-US" sz="2000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02865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3.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: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95897" y="1251284"/>
            <a:ext cx="8623663" cy="3985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000" dirty="0" err="1"/>
              <a:t>checkInput</a:t>
            </a:r>
            <a:r>
              <a:rPr lang="en-US" sz="2000" dirty="0"/>
              <a:t>():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</a:t>
            </a:r>
            <a:r>
              <a:rPr lang="en-US" sz="2000" dirty="0" err="1"/>
              <a:t>xem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text field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lệ</a:t>
            </a:r>
            <a:r>
              <a:rPr lang="en-US" sz="2000" dirty="0"/>
              <a:t> hay </a:t>
            </a:r>
            <a:r>
              <a:rPr lang="en-US" sz="2000" dirty="0" err="1"/>
              <a:t>chưa</a:t>
            </a:r>
            <a:r>
              <a:rPr lang="en-US" sz="2000" dirty="0"/>
              <a:t>. 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000" dirty="0" err="1"/>
              <a:t>addInput</a:t>
            </a:r>
            <a:r>
              <a:rPr lang="en-US" sz="2000" dirty="0"/>
              <a:t>(): </a:t>
            </a:r>
            <a:r>
              <a:rPr lang="en-US" sz="2000" dirty="0" err="1"/>
              <a:t>thêm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text field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ArrayList</a:t>
            </a:r>
            <a:r>
              <a:rPr lang="en-US" sz="2000" dirty="0"/>
              <a:t> .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000" dirty="0" err="1"/>
              <a:t>updateTable</a:t>
            </a:r>
            <a:r>
              <a:rPr lang="en-US" sz="2000" dirty="0"/>
              <a:t>(): </a:t>
            </a: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diện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ArrayList</a:t>
            </a:r>
            <a:r>
              <a:rPr lang="en-US" sz="2000" dirty="0"/>
              <a:t> </a:t>
            </a:r>
            <a:r>
              <a:rPr lang="en-US" sz="2000" dirty="0" err="1"/>
              <a:t>lên</a:t>
            </a:r>
            <a:r>
              <a:rPr lang="en-US" sz="2000" dirty="0"/>
              <a:t> </a:t>
            </a:r>
            <a:r>
              <a:rPr lang="en-US" sz="2000" dirty="0" err="1"/>
              <a:t>bảng</a:t>
            </a:r>
            <a:r>
              <a:rPr lang="en-US" sz="2000" dirty="0"/>
              <a:t>.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000" dirty="0" err="1"/>
              <a:t>verifyMaKH</a:t>
            </a:r>
            <a:r>
              <a:rPr lang="en-US" sz="2000" dirty="0"/>
              <a:t>():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</a:t>
            </a:r>
            <a:r>
              <a:rPr lang="en-US" sz="2000" dirty="0" err="1"/>
              <a:t>xem</a:t>
            </a:r>
            <a:r>
              <a:rPr lang="en-US" sz="2000" dirty="0"/>
              <a:t> </a:t>
            </a:r>
            <a:r>
              <a:rPr lang="en-US" sz="2000" dirty="0" err="1"/>
              <a:t>mã</a:t>
            </a:r>
            <a:r>
              <a:rPr lang="en-US" sz="2000" dirty="0"/>
              <a:t> </a:t>
            </a:r>
            <a:r>
              <a:rPr lang="en-US" sz="2000" dirty="0" err="1"/>
              <a:t>khách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text field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ArrayList</a:t>
            </a:r>
            <a:r>
              <a:rPr lang="en-US" sz="2000" dirty="0"/>
              <a:t> </a:t>
            </a:r>
            <a:r>
              <a:rPr lang="en-US" sz="2000" dirty="0" err="1"/>
              <a:t>chưa</a:t>
            </a:r>
            <a:r>
              <a:rPr lang="en-US" sz="2000" dirty="0"/>
              <a:t>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/>
              <a:t>verifyNgayThangNam</a:t>
            </a:r>
            <a:r>
              <a:rPr lang="en-US" sz="2000" dirty="0"/>
              <a:t>():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</a:t>
            </a: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lệ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3 text field </a:t>
            </a:r>
            <a:r>
              <a:rPr lang="en-US" sz="2000" dirty="0" err="1"/>
              <a:t>ngay</a:t>
            </a:r>
            <a:r>
              <a:rPr lang="en-US" sz="2000" dirty="0"/>
              <a:t> </a:t>
            </a:r>
            <a:r>
              <a:rPr lang="en-US" sz="2000" dirty="0" err="1"/>
              <a:t>thang</a:t>
            </a:r>
            <a:r>
              <a:rPr lang="en-US" sz="2000" dirty="0"/>
              <a:t> </a:t>
            </a:r>
            <a:r>
              <a:rPr lang="en-US" sz="2000" dirty="0" err="1"/>
              <a:t>nam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028967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2720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1" id="{772127C5-29D2-B341-A252-3683CC65C35E}" vid="{70088D7A-9D80-3D4A-B1D7-ACE535445B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JAVA-PowerPoint-Template</Template>
  <TotalTime>25</TotalTime>
  <Words>296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Office Theme</vt:lpstr>
      <vt:lpstr>BẢN BÁO CÁO</vt:lpstr>
      <vt:lpstr>PowerPoint Presentation</vt:lpstr>
      <vt:lpstr>1. Cấu trúc dữ liệu  </vt:lpstr>
      <vt:lpstr>2. Các hàm chính:</vt:lpstr>
      <vt:lpstr>3. Các hàm khác: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BẢN BÁO CÁO</dc:title>
  <dc:creator>Windows User</dc:creator>
  <cp:lastModifiedBy>Windows User</cp:lastModifiedBy>
  <cp:revision>19</cp:revision>
  <dcterms:created xsi:type="dcterms:W3CDTF">2021-11-13T16:35:49Z</dcterms:created>
  <dcterms:modified xsi:type="dcterms:W3CDTF">2021-11-13T17:01:14Z</dcterms:modified>
</cp:coreProperties>
</file>