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329CA-6E21-CA01-A8C4-C90349A57D66}" v="3091" dt="2024-05-04T20:31:11.541"/>
    <p1510:client id="{CDBB5937-047C-F8D5-0133-0015DF49D937}" v="4084" dt="2024-05-05T15:51:13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3002" userId="76fb6518504a1d3d" providerId="Windows Live" clId="Web-{41E329CA-6E21-CA01-A8C4-C90349A57D66}"/>
    <pc:docChg chg="addSld delSld modSld addMainMaster delMainMaster">
      <pc:chgData name="L 3002" userId="76fb6518504a1d3d" providerId="Windows Live" clId="Web-{41E329CA-6E21-CA01-A8C4-C90349A57D66}" dt="2024-05-04T20:31:11.541" v="1897" actId="1076"/>
      <pc:docMkLst>
        <pc:docMk/>
      </pc:docMkLst>
      <pc:sldChg chg="addSp delSp modSp mod setBg modClrScheme setClrOvrMap chgLayout">
        <pc:chgData name="L 3002" userId="76fb6518504a1d3d" providerId="Windows Live" clId="Web-{41E329CA-6E21-CA01-A8C4-C90349A57D66}" dt="2024-05-04T19:20:07.601" v="106" actId="1076"/>
        <pc:sldMkLst>
          <pc:docMk/>
          <pc:sldMk cId="109857222" sldId="256"/>
        </pc:sldMkLst>
        <pc:spChg chg="mod ord">
          <ac:chgData name="L 3002" userId="76fb6518504a1d3d" providerId="Windows Live" clId="Web-{41E329CA-6E21-CA01-A8C4-C90349A57D66}" dt="2024-05-04T19:20:07.601" v="106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L 3002" userId="76fb6518504a1d3d" providerId="Windows Live" clId="Web-{41E329CA-6E21-CA01-A8C4-C90349A57D66}" dt="2024-05-04T19:07:14.366" v="3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 3002" userId="76fb6518504a1d3d" providerId="Windows Live" clId="Web-{41E329CA-6E21-CA01-A8C4-C90349A57D66}" dt="2024-05-04T19:17:16.798" v="56"/>
          <ac:spMkLst>
            <pc:docMk/>
            <pc:sldMk cId="109857222" sldId="256"/>
            <ac:spMk id="10" creationId="{736ACF6A-FC06-4E10-819E-2E7BC6978872}"/>
          </ac:spMkLst>
        </pc:spChg>
        <pc:spChg chg="add del">
          <ac:chgData name="L 3002" userId="76fb6518504a1d3d" providerId="Windows Live" clId="Web-{41E329CA-6E21-CA01-A8C4-C90349A57D66}" dt="2024-05-04T19:13:45.665" v="42"/>
          <ac:spMkLst>
            <pc:docMk/>
            <pc:sldMk cId="109857222" sldId="256"/>
            <ac:spMk id="12" creationId="{0760E4C7-47B8-4356-ABCA-CC9C79E2D2B6}"/>
          </ac:spMkLst>
        </pc:spChg>
        <pc:spChg chg="add del">
          <ac:chgData name="L 3002" userId="76fb6518504a1d3d" providerId="Windows Live" clId="Web-{41E329CA-6E21-CA01-A8C4-C90349A57D66}" dt="2024-05-04T19:17:16.798" v="55"/>
          <ac:spMkLst>
            <pc:docMk/>
            <pc:sldMk cId="109857222" sldId="256"/>
            <ac:spMk id="14" creationId="{5C3A0317-07C5-421D-8353-23737ABDC422}"/>
          </ac:spMkLst>
        </pc:spChg>
        <pc:picChg chg="add del mod">
          <ac:chgData name="L 3002" userId="76fb6518504a1d3d" providerId="Windows Live" clId="Web-{41E329CA-6E21-CA01-A8C4-C90349A57D66}" dt="2024-05-04T19:17:02.985" v="53"/>
          <ac:picMkLst>
            <pc:docMk/>
            <pc:sldMk cId="109857222" sldId="256"/>
            <ac:picMk id="4" creationId="{7F351D0E-DF6E-D06B-E37E-2F64D0B66174}"/>
          </ac:picMkLst>
        </pc:picChg>
        <pc:cxnChg chg="add del">
          <ac:chgData name="L 3002" userId="76fb6518504a1d3d" providerId="Windows Live" clId="Web-{41E329CA-6E21-CA01-A8C4-C90349A57D66}" dt="2024-05-04T19:17:16.798" v="57"/>
          <ac:cxnSpMkLst>
            <pc:docMk/>
            <pc:sldMk cId="109857222" sldId="256"/>
            <ac:cxnSpMk id="8" creationId="{AEED5540-64E5-4258-ABA4-753F07B71B38}"/>
          </ac:cxnSpMkLst>
        </pc:cxnChg>
        <pc:cxnChg chg="add del">
          <ac:chgData name="L 3002" userId="76fb6518504a1d3d" providerId="Windows Live" clId="Web-{41E329CA-6E21-CA01-A8C4-C90349A57D66}" dt="2024-05-04T19:17:16.798" v="54"/>
          <ac:cxnSpMkLst>
            <pc:docMk/>
            <pc:sldMk cId="109857222" sldId="256"/>
            <ac:cxnSpMk id="16" creationId="{414C5C93-B9E9-4392-ADCF-ABF21209DD56}"/>
          </ac:cxnSpMkLst>
        </pc:cxnChg>
      </pc:sldChg>
      <pc:sldChg chg="new del">
        <pc:chgData name="L 3002" userId="76fb6518504a1d3d" providerId="Windows Live" clId="Web-{41E329CA-6E21-CA01-A8C4-C90349A57D66}" dt="2024-05-04T19:17:43.674" v="61"/>
        <pc:sldMkLst>
          <pc:docMk/>
          <pc:sldMk cId="2143663079" sldId="257"/>
        </pc:sldMkLst>
      </pc:sldChg>
      <pc:sldChg chg="modSp new">
        <pc:chgData name="L 3002" userId="76fb6518504a1d3d" providerId="Windows Live" clId="Web-{41E329CA-6E21-CA01-A8C4-C90349A57D66}" dt="2024-05-04T19:20:00.085" v="105" actId="1076"/>
        <pc:sldMkLst>
          <pc:docMk/>
          <pc:sldMk cId="3247739320" sldId="257"/>
        </pc:sldMkLst>
        <pc:spChg chg="mod">
          <ac:chgData name="L 3002" userId="76fb6518504a1d3d" providerId="Windows Live" clId="Web-{41E329CA-6E21-CA01-A8C4-C90349A57D66}" dt="2024-05-04T19:20:00.085" v="105" actId="1076"/>
          <ac:spMkLst>
            <pc:docMk/>
            <pc:sldMk cId="3247739320" sldId="257"/>
            <ac:spMk id="2" creationId="{152A394C-D761-5469-F273-99B8475A4561}"/>
          </ac:spMkLst>
        </pc:spChg>
      </pc:sldChg>
      <pc:sldChg chg="modSp new">
        <pc:chgData name="L 3002" userId="76fb6518504a1d3d" providerId="Windows Live" clId="Web-{41E329CA-6E21-CA01-A8C4-C90349A57D66}" dt="2024-05-04T19:22:25.794" v="121" actId="1076"/>
        <pc:sldMkLst>
          <pc:docMk/>
          <pc:sldMk cId="826268250" sldId="258"/>
        </pc:sldMkLst>
        <pc:spChg chg="mod">
          <ac:chgData name="L 3002" userId="76fb6518504a1d3d" providerId="Windows Live" clId="Web-{41E329CA-6E21-CA01-A8C4-C90349A57D66}" dt="2024-05-04T19:22:25.794" v="121" actId="1076"/>
          <ac:spMkLst>
            <pc:docMk/>
            <pc:sldMk cId="826268250" sldId="258"/>
            <ac:spMk id="2" creationId="{56E34E2A-3836-8D95-CB26-511F12797713}"/>
          </ac:spMkLst>
        </pc:spChg>
      </pc:sldChg>
      <pc:sldChg chg="addSp modSp new">
        <pc:chgData name="L 3002" userId="76fb6518504a1d3d" providerId="Windows Live" clId="Web-{41E329CA-6E21-CA01-A8C4-C90349A57D66}" dt="2024-05-04T19:31:25.569" v="263" actId="20577"/>
        <pc:sldMkLst>
          <pc:docMk/>
          <pc:sldMk cId="3671342088" sldId="259"/>
        </pc:sldMkLst>
        <pc:spChg chg="mod">
          <ac:chgData name="L 3002" userId="76fb6518504a1d3d" providerId="Windows Live" clId="Web-{41E329CA-6E21-CA01-A8C4-C90349A57D66}" dt="2024-05-04T19:23:16.858" v="140" actId="14100"/>
          <ac:spMkLst>
            <pc:docMk/>
            <pc:sldMk cId="3671342088" sldId="259"/>
            <ac:spMk id="2" creationId="{E6D06A09-794D-C20B-1E36-B4ACCD739AAE}"/>
          </ac:spMkLst>
        </pc:spChg>
        <pc:spChg chg="add mod">
          <ac:chgData name="L 3002" userId="76fb6518504a1d3d" providerId="Windows Live" clId="Web-{41E329CA-6E21-CA01-A8C4-C90349A57D66}" dt="2024-05-04T19:31:25.569" v="263" actId="20577"/>
          <ac:spMkLst>
            <pc:docMk/>
            <pc:sldMk cId="3671342088" sldId="259"/>
            <ac:spMk id="6" creationId="{0B5985C0-F3C0-C47A-739C-99BA5A4AF2F8}"/>
          </ac:spMkLst>
        </pc:spChg>
      </pc:sldChg>
      <pc:sldChg chg="addSp modSp new">
        <pc:chgData name="L 3002" userId="76fb6518504a1d3d" providerId="Windows Live" clId="Web-{41E329CA-6E21-CA01-A8C4-C90349A57D66}" dt="2024-05-04T19:41:03.029" v="522" actId="20577"/>
        <pc:sldMkLst>
          <pc:docMk/>
          <pc:sldMk cId="2507166743" sldId="260"/>
        </pc:sldMkLst>
        <pc:spChg chg="mod">
          <ac:chgData name="L 3002" userId="76fb6518504a1d3d" providerId="Windows Live" clId="Web-{41E329CA-6E21-CA01-A8C4-C90349A57D66}" dt="2024-05-04T19:32:41.401" v="306" actId="20577"/>
          <ac:spMkLst>
            <pc:docMk/>
            <pc:sldMk cId="2507166743" sldId="260"/>
            <ac:spMk id="2" creationId="{F4DCE210-BCD5-1BC8-3938-EB9F496B1F47}"/>
          </ac:spMkLst>
        </pc:spChg>
        <pc:spChg chg="mod">
          <ac:chgData name="L 3002" userId="76fb6518504a1d3d" providerId="Windows Live" clId="Web-{41E329CA-6E21-CA01-A8C4-C90349A57D66}" dt="2024-05-04T19:37:39.005" v="435" actId="1076"/>
          <ac:spMkLst>
            <pc:docMk/>
            <pc:sldMk cId="2507166743" sldId="260"/>
            <ac:spMk id="4" creationId="{96C2CD8C-24A6-8FEE-A71F-885C063287AF}"/>
          </ac:spMkLst>
        </pc:spChg>
        <pc:spChg chg="add mod">
          <ac:chgData name="L 3002" userId="76fb6518504a1d3d" providerId="Windows Live" clId="Web-{41E329CA-6E21-CA01-A8C4-C90349A57D66}" dt="2024-05-04T19:41:03.029" v="522" actId="20577"/>
          <ac:spMkLst>
            <pc:docMk/>
            <pc:sldMk cId="2507166743" sldId="260"/>
            <ac:spMk id="6" creationId="{9C4A55AC-CF25-18CA-02F1-8B9828CFB8B4}"/>
          </ac:spMkLst>
        </pc:spChg>
        <pc:picChg chg="add mod">
          <ac:chgData name="L 3002" userId="76fb6518504a1d3d" providerId="Windows Live" clId="Web-{41E329CA-6E21-CA01-A8C4-C90349A57D66}" dt="2024-05-04T19:38:41.930" v="446" actId="14100"/>
          <ac:picMkLst>
            <pc:docMk/>
            <pc:sldMk cId="2507166743" sldId="260"/>
            <ac:picMk id="7" creationId="{B68E483D-28B9-1C95-CC52-9CCE6FA2A7C8}"/>
          </ac:picMkLst>
        </pc:picChg>
      </pc:sldChg>
      <pc:sldChg chg="addSp modSp new">
        <pc:chgData name="L 3002" userId="76fb6518504a1d3d" providerId="Windows Live" clId="Web-{41E329CA-6E21-CA01-A8C4-C90349A57D66}" dt="2024-05-04T19:42:55.518" v="657" actId="14100"/>
        <pc:sldMkLst>
          <pc:docMk/>
          <pc:sldMk cId="4159484520" sldId="261"/>
        </pc:sldMkLst>
        <pc:spChg chg="mod">
          <ac:chgData name="L 3002" userId="76fb6518504a1d3d" providerId="Windows Live" clId="Web-{41E329CA-6E21-CA01-A8C4-C90349A57D66}" dt="2024-05-04T19:40:28.122" v="503" actId="1076"/>
          <ac:spMkLst>
            <pc:docMk/>
            <pc:sldMk cId="4159484520" sldId="261"/>
            <ac:spMk id="2" creationId="{F9B5945B-2573-4FD1-47BA-BD2170482A15}"/>
          </ac:spMkLst>
        </pc:spChg>
        <pc:spChg chg="add mod">
          <ac:chgData name="L 3002" userId="76fb6518504a1d3d" providerId="Windows Live" clId="Web-{41E329CA-6E21-CA01-A8C4-C90349A57D66}" dt="2024-05-04T19:42:55.518" v="657" actId="14100"/>
          <ac:spMkLst>
            <pc:docMk/>
            <pc:sldMk cId="4159484520" sldId="261"/>
            <ac:spMk id="6" creationId="{272F14C6-4D20-CC5D-661D-8AE7815CCBD7}"/>
          </ac:spMkLst>
        </pc:spChg>
        <pc:picChg chg="add mod">
          <ac:chgData name="L 3002" userId="76fb6518504a1d3d" providerId="Windows Live" clId="Web-{41E329CA-6E21-CA01-A8C4-C90349A57D66}" dt="2024-05-04T19:42:43.643" v="656" actId="1076"/>
          <ac:picMkLst>
            <pc:docMk/>
            <pc:sldMk cId="4159484520" sldId="261"/>
            <ac:picMk id="7" creationId="{5332F320-A6A0-83EE-418B-6D4421907A61}"/>
          </ac:picMkLst>
        </pc:picChg>
      </pc:sldChg>
      <pc:sldChg chg="addSp modSp new">
        <pc:chgData name="L 3002" userId="76fb6518504a1d3d" providerId="Windows Live" clId="Web-{41E329CA-6E21-CA01-A8C4-C90349A57D66}" dt="2024-05-04T19:47:32.247" v="916" actId="20577"/>
        <pc:sldMkLst>
          <pc:docMk/>
          <pc:sldMk cId="827280919" sldId="262"/>
        </pc:sldMkLst>
        <pc:spChg chg="mod">
          <ac:chgData name="L 3002" userId="76fb6518504a1d3d" providerId="Windows Live" clId="Web-{41E329CA-6E21-CA01-A8C4-C90349A57D66}" dt="2024-05-04T19:43:53.567" v="708" actId="20577"/>
          <ac:spMkLst>
            <pc:docMk/>
            <pc:sldMk cId="827280919" sldId="262"/>
            <ac:spMk id="2" creationId="{154D1DFE-0D2C-9EBD-43E7-42AF011A61F6}"/>
          </ac:spMkLst>
        </pc:spChg>
        <pc:spChg chg="add mod">
          <ac:chgData name="L 3002" userId="76fb6518504a1d3d" providerId="Windows Live" clId="Web-{41E329CA-6E21-CA01-A8C4-C90349A57D66}" dt="2024-05-04T19:47:32.247" v="916" actId="20577"/>
          <ac:spMkLst>
            <pc:docMk/>
            <pc:sldMk cId="827280919" sldId="262"/>
            <ac:spMk id="6" creationId="{787A56ED-A51F-F7F0-2D80-AB0AA3B29EEF}"/>
          </ac:spMkLst>
        </pc:spChg>
      </pc:sldChg>
      <pc:sldChg chg="addSp modSp new">
        <pc:chgData name="L 3002" userId="76fb6518504a1d3d" providerId="Windows Live" clId="Web-{41E329CA-6E21-CA01-A8C4-C90349A57D66}" dt="2024-05-04T19:52:06.585" v="1095" actId="20577"/>
        <pc:sldMkLst>
          <pc:docMk/>
          <pc:sldMk cId="3848245412" sldId="263"/>
        </pc:sldMkLst>
        <pc:spChg chg="mod">
          <ac:chgData name="L 3002" userId="76fb6518504a1d3d" providerId="Windows Live" clId="Web-{41E329CA-6E21-CA01-A8C4-C90349A57D66}" dt="2024-05-04T19:47:56.342" v="928" actId="1076"/>
          <ac:spMkLst>
            <pc:docMk/>
            <pc:sldMk cId="3848245412" sldId="263"/>
            <ac:spMk id="2" creationId="{764C6833-1B4F-FAE6-E8BA-829AA778A847}"/>
          </ac:spMkLst>
        </pc:spChg>
        <pc:spChg chg="add mod">
          <ac:chgData name="L 3002" userId="76fb6518504a1d3d" providerId="Windows Live" clId="Web-{41E329CA-6E21-CA01-A8C4-C90349A57D66}" dt="2024-05-04T19:52:06.585" v="1095" actId="20577"/>
          <ac:spMkLst>
            <pc:docMk/>
            <pc:sldMk cId="3848245412" sldId="263"/>
            <ac:spMk id="6" creationId="{2FB9201F-1650-5C0B-22DE-8479716D25AF}"/>
          </ac:spMkLst>
        </pc:spChg>
      </pc:sldChg>
      <pc:sldChg chg="addSp modSp new">
        <pc:chgData name="L 3002" userId="76fb6518504a1d3d" providerId="Windows Live" clId="Web-{41E329CA-6E21-CA01-A8C4-C90349A57D66}" dt="2024-05-04T19:56:56.080" v="1344" actId="20577"/>
        <pc:sldMkLst>
          <pc:docMk/>
          <pc:sldMk cId="2875063790" sldId="264"/>
        </pc:sldMkLst>
        <pc:spChg chg="mod">
          <ac:chgData name="L 3002" userId="76fb6518504a1d3d" providerId="Windows Live" clId="Web-{41E329CA-6E21-CA01-A8C4-C90349A57D66}" dt="2024-05-04T19:52:30.461" v="1112" actId="14100"/>
          <ac:spMkLst>
            <pc:docMk/>
            <pc:sldMk cId="2875063790" sldId="264"/>
            <ac:spMk id="2" creationId="{2930F81D-870F-8EB7-9ADE-3CF651B4A306}"/>
          </ac:spMkLst>
        </pc:spChg>
        <pc:spChg chg="add mod">
          <ac:chgData name="L 3002" userId="76fb6518504a1d3d" providerId="Windows Live" clId="Web-{41E329CA-6E21-CA01-A8C4-C90349A57D66}" dt="2024-05-04T19:56:56.080" v="1344" actId="20577"/>
          <ac:spMkLst>
            <pc:docMk/>
            <pc:sldMk cId="2875063790" sldId="264"/>
            <ac:spMk id="6" creationId="{7F886929-8A7A-5E7B-27A2-8152C96F84D4}"/>
          </ac:spMkLst>
        </pc:spChg>
      </pc:sldChg>
      <pc:sldChg chg="addSp modSp new">
        <pc:chgData name="L 3002" userId="76fb6518504a1d3d" providerId="Windows Live" clId="Web-{41E329CA-6E21-CA01-A8C4-C90349A57D66}" dt="2024-05-04T20:02:18.004" v="1503" actId="20577"/>
        <pc:sldMkLst>
          <pc:docMk/>
          <pc:sldMk cId="2675632285" sldId="265"/>
        </pc:sldMkLst>
        <pc:spChg chg="mod">
          <ac:chgData name="L 3002" userId="76fb6518504a1d3d" providerId="Windows Live" clId="Web-{41E329CA-6E21-CA01-A8C4-C90349A57D66}" dt="2024-05-04T19:57:40.994" v="1352" actId="1076"/>
          <ac:spMkLst>
            <pc:docMk/>
            <pc:sldMk cId="2675632285" sldId="265"/>
            <ac:spMk id="2" creationId="{A5DE44C3-66E3-C6A5-F78E-2B1A49FEFD95}"/>
          </ac:spMkLst>
        </pc:spChg>
        <pc:spChg chg="add mod">
          <ac:chgData name="L 3002" userId="76fb6518504a1d3d" providerId="Windows Live" clId="Web-{41E329CA-6E21-CA01-A8C4-C90349A57D66}" dt="2024-05-04T20:02:18.004" v="1503" actId="20577"/>
          <ac:spMkLst>
            <pc:docMk/>
            <pc:sldMk cId="2675632285" sldId="265"/>
            <ac:spMk id="6" creationId="{6CA6D5B6-9213-8A6F-B5E8-A8F118F5DD03}"/>
          </ac:spMkLst>
        </pc:spChg>
      </pc:sldChg>
      <pc:sldChg chg="addSp modSp new">
        <pc:chgData name="L 3002" userId="76fb6518504a1d3d" providerId="Windows Live" clId="Web-{41E329CA-6E21-CA01-A8C4-C90349A57D66}" dt="2024-05-04T20:05:20.433" v="1590" actId="1076"/>
        <pc:sldMkLst>
          <pc:docMk/>
          <pc:sldMk cId="1354669154" sldId="266"/>
        </pc:sldMkLst>
        <pc:spChg chg="mod">
          <ac:chgData name="L 3002" userId="76fb6518504a1d3d" providerId="Windows Live" clId="Web-{41E329CA-6E21-CA01-A8C4-C90349A57D66}" dt="2024-05-04T20:04:02.759" v="1536" actId="1076"/>
          <ac:spMkLst>
            <pc:docMk/>
            <pc:sldMk cId="1354669154" sldId="266"/>
            <ac:spMk id="2" creationId="{9775E1CA-D15B-91AD-BBB8-5EBAF57812A5}"/>
          </ac:spMkLst>
        </pc:spChg>
        <pc:spChg chg="add mod">
          <ac:chgData name="L 3002" userId="76fb6518504a1d3d" providerId="Windows Live" clId="Web-{41E329CA-6E21-CA01-A8C4-C90349A57D66}" dt="2024-05-04T20:05:10.714" v="1587" actId="20577"/>
          <ac:spMkLst>
            <pc:docMk/>
            <pc:sldMk cId="1354669154" sldId="266"/>
            <ac:spMk id="6" creationId="{9A24D4E3-81F6-66D3-B574-B86B0A15D421}"/>
          </ac:spMkLst>
        </pc:spChg>
        <pc:picChg chg="add mod">
          <ac:chgData name="L 3002" userId="76fb6518504a1d3d" providerId="Windows Live" clId="Web-{41E329CA-6E21-CA01-A8C4-C90349A57D66}" dt="2024-05-04T20:05:20.433" v="1590" actId="1076"/>
          <ac:picMkLst>
            <pc:docMk/>
            <pc:sldMk cId="1354669154" sldId="266"/>
            <ac:picMk id="7" creationId="{B9B6446D-6AD8-A3E2-B74F-A83D7D04B65D}"/>
          </ac:picMkLst>
        </pc:picChg>
      </pc:sldChg>
      <pc:sldChg chg="addSp modSp new">
        <pc:chgData name="L 3002" userId="76fb6518504a1d3d" providerId="Windows Live" clId="Web-{41E329CA-6E21-CA01-A8C4-C90349A57D66}" dt="2024-05-04T20:30:24.805" v="1876" actId="14100"/>
        <pc:sldMkLst>
          <pc:docMk/>
          <pc:sldMk cId="3198201234" sldId="267"/>
        </pc:sldMkLst>
        <pc:spChg chg="mod">
          <ac:chgData name="L 3002" userId="76fb6518504a1d3d" providerId="Windows Live" clId="Web-{41E329CA-6E21-CA01-A8C4-C90349A57D66}" dt="2024-05-04T20:26:29.609" v="1791" actId="14100"/>
          <ac:spMkLst>
            <pc:docMk/>
            <pc:sldMk cId="3198201234" sldId="267"/>
            <ac:spMk id="2" creationId="{BAB1F8DB-3D78-BE26-0A40-0225DBCCF326}"/>
          </ac:spMkLst>
        </pc:spChg>
        <pc:spChg chg="add mod">
          <ac:chgData name="L 3002" userId="76fb6518504a1d3d" providerId="Windows Live" clId="Web-{41E329CA-6E21-CA01-A8C4-C90349A57D66}" dt="2024-05-04T20:27:18.704" v="1833" actId="20577"/>
          <ac:spMkLst>
            <pc:docMk/>
            <pc:sldMk cId="3198201234" sldId="267"/>
            <ac:spMk id="6" creationId="{85BE44F0-E789-D7E2-1E97-5B49DDCFDDB3}"/>
          </ac:spMkLst>
        </pc:spChg>
        <pc:picChg chg="add mod">
          <ac:chgData name="L 3002" userId="76fb6518504a1d3d" providerId="Windows Live" clId="Web-{41E329CA-6E21-CA01-A8C4-C90349A57D66}" dt="2024-05-04T20:28:54.817" v="1873" actId="1076"/>
          <ac:picMkLst>
            <pc:docMk/>
            <pc:sldMk cId="3198201234" sldId="267"/>
            <ac:picMk id="7" creationId="{65050FB0-7A7A-D86F-1971-D16E051E3335}"/>
          </ac:picMkLst>
        </pc:picChg>
        <pc:picChg chg="add mod">
          <ac:chgData name="L 3002" userId="76fb6518504a1d3d" providerId="Windows Live" clId="Web-{41E329CA-6E21-CA01-A8C4-C90349A57D66}" dt="2024-05-04T20:30:24.805" v="1876" actId="14100"/>
          <ac:picMkLst>
            <pc:docMk/>
            <pc:sldMk cId="3198201234" sldId="267"/>
            <ac:picMk id="8" creationId="{F3CA059F-CFE5-C1B8-871C-89BDE0D16ED8}"/>
          </ac:picMkLst>
        </pc:picChg>
      </pc:sldChg>
      <pc:sldChg chg="addSp modSp new">
        <pc:chgData name="L 3002" userId="76fb6518504a1d3d" providerId="Windows Live" clId="Web-{41E329CA-6E21-CA01-A8C4-C90349A57D66}" dt="2024-05-04T20:20:21.001" v="1759" actId="1076"/>
        <pc:sldMkLst>
          <pc:docMk/>
          <pc:sldMk cId="4078594839" sldId="268"/>
        </pc:sldMkLst>
        <pc:spChg chg="mod">
          <ac:chgData name="L 3002" userId="76fb6518504a1d3d" providerId="Windows Live" clId="Web-{41E329CA-6E21-CA01-A8C4-C90349A57D66}" dt="2024-05-04T20:07:16.469" v="1628" actId="1076"/>
          <ac:spMkLst>
            <pc:docMk/>
            <pc:sldMk cId="4078594839" sldId="268"/>
            <ac:spMk id="2" creationId="{D7D352E9-C9A2-7DE2-1FB4-61A0954AE4EF}"/>
          </ac:spMkLst>
        </pc:spChg>
        <pc:spChg chg="add mod">
          <ac:chgData name="L 3002" userId="76fb6518504a1d3d" providerId="Windows Live" clId="Web-{41E329CA-6E21-CA01-A8C4-C90349A57D66}" dt="2024-05-04T20:20:00.313" v="1755" actId="20577"/>
          <ac:spMkLst>
            <pc:docMk/>
            <pc:sldMk cId="4078594839" sldId="268"/>
            <ac:spMk id="6" creationId="{4ACE4EFB-E550-5DB8-2136-4F1AE06E30A8}"/>
          </ac:spMkLst>
        </pc:spChg>
        <pc:picChg chg="add mod">
          <ac:chgData name="L 3002" userId="76fb6518504a1d3d" providerId="Windows Live" clId="Web-{41E329CA-6E21-CA01-A8C4-C90349A57D66}" dt="2024-05-04T20:20:21.001" v="1759" actId="1076"/>
          <ac:picMkLst>
            <pc:docMk/>
            <pc:sldMk cId="4078594839" sldId="268"/>
            <ac:picMk id="7" creationId="{A8127905-0A2B-F639-7254-22E6E4137D9D}"/>
          </ac:picMkLst>
        </pc:picChg>
      </pc:sldChg>
      <pc:sldChg chg="modSp new">
        <pc:chgData name="L 3002" userId="76fb6518504a1d3d" providerId="Windows Live" clId="Web-{41E329CA-6E21-CA01-A8C4-C90349A57D66}" dt="2024-05-04T20:28:10.987" v="1870" actId="1076"/>
        <pc:sldMkLst>
          <pc:docMk/>
          <pc:sldMk cId="1162234215" sldId="269"/>
        </pc:sldMkLst>
        <pc:spChg chg="mod">
          <ac:chgData name="L 3002" userId="76fb6518504a1d3d" providerId="Windows Live" clId="Web-{41E329CA-6E21-CA01-A8C4-C90349A57D66}" dt="2024-05-04T20:28:10.987" v="1870" actId="1076"/>
          <ac:spMkLst>
            <pc:docMk/>
            <pc:sldMk cId="1162234215" sldId="269"/>
            <ac:spMk id="2" creationId="{4A319491-C89E-8AE9-8089-DAA1F57922CA}"/>
          </ac:spMkLst>
        </pc:spChg>
      </pc:sldChg>
      <pc:sldChg chg="modSp new">
        <pc:chgData name="L 3002" userId="76fb6518504a1d3d" providerId="Windows Live" clId="Web-{41E329CA-6E21-CA01-A8C4-C90349A57D66}" dt="2024-05-04T20:31:11.541" v="1897" actId="1076"/>
        <pc:sldMkLst>
          <pc:docMk/>
          <pc:sldMk cId="2177603548" sldId="270"/>
        </pc:sldMkLst>
        <pc:spChg chg="mod">
          <ac:chgData name="L 3002" userId="76fb6518504a1d3d" providerId="Windows Live" clId="Web-{41E329CA-6E21-CA01-A8C4-C90349A57D66}" dt="2024-05-04T20:31:11.541" v="1897" actId="1076"/>
          <ac:spMkLst>
            <pc:docMk/>
            <pc:sldMk cId="2177603548" sldId="270"/>
            <ac:spMk id="2" creationId="{157204B6-7001-0CCD-4706-AA86982BEC52}"/>
          </ac:spMkLst>
        </pc:spChg>
      </pc:sldChg>
      <pc:sldMasterChg chg="del delSldLayout">
        <pc:chgData name="L 3002" userId="76fb6518504a1d3d" providerId="Windows Live" clId="Web-{41E329CA-6E21-CA01-A8C4-C90349A57D66}" dt="2024-05-04T19:07:31.320" v="40"/>
        <pc:sldMasterMkLst>
          <pc:docMk/>
          <pc:sldMasterMk cId="2460954070" sldId="2147483660"/>
        </pc:sldMasterMkLst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 3002" userId="76fb6518504a1d3d" providerId="Windows Live" clId="Web-{41E329CA-6E21-CA01-A8C4-C90349A57D66}" dt="2024-05-04T19:07:31.320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L 3002" userId="76fb6518504a1d3d" providerId="Windows Live" clId="Web-{41E329CA-6E21-CA01-A8C4-C90349A57D66}" dt="2024-05-04T19:17:50.377" v="62"/>
        <pc:sldMasterMkLst>
          <pc:docMk/>
          <pc:sldMasterMk cId="975728323" sldId="2147483690"/>
        </pc:sldMasterMkLst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3604403516" sldId="2147483679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1688146872" sldId="2147483680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2476116977" sldId="2147483681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3588577512" sldId="2147483682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842345883" sldId="2147483683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2964558293" sldId="2147483684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1521284855" sldId="2147483685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1688416433" sldId="2147483686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3007242736" sldId="2147483687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1700193067" sldId="2147483688"/>
          </pc:sldLayoutMkLst>
        </pc:sldLayoutChg>
        <pc:sldLayoutChg chg="add del">
          <pc:chgData name="L 3002" userId="76fb6518504a1d3d" providerId="Windows Live" clId="Web-{41E329CA-6E21-CA01-A8C4-C90349A57D66}" dt="2024-05-04T19:17:50.377" v="62"/>
          <pc:sldLayoutMkLst>
            <pc:docMk/>
            <pc:sldMasterMk cId="975728323" sldId="2147483690"/>
            <pc:sldLayoutMk cId="637459525" sldId="2147483689"/>
          </pc:sldLayoutMkLst>
        </pc:sldLayoutChg>
      </pc:sldMasterChg>
      <pc:sldMasterChg chg="add addSldLayout modSldLayout">
        <pc:chgData name="L 3002" userId="76fb6518504a1d3d" providerId="Windows Live" clId="Web-{41E329CA-6E21-CA01-A8C4-C90349A57D66}" dt="2024-05-04T19:17:50.377" v="62"/>
        <pc:sldMasterMkLst>
          <pc:docMk/>
          <pc:sldMasterMk cId="1241173827" sldId="2147483691"/>
        </pc:sldMasterMkLst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360839955" sldId="2147483692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2106723114" sldId="2147483693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2949667892" sldId="2147483694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183264684" sldId="2147483695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3191659230" sldId="2147483696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537866254" sldId="2147483697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4005532149" sldId="2147483698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571788400" sldId="2147483699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4053627386" sldId="2147483700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2224191821" sldId="2147483701"/>
          </pc:sldLayoutMkLst>
        </pc:sldLayoutChg>
        <pc:sldLayoutChg chg="add mod replId">
          <pc:chgData name="L 3002" userId="76fb6518504a1d3d" providerId="Windows Live" clId="Web-{41E329CA-6E21-CA01-A8C4-C90349A57D66}" dt="2024-05-04T19:17:50.377" v="62"/>
          <pc:sldLayoutMkLst>
            <pc:docMk/>
            <pc:sldMasterMk cId="1241173827" sldId="2147483691"/>
            <pc:sldLayoutMk cId="3237176650" sldId="2147483702"/>
          </pc:sldLayoutMkLst>
        </pc:sldLayoutChg>
      </pc:sldMasterChg>
    </pc:docChg>
  </pc:docChgLst>
  <pc:docChgLst>
    <pc:chgData name="L 3002" userId="76fb6518504a1d3d" providerId="Windows Live" clId="Web-{CDBB5937-047C-F8D5-0133-0015DF49D937}"/>
    <pc:docChg chg="addSld delSld modSld sldOrd">
      <pc:chgData name="L 3002" userId="76fb6518504a1d3d" providerId="Windows Live" clId="Web-{CDBB5937-047C-F8D5-0133-0015DF49D937}" dt="2024-05-05T15:51:06.548" v="2250" actId="20577"/>
      <pc:docMkLst>
        <pc:docMk/>
      </pc:docMkLst>
      <pc:sldChg chg="addSp delSp modSp">
        <pc:chgData name="L 3002" userId="76fb6518504a1d3d" providerId="Windows Live" clId="Web-{CDBB5937-047C-F8D5-0133-0015DF49D937}" dt="2024-05-05T15:31:12.587" v="1678" actId="1076"/>
        <pc:sldMkLst>
          <pc:docMk/>
          <pc:sldMk cId="109857222" sldId="256"/>
        </pc:sldMkLst>
        <pc:spChg chg="add del mod">
          <ac:chgData name="L 3002" userId="76fb6518504a1d3d" providerId="Windows Live" clId="Web-{CDBB5937-047C-F8D5-0133-0015DF49D937}" dt="2024-05-05T15:23:58.433" v="1601"/>
          <ac:spMkLst>
            <pc:docMk/>
            <pc:sldMk cId="109857222" sldId="256"/>
            <ac:spMk id="4" creationId="{6038E2A7-916B-0FC0-9359-1891C70549B4}"/>
          </ac:spMkLst>
        </pc:spChg>
        <pc:spChg chg="add del mod">
          <ac:chgData name="L 3002" userId="76fb6518504a1d3d" providerId="Windows Live" clId="Web-{CDBB5937-047C-F8D5-0133-0015DF49D937}" dt="2024-05-05T15:30:53.196" v="1674"/>
          <ac:spMkLst>
            <pc:docMk/>
            <pc:sldMk cId="109857222" sldId="256"/>
            <ac:spMk id="8" creationId="{DDAE258C-85BA-3078-D819-5D9635C30CDC}"/>
          </ac:spMkLst>
        </pc:spChg>
        <pc:spChg chg="add mod">
          <ac:chgData name="L 3002" userId="76fb6518504a1d3d" providerId="Windows Live" clId="Web-{CDBB5937-047C-F8D5-0133-0015DF49D937}" dt="2024-05-05T15:31:01.868" v="1676" actId="14100"/>
          <ac:spMkLst>
            <pc:docMk/>
            <pc:sldMk cId="109857222" sldId="256"/>
            <ac:spMk id="9" creationId="{04CFDCA5-AEE4-F79C-FBF7-FA6D6FA4101A}"/>
          </ac:spMkLst>
        </pc:spChg>
        <pc:spChg chg="add del mod">
          <ac:chgData name="L 3002" userId="76fb6518504a1d3d" providerId="Windows Live" clId="Web-{CDBB5937-047C-F8D5-0133-0015DF49D937}" dt="2024-05-05T15:29:28.600" v="1664"/>
          <ac:spMkLst>
            <pc:docMk/>
            <pc:sldMk cId="109857222" sldId="256"/>
            <ac:spMk id="10" creationId="{04C1B380-02DA-6D5D-A2EB-ED85417482E8}"/>
          </ac:spMkLst>
        </pc:spChg>
        <pc:picChg chg="add mod modCrop">
          <ac:chgData name="L 3002" userId="76fb6518504a1d3d" providerId="Windows Live" clId="Web-{CDBB5937-047C-F8D5-0133-0015DF49D937}" dt="2024-05-05T15:24:50.919" v="1607" actId="1076"/>
          <ac:picMkLst>
            <pc:docMk/>
            <pc:sldMk cId="109857222" sldId="256"/>
            <ac:picMk id="3" creationId="{E9E2687F-B557-6C7F-F281-C06145AC7C93}"/>
          </ac:picMkLst>
        </pc:picChg>
        <pc:picChg chg="add del mod">
          <ac:chgData name="L 3002" userId="76fb6518504a1d3d" providerId="Windows Live" clId="Web-{CDBB5937-047C-F8D5-0133-0015DF49D937}" dt="2024-05-05T15:25:27.514" v="1612"/>
          <ac:picMkLst>
            <pc:docMk/>
            <pc:sldMk cId="109857222" sldId="256"/>
            <ac:picMk id="5" creationId="{B93F6E7F-B5DB-6713-86F2-6A486BFF9B5E}"/>
          </ac:picMkLst>
        </pc:picChg>
        <pc:picChg chg="add mod">
          <ac:chgData name="L 3002" userId="76fb6518504a1d3d" providerId="Windows Live" clId="Web-{CDBB5937-047C-F8D5-0133-0015DF49D937}" dt="2024-05-05T15:31:12.587" v="1678" actId="1076"/>
          <ac:picMkLst>
            <pc:docMk/>
            <pc:sldMk cId="109857222" sldId="256"/>
            <ac:picMk id="6" creationId="{A74E36DC-C754-D62C-F8AA-C7AF1624B47B}"/>
          </ac:picMkLst>
        </pc:picChg>
        <pc:picChg chg="add del mod">
          <ac:chgData name="L 3002" userId="76fb6518504a1d3d" providerId="Windows Live" clId="Web-{CDBB5937-047C-F8D5-0133-0015DF49D937}" dt="2024-05-05T15:27:45.487" v="1645"/>
          <ac:picMkLst>
            <pc:docMk/>
            <pc:sldMk cId="109857222" sldId="256"/>
            <ac:picMk id="7" creationId="{3F448C3C-9443-8BD2-BF32-FC0F5E98FBB9}"/>
          </ac:picMkLst>
        </pc:picChg>
      </pc:sldChg>
      <pc:sldChg chg="addSp modSp">
        <pc:chgData name="L 3002" userId="76fb6518504a1d3d" providerId="Windows Live" clId="Web-{CDBB5937-047C-F8D5-0133-0015DF49D937}" dt="2024-05-05T15:31:20.494" v="1679"/>
        <pc:sldMkLst>
          <pc:docMk/>
          <pc:sldMk cId="3247739320" sldId="257"/>
        </pc:sldMkLst>
        <pc:spChg chg="mod">
          <ac:chgData name="L 3002" userId="76fb6518504a1d3d" providerId="Windows Live" clId="Web-{CDBB5937-047C-F8D5-0133-0015DF49D937}" dt="2024-05-05T06:13:33.679" v="1178" actId="1076"/>
          <ac:spMkLst>
            <pc:docMk/>
            <pc:sldMk cId="3247739320" sldId="257"/>
            <ac:spMk id="4" creationId="{0632A1D4-262A-43C9-EADE-EDF38EF2D208}"/>
          </ac:spMkLst>
        </pc:spChg>
        <pc:spChg chg="add mod">
          <ac:chgData name="L 3002" userId="76fb6518504a1d3d" providerId="Windows Live" clId="Web-{CDBB5937-047C-F8D5-0133-0015DF49D937}" dt="2024-05-05T06:17:34.996" v="1425" actId="20577"/>
          <ac:spMkLst>
            <pc:docMk/>
            <pc:sldMk cId="3247739320" sldId="257"/>
            <ac:spMk id="6" creationId="{ADA322C7-25A9-5CF8-7637-9C3FCF7B1663}"/>
          </ac:spMkLst>
        </pc:spChg>
        <pc:spChg chg="add">
          <ac:chgData name="L 3002" userId="76fb6518504a1d3d" providerId="Windows Live" clId="Web-{CDBB5937-047C-F8D5-0133-0015DF49D937}" dt="2024-05-05T15:31:20.494" v="1679"/>
          <ac:spMkLst>
            <pc:docMk/>
            <pc:sldMk cId="3247739320" sldId="257"/>
            <ac:spMk id="8" creationId="{6A8D0ED3-C93C-2484-F03B-32820B442CD3}"/>
          </ac:spMkLst>
        </pc:spChg>
      </pc:sldChg>
      <pc:sldChg chg="addSp modSp">
        <pc:chgData name="L 3002" userId="76fb6518504a1d3d" providerId="Windows Live" clId="Web-{CDBB5937-047C-F8D5-0133-0015DF49D937}" dt="2024-05-05T15:33:20.591" v="1706" actId="1076"/>
        <pc:sldMkLst>
          <pc:docMk/>
          <pc:sldMk cId="826268250" sldId="258"/>
        </pc:sldMkLst>
        <pc:spChg chg="mod">
          <ac:chgData name="L 3002" userId="76fb6518504a1d3d" providerId="Windows Live" clId="Web-{CDBB5937-047C-F8D5-0133-0015DF49D937}" dt="2024-05-05T06:13:21.194" v="1177" actId="1076"/>
          <ac:spMkLst>
            <pc:docMk/>
            <pc:sldMk cId="826268250" sldId="258"/>
            <ac:spMk id="4" creationId="{20ED61ED-0C29-4246-B98F-5CDF1447B627}"/>
          </ac:spMkLst>
        </pc:spChg>
        <pc:spChg chg="mod">
          <ac:chgData name="L 3002" userId="76fb6518504a1d3d" providerId="Windows Live" clId="Web-{CDBB5937-047C-F8D5-0133-0015DF49D937}" dt="2024-05-05T06:13:17.038" v="1176" actId="1076"/>
          <ac:spMkLst>
            <pc:docMk/>
            <pc:sldMk cId="826268250" sldId="258"/>
            <ac:spMk id="5" creationId="{AAF951E3-A547-F2EF-05BF-12BAD45E1281}"/>
          </ac:spMkLst>
        </pc:spChg>
        <pc:spChg chg="add mod">
          <ac:chgData name="L 3002" userId="76fb6518504a1d3d" providerId="Windows Live" clId="Web-{CDBB5937-047C-F8D5-0133-0015DF49D937}" dt="2024-05-05T06:19:06.279" v="1576" actId="20577"/>
          <ac:spMkLst>
            <pc:docMk/>
            <pc:sldMk cId="826268250" sldId="258"/>
            <ac:spMk id="6" creationId="{8C4EFD00-028B-3E3B-660A-37E38A5C6B88}"/>
          </ac:spMkLst>
        </pc:spChg>
        <pc:spChg chg="add mod">
          <ac:chgData name="L 3002" userId="76fb6518504a1d3d" providerId="Windows Live" clId="Web-{CDBB5937-047C-F8D5-0133-0015DF49D937}" dt="2024-05-05T15:33:20.591" v="1706" actId="1076"/>
          <ac:spMkLst>
            <pc:docMk/>
            <pc:sldMk cId="826268250" sldId="258"/>
            <ac:spMk id="8" creationId="{11C15F01-6B78-7938-2671-C356009AB46B}"/>
          </ac:spMkLst>
        </pc:spChg>
      </pc:sldChg>
      <pc:sldChg chg="addSp modSp">
        <pc:chgData name="L 3002" userId="76fb6518504a1d3d" providerId="Windows Live" clId="Web-{CDBB5937-047C-F8D5-0133-0015DF49D937}" dt="2024-05-05T15:33:53.827" v="1714" actId="14100"/>
        <pc:sldMkLst>
          <pc:docMk/>
          <pc:sldMk cId="3671342088" sldId="259"/>
        </pc:sldMkLst>
        <pc:spChg chg="mod">
          <ac:chgData name="L 3002" userId="76fb6518504a1d3d" providerId="Windows Live" clId="Web-{CDBB5937-047C-F8D5-0133-0015DF49D937}" dt="2024-05-05T05:40:45.911" v="26" actId="20577"/>
          <ac:spMkLst>
            <pc:docMk/>
            <pc:sldMk cId="3671342088" sldId="259"/>
            <ac:spMk id="4" creationId="{797BA04E-66B5-1EC8-35AA-729032D9D477}"/>
          </ac:spMkLst>
        </pc:spChg>
        <pc:spChg chg="add">
          <ac:chgData name="L 3002" userId="76fb6518504a1d3d" providerId="Windows Live" clId="Web-{CDBB5937-047C-F8D5-0133-0015DF49D937}" dt="2024-05-05T15:31:24.963" v="1681"/>
          <ac:spMkLst>
            <pc:docMk/>
            <pc:sldMk cId="3671342088" sldId="259"/>
            <ac:spMk id="8" creationId="{0E83F865-2483-97A0-CAAD-FB6432CAD692}"/>
          </ac:spMkLst>
        </pc:spChg>
        <pc:picChg chg="add mod">
          <ac:chgData name="L 3002" userId="76fb6518504a1d3d" providerId="Windows Live" clId="Web-{CDBB5937-047C-F8D5-0133-0015DF49D937}" dt="2024-05-05T15:33:53.827" v="1714" actId="14100"/>
          <ac:picMkLst>
            <pc:docMk/>
            <pc:sldMk cId="3671342088" sldId="259"/>
            <ac:picMk id="9" creationId="{53E3D9C4-ED65-F162-2030-27D29C4E7F39}"/>
          </ac:picMkLst>
        </pc:picChg>
      </pc:sldChg>
      <pc:sldChg chg="addSp delSp modSp">
        <pc:chgData name="L 3002" userId="76fb6518504a1d3d" providerId="Windows Live" clId="Web-{CDBB5937-047C-F8D5-0133-0015DF49D937}" dt="2024-05-05T15:31:30.557" v="1683"/>
        <pc:sldMkLst>
          <pc:docMk/>
          <pc:sldMk cId="2507166743" sldId="260"/>
        </pc:sldMkLst>
        <pc:spChg chg="mod">
          <ac:chgData name="L 3002" userId="76fb6518504a1d3d" providerId="Windows Live" clId="Web-{CDBB5937-047C-F8D5-0133-0015DF49D937}" dt="2024-05-05T06:13:05.413" v="1175" actId="1076"/>
          <ac:spMkLst>
            <pc:docMk/>
            <pc:sldMk cId="2507166743" sldId="260"/>
            <ac:spMk id="4" creationId="{96C2CD8C-24A6-8FEE-A71F-885C063287AF}"/>
          </ac:spMkLst>
        </pc:spChg>
        <pc:spChg chg="add del">
          <ac:chgData name="L 3002" userId="76fb6518504a1d3d" providerId="Windows Live" clId="Web-{CDBB5937-047C-F8D5-0133-0015DF49D937}" dt="2024-05-05T15:31:30.557" v="1683"/>
          <ac:spMkLst>
            <pc:docMk/>
            <pc:sldMk cId="2507166743" sldId="260"/>
            <ac:spMk id="9" creationId="{8FB61D48-2CFA-9B93-1813-45C5D07AF096}"/>
          </ac:spMkLst>
        </pc:spChg>
      </pc:sldChg>
      <pc:sldChg chg="addSp delSp modSp">
        <pc:chgData name="L 3002" userId="76fb6518504a1d3d" providerId="Windows Live" clId="Web-{CDBB5937-047C-F8D5-0133-0015DF49D937}" dt="2024-05-05T15:33:34.826" v="1707"/>
        <pc:sldMkLst>
          <pc:docMk/>
          <pc:sldMk cId="4159484520" sldId="261"/>
        </pc:sldMkLst>
        <pc:spChg chg="mod">
          <ac:chgData name="L 3002" userId="76fb6518504a1d3d" providerId="Windows Live" clId="Web-{CDBB5937-047C-F8D5-0133-0015DF49D937}" dt="2024-05-05T06:12:56.413" v="1174" actId="20577"/>
          <ac:spMkLst>
            <pc:docMk/>
            <pc:sldMk cId="4159484520" sldId="261"/>
            <ac:spMk id="4" creationId="{9A7CA17B-EE53-9362-348D-B7681DA8AA38}"/>
          </ac:spMkLst>
        </pc:spChg>
        <pc:picChg chg="add del mod">
          <ac:chgData name="L 3002" userId="76fb6518504a1d3d" providerId="Windows Live" clId="Web-{CDBB5937-047C-F8D5-0133-0015DF49D937}" dt="2024-05-05T15:33:34.826" v="1707"/>
          <ac:picMkLst>
            <pc:docMk/>
            <pc:sldMk cId="4159484520" sldId="261"/>
            <ac:picMk id="8" creationId="{80E80832-94D1-A22F-F8F9-8C0B592917A9}"/>
          </ac:picMkLst>
        </pc:picChg>
      </pc:sldChg>
      <pc:sldChg chg="addSp modSp">
        <pc:chgData name="L 3002" userId="76fb6518504a1d3d" providerId="Windows Live" clId="Web-{CDBB5937-047C-F8D5-0133-0015DF49D937}" dt="2024-05-05T15:32:03.511" v="1689" actId="1076"/>
        <pc:sldMkLst>
          <pc:docMk/>
          <pc:sldMk cId="827280919" sldId="262"/>
        </pc:sldMkLst>
        <pc:spChg chg="mod">
          <ac:chgData name="L 3002" userId="76fb6518504a1d3d" providerId="Windows Live" clId="Web-{CDBB5937-047C-F8D5-0133-0015DF49D937}" dt="2024-05-05T06:12:47.256" v="1166" actId="20577"/>
          <ac:spMkLst>
            <pc:docMk/>
            <pc:sldMk cId="827280919" sldId="262"/>
            <ac:spMk id="4" creationId="{4038AA54-CA36-2DD8-546F-05412537A744}"/>
          </ac:spMkLst>
        </pc:spChg>
        <pc:spChg chg="add mod">
          <ac:chgData name="L 3002" userId="76fb6518504a1d3d" providerId="Windows Live" clId="Web-{CDBB5937-047C-F8D5-0133-0015DF49D937}" dt="2024-05-05T15:32:03.511" v="1689" actId="1076"/>
          <ac:spMkLst>
            <pc:docMk/>
            <pc:sldMk cId="827280919" sldId="262"/>
            <ac:spMk id="8" creationId="{93896750-5844-D0BE-F25F-479A23593156}"/>
          </ac:spMkLst>
        </pc:spChg>
      </pc:sldChg>
      <pc:sldChg chg="addSp modSp">
        <pc:chgData name="L 3002" userId="76fb6518504a1d3d" providerId="Windows Live" clId="Web-{CDBB5937-047C-F8D5-0133-0015DF49D937}" dt="2024-05-05T15:32:11.167" v="1690"/>
        <pc:sldMkLst>
          <pc:docMk/>
          <pc:sldMk cId="3848245412" sldId="263"/>
        </pc:sldMkLst>
        <pc:spChg chg="mod">
          <ac:chgData name="L 3002" userId="76fb6518504a1d3d" providerId="Windows Live" clId="Web-{CDBB5937-047C-F8D5-0133-0015DF49D937}" dt="2024-05-05T06:12:40.037" v="1160" actId="20577"/>
          <ac:spMkLst>
            <pc:docMk/>
            <pc:sldMk cId="3848245412" sldId="263"/>
            <ac:spMk id="4" creationId="{96DBE647-70D8-4C10-06CB-83973DD34423}"/>
          </ac:spMkLst>
        </pc:spChg>
        <pc:spChg chg="add">
          <ac:chgData name="L 3002" userId="76fb6518504a1d3d" providerId="Windows Live" clId="Web-{CDBB5937-047C-F8D5-0133-0015DF49D937}" dt="2024-05-05T15:32:11.167" v="1690"/>
          <ac:spMkLst>
            <pc:docMk/>
            <pc:sldMk cId="3848245412" sldId="263"/>
            <ac:spMk id="8" creationId="{A231DF1E-2FC9-E179-8886-8F1AE1920E5A}"/>
          </ac:spMkLst>
        </pc:spChg>
      </pc:sldChg>
      <pc:sldChg chg="addSp modSp">
        <pc:chgData name="L 3002" userId="76fb6518504a1d3d" providerId="Windows Live" clId="Web-{CDBB5937-047C-F8D5-0133-0015DF49D937}" dt="2024-05-05T15:32:14.371" v="1691"/>
        <pc:sldMkLst>
          <pc:docMk/>
          <pc:sldMk cId="2875063790" sldId="264"/>
        </pc:sldMkLst>
        <pc:spChg chg="mod">
          <ac:chgData name="L 3002" userId="76fb6518504a1d3d" providerId="Windows Live" clId="Web-{CDBB5937-047C-F8D5-0133-0015DF49D937}" dt="2024-05-05T06:12:31.787" v="1152" actId="20577"/>
          <ac:spMkLst>
            <pc:docMk/>
            <pc:sldMk cId="2875063790" sldId="264"/>
            <ac:spMk id="4" creationId="{5CBFFF90-C902-5C22-1369-34184615377B}"/>
          </ac:spMkLst>
        </pc:spChg>
        <pc:spChg chg="add">
          <ac:chgData name="L 3002" userId="76fb6518504a1d3d" providerId="Windows Live" clId="Web-{CDBB5937-047C-F8D5-0133-0015DF49D937}" dt="2024-05-05T15:32:14.371" v="1691"/>
          <ac:spMkLst>
            <pc:docMk/>
            <pc:sldMk cId="2875063790" sldId="264"/>
            <ac:spMk id="8" creationId="{5F8020C4-5743-0237-1F99-23951E8E4065}"/>
          </ac:spMkLst>
        </pc:spChg>
      </pc:sldChg>
      <pc:sldChg chg="addSp modSp">
        <pc:chgData name="L 3002" userId="76fb6518504a1d3d" providerId="Windows Live" clId="Web-{CDBB5937-047C-F8D5-0133-0015DF49D937}" dt="2024-05-05T15:32:18.621" v="1692"/>
        <pc:sldMkLst>
          <pc:docMk/>
          <pc:sldMk cId="2675632285" sldId="265"/>
        </pc:sldMkLst>
        <pc:spChg chg="mod">
          <ac:chgData name="L 3002" userId="76fb6518504a1d3d" providerId="Windows Live" clId="Web-{CDBB5937-047C-F8D5-0133-0015DF49D937}" dt="2024-05-05T06:12:23.740" v="1147" actId="20577"/>
          <ac:spMkLst>
            <pc:docMk/>
            <pc:sldMk cId="2675632285" sldId="265"/>
            <ac:spMk id="4" creationId="{62C6E432-DA0D-9DA9-1547-CA5D3EE118B6}"/>
          </ac:spMkLst>
        </pc:spChg>
        <pc:spChg chg="add">
          <ac:chgData name="L 3002" userId="76fb6518504a1d3d" providerId="Windows Live" clId="Web-{CDBB5937-047C-F8D5-0133-0015DF49D937}" dt="2024-05-05T15:32:18.621" v="1692"/>
          <ac:spMkLst>
            <pc:docMk/>
            <pc:sldMk cId="2675632285" sldId="265"/>
            <ac:spMk id="8" creationId="{24B420A1-20E2-BFB7-7569-6B71DF9F896C}"/>
          </ac:spMkLst>
        </pc:spChg>
      </pc:sldChg>
      <pc:sldChg chg="addSp modSp">
        <pc:chgData name="L 3002" userId="76fb6518504a1d3d" providerId="Windows Live" clId="Web-{CDBB5937-047C-F8D5-0133-0015DF49D937}" dt="2024-05-05T15:32:23.808" v="1693"/>
        <pc:sldMkLst>
          <pc:docMk/>
          <pc:sldMk cId="1354669154" sldId="266"/>
        </pc:sldMkLst>
        <pc:spChg chg="mod">
          <ac:chgData name="L 3002" userId="76fb6518504a1d3d" providerId="Windows Live" clId="Web-{CDBB5937-047C-F8D5-0133-0015DF49D937}" dt="2024-05-05T06:12:13.131" v="1139" actId="20577"/>
          <ac:spMkLst>
            <pc:docMk/>
            <pc:sldMk cId="1354669154" sldId="266"/>
            <ac:spMk id="4" creationId="{2DEA1A8D-059D-F994-2F12-5C2180F2BF66}"/>
          </ac:spMkLst>
        </pc:spChg>
        <pc:spChg chg="add">
          <ac:chgData name="L 3002" userId="76fb6518504a1d3d" providerId="Windows Live" clId="Web-{CDBB5937-047C-F8D5-0133-0015DF49D937}" dt="2024-05-05T15:32:23.808" v="1693"/>
          <ac:spMkLst>
            <pc:docMk/>
            <pc:sldMk cId="1354669154" sldId="266"/>
            <ac:spMk id="9" creationId="{6B9E6818-65B8-DCAE-591B-58C2F298CC93}"/>
          </ac:spMkLst>
        </pc:spChg>
      </pc:sldChg>
      <pc:sldChg chg="addSp delSp modSp">
        <pc:chgData name="L 3002" userId="76fb6518504a1d3d" providerId="Windows Live" clId="Web-{CDBB5937-047C-F8D5-0133-0015DF49D937}" dt="2024-05-05T15:32:41.200" v="1698"/>
        <pc:sldMkLst>
          <pc:docMk/>
          <pc:sldMk cId="3198201234" sldId="267"/>
        </pc:sldMkLst>
        <pc:spChg chg="mod">
          <ac:chgData name="L 3002" userId="76fb6518504a1d3d" providerId="Windows Live" clId="Web-{CDBB5937-047C-F8D5-0133-0015DF49D937}" dt="2024-05-05T06:11:51.099" v="1124" actId="20577"/>
          <ac:spMkLst>
            <pc:docMk/>
            <pc:sldMk cId="3198201234" sldId="267"/>
            <ac:spMk id="4" creationId="{B2A8D559-2BEE-4B71-A6B9-3E2355F5EB05}"/>
          </ac:spMkLst>
        </pc:spChg>
        <pc:spChg chg="add del mod">
          <ac:chgData name="L 3002" userId="76fb6518504a1d3d" providerId="Windows Live" clId="Web-{CDBB5937-047C-F8D5-0133-0015DF49D937}" dt="2024-05-05T15:32:41.200" v="1698"/>
          <ac:spMkLst>
            <pc:docMk/>
            <pc:sldMk cId="3198201234" sldId="267"/>
            <ac:spMk id="10" creationId="{BB372095-4785-028C-8640-DC8E9B429A69}"/>
          </ac:spMkLst>
        </pc:spChg>
      </pc:sldChg>
      <pc:sldChg chg="addSp modSp">
        <pc:chgData name="L 3002" userId="76fb6518504a1d3d" providerId="Windows Live" clId="Web-{CDBB5937-047C-F8D5-0133-0015DF49D937}" dt="2024-05-05T15:32:33.277" v="1695" actId="14100"/>
        <pc:sldMkLst>
          <pc:docMk/>
          <pc:sldMk cId="4078594839" sldId="268"/>
        </pc:sldMkLst>
        <pc:spChg chg="mod">
          <ac:chgData name="L 3002" userId="76fb6518504a1d3d" providerId="Windows Live" clId="Web-{CDBB5937-047C-F8D5-0133-0015DF49D937}" dt="2024-05-05T06:12:02.084" v="1130" actId="20577"/>
          <ac:spMkLst>
            <pc:docMk/>
            <pc:sldMk cId="4078594839" sldId="268"/>
            <ac:spMk id="4" creationId="{0632BBBF-F96C-E8E5-D122-D89E2F0BFD0C}"/>
          </ac:spMkLst>
        </pc:spChg>
        <pc:spChg chg="add mod">
          <ac:chgData name="L 3002" userId="76fb6518504a1d3d" providerId="Windows Live" clId="Web-{CDBB5937-047C-F8D5-0133-0015DF49D937}" dt="2024-05-05T15:32:33.277" v="1695" actId="14100"/>
          <ac:spMkLst>
            <pc:docMk/>
            <pc:sldMk cId="4078594839" sldId="268"/>
            <ac:spMk id="9" creationId="{403C06FC-726E-DFA9-A321-5E5DE8EBABE7}"/>
          </ac:spMkLst>
        </pc:spChg>
      </pc:sldChg>
      <pc:sldChg chg="addSp modSp">
        <pc:chgData name="L 3002" userId="76fb6518504a1d3d" providerId="Windows Live" clId="Web-{CDBB5937-047C-F8D5-0133-0015DF49D937}" dt="2024-05-05T15:46:55.680" v="1997" actId="14100"/>
        <pc:sldMkLst>
          <pc:docMk/>
          <pc:sldMk cId="1162234215" sldId="269"/>
        </pc:sldMkLst>
        <pc:spChg chg="mod">
          <ac:chgData name="L 3002" userId="76fb6518504a1d3d" providerId="Windows Live" clId="Web-{CDBB5937-047C-F8D5-0133-0015DF49D937}" dt="2024-05-05T06:11:41.333" v="1118" actId="20577"/>
          <ac:spMkLst>
            <pc:docMk/>
            <pc:sldMk cId="1162234215" sldId="269"/>
            <ac:spMk id="4" creationId="{4048695A-FABC-8A53-582A-AEBC0B724D34}"/>
          </ac:spMkLst>
        </pc:spChg>
        <pc:spChg chg="add mod">
          <ac:chgData name="L 3002" userId="76fb6518504a1d3d" providerId="Windows Live" clId="Web-{CDBB5937-047C-F8D5-0133-0015DF49D937}" dt="2024-05-05T05:49:14.263" v="284" actId="14100"/>
          <ac:spMkLst>
            <pc:docMk/>
            <pc:sldMk cId="1162234215" sldId="269"/>
            <ac:spMk id="6" creationId="{E0874517-179A-FCF5-2977-49D70EE8FC87}"/>
          </ac:spMkLst>
        </pc:spChg>
        <pc:spChg chg="add mod">
          <ac:chgData name="L 3002" userId="76fb6518504a1d3d" providerId="Windows Live" clId="Web-{CDBB5937-047C-F8D5-0133-0015DF49D937}" dt="2024-05-05T15:46:55.680" v="1997" actId="14100"/>
          <ac:spMkLst>
            <pc:docMk/>
            <pc:sldMk cId="1162234215" sldId="269"/>
            <ac:spMk id="8" creationId="{EEA42E0E-CF2E-B64D-BBCE-04E313DC41C5}"/>
          </ac:spMkLst>
        </pc:spChg>
      </pc:sldChg>
      <pc:sldChg chg="addSp delSp modSp">
        <pc:chgData name="L 3002" userId="76fb6518504a1d3d" providerId="Windows Live" clId="Web-{CDBB5937-047C-F8D5-0133-0015DF49D937}" dt="2024-05-05T15:32:49.715" v="1701"/>
        <pc:sldMkLst>
          <pc:docMk/>
          <pc:sldMk cId="2177603548" sldId="270"/>
        </pc:sldMkLst>
        <pc:spChg chg="mod">
          <ac:chgData name="L 3002" userId="76fb6518504a1d3d" providerId="Windows Live" clId="Web-{CDBB5937-047C-F8D5-0133-0015DF49D937}" dt="2024-05-05T06:11:29.552" v="1110" actId="20577"/>
          <ac:spMkLst>
            <pc:docMk/>
            <pc:sldMk cId="2177603548" sldId="270"/>
            <ac:spMk id="4" creationId="{C9893822-3AA0-1534-F5E7-95FD4D0B780F}"/>
          </ac:spMkLst>
        </pc:spChg>
        <pc:spChg chg="add mod">
          <ac:chgData name="L 3002" userId="76fb6518504a1d3d" providerId="Windows Live" clId="Web-{CDBB5937-047C-F8D5-0133-0015DF49D937}" dt="2024-05-05T06:04:59.373" v="737" actId="20577"/>
          <ac:spMkLst>
            <pc:docMk/>
            <pc:sldMk cId="2177603548" sldId="270"/>
            <ac:spMk id="6" creationId="{EB373A8A-41E7-790C-94CF-A8FE99C25DC4}"/>
          </ac:spMkLst>
        </pc:spChg>
        <pc:spChg chg="add del">
          <ac:chgData name="L 3002" userId="76fb6518504a1d3d" providerId="Windows Live" clId="Web-{CDBB5937-047C-F8D5-0133-0015DF49D937}" dt="2024-05-05T15:32:49.715" v="1701"/>
          <ac:spMkLst>
            <pc:docMk/>
            <pc:sldMk cId="2177603548" sldId="270"/>
            <ac:spMk id="8" creationId="{58B7A245-2014-EAB6-E98A-EA671B8FA523}"/>
          </ac:spMkLst>
        </pc:spChg>
      </pc:sldChg>
      <pc:sldChg chg="addSp delSp modSp new ord">
        <pc:chgData name="L 3002" userId="76fb6518504a1d3d" providerId="Windows Live" clId="Web-{CDBB5937-047C-F8D5-0133-0015DF49D937}" dt="2024-05-05T15:32:54.481" v="1703"/>
        <pc:sldMkLst>
          <pc:docMk/>
          <pc:sldMk cId="3671670977" sldId="271"/>
        </pc:sldMkLst>
        <pc:spChg chg="mod">
          <ac:chgData name="L 3002" userId="76fb6518504a1d3d" providerId="Windows Live" clId="Web-{CDBB5937-047C-F8D5-0133-0015DF49D937}" dt="2024-05-05T06:05:22.920" v="743" actId="1076"/>
          <ac:spMkLst>
            <pc:docMk/>
            <pc:sldMk cId="3671670977" sldId="271"/>
            <ac:spMk id="2" creationId="{BE277296-8B39-21EE-9DDA-F462C1C83D14}"/>
          </ac:spMkLst>
        </pc:spChg>
        <pc:spChg chg="mod">
          <ac:chgData name="L 3002" userId="76fb6518504a1d3d" providerId="Windows Live" clId="Web-{CDBB5937-047C-F8D5-0133-0015DF49D937}" dt="2024-05-05T06:11:18.536" v="1101" actId="20577"/>
          <ac:spMkLst>
            <pc:docMk/>
            <pc:sldMk cId="3671670977" sldId="271"/>
            <ac:spMk id="4" creationId="{391983EC-F45D-208E-C64C-50ECC7DE76D5}"/>
          </ac:spMkLst>
        </pc:spChg>
        <pc:spChg chg="add mod">
          <ac:chgData name="L 3002" userId="76fb6518504a1d3d" providerId="Windows Live" clId="Web-{CDBB5937-047C-F8D5-0133-0015DF49D937}" dt="2024-05-05T06:11:02.083" v="1087" actId="1076"/>
          <ac:spMkLst>
            <pc:docMk/>
            <pc:sldMk cId="3671670977" sldId="271"/>
            <ac:spMk id="6" creationId="{5231F076-FE22-AAB7-9878-4268B6A49A6C}"/>
          </ac:spMkLst>
        </pc:spChg>
        <pc:spChg chg="add del">
          <ac:chgData name="L 3002" userId="76fb6518504a1d3d" providerId="Windows Live" clId="Web-{CDBB5937-047C-F8D5-0133-0015DF49D937}" dt="2024-05-05T15:32:54.481" v="1703"/>
          <ac:spMkLst>
            <pc:docMk/>
            <pc:sldMk cId="3671670977" sldId="271"/>
            <ac:spMk id="8" creationId="{0F231DB5-D8EF-7BB6-7F33-BD0F36068CD7}"/>
          </ac:spMkLst>
        </pc:spChg>
      </pc:sldChg>
      <pc:sldChg chg="new del">
        <pc:chgData name="L 3002" userId="76fb6518504a1d3d" providerId="Windows Live" clId="Web-{CDBB5937-047C-F8D5-0133-0015DF49D937}" dt="2024-05-05T15:32:56.888" v="1704"/>
        <pc:sldMkLst>
          <pc:docMk/>
          <pc:sldMk cId="1044775626" sldId="272"/>
        </pc:sldMkLst>
      </pc:sldChg>
      <pc:sldChg chg="addSp modSp new">
        <pc:chgData name="L 3002" userId="76fb6518504a1d3d" providerId="Windows Live" clId="Web-{CDBB5937-047C-F8D5-0133-0015DF49D937}" dt="2024-05-05T15:46:29.414" v="1996" actId="20577"/>
        <pc:sldMkLst>
          <pc:docMk/>
          <pc:sldMk cId="1453242426" sldId="272"/>
        </pc:sldMkLst>
        <pc:spChg chg="mod">
          <ac:chgData name="L 3002" userId="76fb6518504a1d3d" providerId="Windows Live" clId="Web-{CDBB5937-047C-F8D5-0133-0015DF49D937}" dt="2024-05-05T15:39:01.618" v="1725" actId="1076"/>
          <ac:spMkLst>
            <pc:docMk/>
            <pc:sldMk cId="1453242426" sldId="272"/>
            <ac:spMk id="2" creationId="{74809C48-F1B5-FE06-E6CE-4EBB0F360A2C}"/>
          </ac:spMkLst>
        </pc:spChg>
        <pc:spChg chg="add mod">
          <ac:chgData name="L 3002" userId="76fb6518504a1d3d" providerId="Windows Live" clId="Web-{CDBB5937-047C-F8D5-0133-0015DF49D937}" dt="2024-05-05T15:46:29.414" v="1996" actId="20577"/>
          <ac:spMkLst>
            <pc:docMk/>
            <pc:sldMk cId="1453242426" sldId="272"/>
            <ac:spMk id="6" creationId="{6D4D2667-56D3-0BAD-D7D9-B74038BAC5D8}"/>
          </ac:spMkLst>
        </pc:spChg>
      </pc:sldChg>
      <pc:sldChg chg="addSp delSp modSp new">
        <pc:chgData name="L 3002" userId="76fb6518504a1d3d" providerId="Windows Live" clId="Web-{CDBB5937-047C-F8D5-0133-0015DF49D937}" dt="2024-05-05T15:51:06.548" v="2250" actId="20577"/>
        <pc:sldMkLst>
          <pc:docMk/>
          <pc:sldMk cId="3494854924" sldId="273"/>
        </pc:sldMkLst>
        <pc:spChg chg="mod">
          <ac:chgData name="L 3002" userId="76fb6518504a1d3d" providerId="Windows Live" clId="Web-{CDBB5937-047C-F8D5-0133-0015DF49D937}" dt="2024-05-05T15:47:48.385" v="2006" actId="1076"/>
          <ac:spMkLst>
            <pc:docMk/>
            <pc:sldMk cId="3494854924" sldId="273"/>
            <ac:spMk id="2" creationId="{A81141D5-9E9A-E01E-A785-8687326D5F94}"/>
          </ac:spMkLst>
        </pc:spChg>
        <pc:spChg chg="add del">
          <ac:chgData name="L 3002" userId="76fb6518504a1d3d" providerId="Windows Live" clId="Web-{CDBB5937-047C-F8D5-0133-0015DF49D937}" dt="2024-05-05T15:47:55.745" v="2008"/>
          <ac:spMkLst>
            <pc:docMk/>
            <pc:sldMk cId="3494854924" sldId="273"/>
            <ac:spMk id="6" creationId="{733B03F3-A379-6040-028F-51F5EE1C2064}"/>
          </ac:spMkLst>
        </pc:spChg>
        <pc:spChg chg="add mod">
          <ac:chgData name="L 3002" userId="76fb6518504a1d3d" providerId="Windows Live" clId="Web-{CDBB5937-047C-F8D5-0133-0015DF49D937}" dt="2024-05-05T15:51:06.548" v="2250" actId="20577"/>
          <ac:spMkLst>
            <pc:docMk/>
            <pc:sldMk cId="3494854924" sldId="273"/>
            <ac:spMk id="7" creationId="{76B66308-DCBE-5DE5-88DF-CF72142C3E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83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9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7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5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40" y="2672522"/>
            <a:ext cx="10275231" cy="15173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b="0" dirty="0"/>
              <a:t>Introduction to Programming </a:t>
            </a:r>
            <a:br>
              <a:rPr lang="en-US" sz="4000" dirty="0"/>
            </a:br>
            <a:r>
              <a:rPr lang="en-US" sz="4000" b="0" dirty="0"/>
              <a:t>Using Python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9E2687F-B557-6C7F-F281-C06145AC7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4" t="28713" r="19565" b="2970"/>
          <a:stretch/>
        </p:blipFill>
        <p:spPr>
          <a:xfrm>
            <a:off x="132897" y="240464"/>
            <a:ext cx="1646054" cy="837261"/>
          </a:xfrm>
          <a:prstGeom prst="rect">
            <a:avLst/>
          </a:prstGeom>
        </p:spPr>
      </p:pic>
      <p:pic>
        <p:nvPicPr>
          <p:cNvPr id="6" name="Picture 5" descr="Abstract background of dark mesh">
            <a:extLst>
              <a:ext uri="{FF2B5EF4-FFF2-40B4-BE49-F238E27FC236}">
                <a16:creationId xmlns:a16="http://schemas.microsoft.com/office/drawing/2014/main" id="{A74E36DC-C754-D62C-F8AA-C7AF1624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773" y="661432"/>
            <a:ext cx="2511941" cy="2407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04CFDCA5-AEE4-F79C-FBF7-FA6D6FA4101A}"/>
              </a:ext>
            </a:extLst>
          </p:cNvPr>
          <p:cNvSpPr/>
          <p:nvPr/>
        </p:nvSpPr>
        <p:spPr>
          <a:xfrm rot="16200000" flipV="1">
            <a:off x="4974842" y="-391481"/>
            <a:ext cx="2265354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4C3-66E3-C6A5-F78E-2B1A49FE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96" y="105310"/>
            <a:ext cx="9337968" cy="1355654"/>
          </a:xfrm>
        </p:spPr>
        <p:txBody>
          <a:bodyPr/>
          <a:lstStyle/>
          <a:p>
            <a:r>
              <a:rPr lang="en-US" dirty="0"/>
              <a:t>Script Mode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C2D6E-9F4F-E401-B1B3-8908F791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665-194D-438B-A8A3-DBD8B08E3B30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6E432-DA0D-9DA9-1547-CA5D3EE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3B756-1CFF-FD88-D315-68426F58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6D5B6-9213-8A6F-B5E8-A8F118F5DD03}"/>
              </a:ext>
            </a:extLst>
          </p:cNvPr>
          <p:cNvSpPr txBox="1"/>
          <p:nvPr/>
        </p:nvSpPr>
        <p:spPr>
          <a:xfrm>
            <a:off x="1173369" y="1904999"/>
            <a:ext cx="679173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Advantages:</a:t>
            </a:r>
          </a:p>
          <a:p>
            <a:endParaRPr lang="en-US" dirty="0"/>
          </a:p>
          <a:p>
            <a:r>
              <a:rPr lang="en-US" dirty="0"/>
              <a:t>Can be used for multiline programs</a:t>
            </a:r>
          </a:p>
          <a:p>
            <a:endParaRPr lang="en-US" dirty="0"/>
          </a:p>
          <a:p>
            <a:r>
              <a:rPr lang="en-US" dirty="0"/>
              <a:t>Helps us organize contents in a file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endParaRPr lang="en-US" dirty="0"/>
          </a:p>
          <a:p>
            <a:r>
              <a:rPr lang="en-US" dirty="0"/>
              <a:t>Does not display output automatically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4B420A1-20E2-BFB7-7569-6B71DF9F896C}"/>
              </a:ext>
            </a:extLst>
          </p:cNvPr>
          <p:cNvSpPr/>
          <p:nvPr/>
        </p:nvSpPr>
        <p:spPr>
          <a:xfrm rot="16200000" flipV="1">
            <a:off x="4974842" y="-391481"/>
            <a:ext cx="2265354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E1CA-D15B-91AD-BBB8-5EBAF578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83" y="204700"/>
            <a:ext cx="10254576" cy="1333568"/>
          </a:xfrm>
        </p:spPr>
        <p:txBody>
          <a:bodyPr/>
          <a:lstStyle/>
          <a:p>
            <a:r>
              <a:rPr lang="en-US" dirty="0"/>
              <a:t>Using Python through terminal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87CF7-E00E-AE3E-909A-5874CA0E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6B1A-50BB-4BD9-BE8A-A1BF6D3E2B8B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1A8D-059D-F994-2F12-5C2180F2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080B5-26FF-4541-4C3A-09D8762F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4D4E3-81F6-66D3-B574-B86B0A15D421}"/>
              </a:ext>
            </a:extLst>
          </p:cNvPr>
          <p:cNvSpPr txBox="1"/>
          <p:nvPr/>
        </p:nvSpPr>
        <p:spPr>
          <a:xfrm>
            <a:off x="1863586" y="2056848"/>
            <a:ext cx="55217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open script mode:</a:t>
            </a:r>
          </a:p>
          <a:p>
            <a:endParaRPr lang="en-US" dirty="0"/>
          </a:p>
          <a:p>
            <a:r>
              <a:rPr lang="en-US" dirty="0"/>
              <a:t>$ python3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9B6446D-6AD8-A3E2-B74F-A83D7D04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05" y="3172583"/>
            <a:ext cx="6514963" cy="987702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6B9E6818-65B8-DCAE-591B-58C2F298CC93}"/>
              </a:ext>
            </a:extLst>
          </p:cNvPr>
          <p:cNvSpPr/>
          <p:nvPr/>
        </p:nvSpPr>
        <p:spPr>
          <a:xfrm rot="16200000" flipV="1">
            <a:off x="4974842" y="-391481"/>
            <a:ext cx="2265354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52E9-C9A2-7DE2-1FB4-61A0954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27" y="138441"/>
            <a:ext cx="10177272" cy="1289393"/>
          </a:xfrm>
        </p:spPr>
        <p:txBody>
          <a:bodyPr/>
          <a:lstStyle/>
          <a:p>
            <a:r>
              <a:rPr lang="en-US" dirty="0"/>
              <a:t>Executing Python Files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2CA15-0CF1-6D4C-2A50-A5F63DF1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678D-F871-4753-9C3F-A61CD1118EF2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BBBF-F96C-E8E5-D122-D89E2F0B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1967A-7084-6121-1BF8-500BE66F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E4EFB-E550-5DB8-2136-4F1AE06E30A8}"/>
              </a:ext>
            </a:extLst>
          </p:cNvPr>
          <p:cNvSpPr txBox="1"/>
          <p:nvPr/>
        </p:nvSpPr>
        <p:spPr>
          <a:xfrm>
            <a:off x="1173369" y="1780760"/>
            <a:ext cx="644663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1: Create a file using any text editor (ex. nano)</a:t>
            </a:r>
          </a:p>
          <a:p>
            <a:endParaRPr lang="en-US" dirty="0"/>
          </a:p>
          <a:p>
            <a:r>
              <a:rPr lang="en-US" dirty="0"/>
              <a:t>Remember to add a .</a:t>
            </a:r>
            <a:r>
              <a:rPr lang="en-US" dirty="0" err="1"/>
              <a:t>py</a:t>
            </a:r>
            <a:r>
              <a:rPr lang="en-US" dirty="0"/>
              <a:t> extension after filename</a:t>
            </a:r>
          </a:p>
          <a:p>
            <a:endParaRPr lang="en-US" dirty="0"/>
          </a:p>
          <a:p>
            <a:r>
              <a:rPr lang="en-US" dirty="0"/>
              <a:t>Step 2: Save the file.</a:t>
            </a:r>
          </a:p>
          <a:p>
            <a:endParaRPr lang="en-US" dirty="0"/>
          </a:p>
          <a:p>
            <a:r>
              <a:rPr lang="en-US" dirty="0"/>
              <a:t>Step 3: Use python3 command to run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white and blue text&#10;&#10;Description automatically generated">
            <a:extLst>
              <a:ext uri="{FF2B5EF4-FFF2-40B4-BE49-F238E27FC236}">
                <a16:creationId xmlns:a16="http://schemas.microsoft.com/office/drawing/2014/main" id="{A8127905-0A2B-F639-7254-22E6E413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8" y="3984349"/>
            <a:ext cx="6562725" cy="100965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403C06FC-726E-DFA9-A321-5E5DE8EBABE7}"/>
              </a:ext>
            </a:extLst>
          </p:cNvPr>
          <p:cNvSpPr/>
          <p:nvPr/>
        </p:nvSpPr>
        <p:spPr>
          <a:xfrm rot="16200000" flipV="1">
            <a:off x="5106221" y="-260102"/>
            <a:ext cx="2002596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F8DB-3D78-BE26-0A40-0225DBCC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53" y="182615"/>
            <a:ext cx="7847098" cy="1322523"/>
          </a:xfrm>
        </p:spPr>
        <p:txBody>
          <a:bodyPr>
            <a:normAutofit/>
          </a:bodyPr>
          <a:lstStyle/>
          <a:p>
            <a:r>
              <a:rPr lang="en-US" dirty="0"/>
              <a:t>First Program in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8F5B6-8EF0-226B-3B38-36E83E41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4F9A-7B3B-4ED3-AB83-5523C5F10E0C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8D559-2BEE-4B71-A6B9-3E2355F5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F58E-D3D6-9617-395E-8BB761EE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E44F0-E789-D7E2-1E97-5B49DDCFDDB3}"/>
              </a:ext>
            </a:extLst>
          </p:cNvPr>
          <p:cNvSpPr txBox="1"/>
          <p:nvPr/>
        </p:nvSpPr>
        <p:spPr>
          <a:xfrm>
            <a:off x="1518478" y="1974021"/>
            <a:ext cx="8445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"Hello World" on the command line or IDLE output space.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65050FB0-7A7A-D86F-1971-D16E051E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2569541"/>
            <a:ext cx="6927160" cy="1111527"/>
          </a:xfrm>
          <a:prstGeom prst="rect">
            <a:avLst/>
          </a:prstGeom>
        </p:spPr>
      </p:pic>
      <p:pic>
        <p:nvPicPr>
          <p:cNvPr id="8" name="Picture 7" descr="A blue screen with green text&#10;&#10;Description automatically generated">
            <a:extLst>
              <a:ext uri="{FF2B5EF4-FFF2-40B4-BE49-F238E27FC236}">
                <a16:creationId xmlns:a16="http://schemas.microsoft.com/office/drawing/2014/main" id="{F3CA059F-CFE5-C1B8-871C-89BDE0D1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71" y="3949907"/>
            <a:ext cx="5095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9491-C89E-8AE9-8089-DAA1F579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27" y="182615"/>
            <a:ext cx="8896229" cy="1278349"/>
          </a:xfrm>
        </p:spPr>
        <p:txBody>
          <a:bodyPr/>
          <a:lstStyle/>
          <a:p>
            <a:r>
              <a:rPr lang="en-US" dirty="0"/>
              <a:t>Demystifying print()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1B996-2066-739D-C9C7-05B05A2E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6792-AFDA-415A-94ED-F858C819DD95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8695A-FABC-8A53-582A-AEBC0B72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63F0-931E-6586-8AF7-1B28043F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74517-179A-FCF5-2977-49D70EE8FC87}"/>
              </a:ext>
            </a:extLst>
          </p:cNvPr>
          <p:cNvSpPr txBox="1"/>
          <p:nvPr/>
        </p:nvSpPr>
        <p:spPr>
          <a:xfrm>
            <a:off x="1178891" y="2020957"/>
            <a:ext cx="781049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Functions are set of statements which perform a particular task.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Arguments are values passed to a function.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print() function:</a:t>
            </a:r>
          </a:p>
          <a:p>
            <a:endParaRPr lang="en-US" dirty="0"/>
          </a:p>
          <a:p>
            <a:r>
              <a:rPr lang="en-US" dirty="0"/>
              <a:t>The print() function is used to print stuff on the terminal or on a buffer.</a:t>
            </a:r>
          </a:p>
          <a:p>
            <a:endParaRPr lang="en-US" dirty="0"/>
          </a:p>
          <a:p>
            <a:r>
              <a:rPr lang="en-US" dirty="0"/>
              <a:t>It doesn't require any arguments, but can take up to 4 arguments.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EA42E0E-CF2E-B64D-BBCE-04E313DC41C5}"/>
              </a:ext>
            </a:extLst>
          </p:cNvPr>
          <p:cNvSpPr/>
          <p:nvPr/>
        </p:nvSpPr>
        <p:spPr>
          <a:xfrm rot="16200000" flipV="1">
            <a:off x="5119359" y="-246964"/>
            <a:ext cx="1976320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04B6-7001-0CCD-4706-AA86982B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83" y="204702"/>
            <a:ext cx="10177272" cy="1245219"/>
          </a:xfrm>
        </p:spPr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68AA3-DF62-D7F2-E4E3-F5068640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96AE-446B-415D-AEAA-217F5D918A7A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93822-3AA0-1534-F5E7-95FD4D0B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47747-E3EB-5E19-9F06-130B067A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73A8A-41E7-790C-94CF-A8FE99C25DC4}"/>
              </a:ext>
            </a:extLst>
          </p:cNvPr>
          <p:cNvSpPr txBox="1"/>
          <p:nvPr/>
        </p:nvSpPr>
        <p:spPr>
          <a:xfrm>
            <a:off x="1049130" y="1849782"/>
            <a:ext cx="759239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Escape sequences are special characters which cannot be used in a string normally.</a:t>
            </a:r>
          </a:p>
          <a:p>
            <a:endParaRPr lang="en-US" dirty="0"/>
          </a:p>
          <a:p>
            <a:r>
              <a:rPr lang="en-US" dirty="0"/>
              <a:t>These characters need to be escaped using a special notation in string.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algn="just"/>
            <a:r>
              <a:rPr lang="en-US" dirty="0"/>
              <a:t>\n  new line character</a:t>
            </a:r>
          </a:p>
          <a:p>
            <a:pPr algn="just"/>
            <a:r>
              <a:rPr lang="en-US" dirty="0"/>
              <a:t>\t  tab character</a:t>
            </a:r>
          </a:p>
          <a:p>
            <a:pPr algn="just"/>
            <a:r>
              <a:rPr lang="en-US" dirty="0"/>
              <a:t>\'  Single quote character</a:t>
            </a:r>
          </a:p>
          <a:p>
            <a:pPr algn="just"/>
            <a:r>
              <a:rPr lang="en-US" dirty="0"/>
              <a:t>\"  Double quote character</a:t>
            </a:r>
          </a:p>
        </p:txBody>
      </p:sp>
    </p:spTree>
    <p:extLst>
      <p:ext uri="{BB962C8B-B14F-4D97-AF65-F5344CB8AC3E}">
        <p14:creationId xmlns:p14="http://schemas.microsoft.com/office/powerpoint/2010/main" val="217760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7296-8B39-21EE-9DDA-F462C1C8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27" y="127398"/>
            <a:ext cx="10177272" cy="1488175"/>
          </a:xfrm>
        </p:spPr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8C7AA-0524-5944-C90F-4CF0AE3E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2F34-BF36-46EB-BA1C-DFC75C2EC1B9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983EC-F45D-208E-C64C-50ECC7DE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69630-D810-F19C-2521-0110404C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1F076-FE22-AAB7-9878-4268B6A49A6C}"/>
              </a:ext>
            </a:extLst>
          </p:cNvPr>
          <p:cNvSpPr txBox="1"/>
          <p:nvPr/>
        </p:nvSpPr>
        <p:spPr>
          <a:xfrm>
            <a:off x="1140239" y="1863587"/>
            <a:ext cx="991704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Identifiers – These are used for naming things</a:t>
            </a:r>
          </a:p>
          <a:p>
            <a:endParaRPr lang="en-US" dirty="0"/>
          </a:p>
          <a:p>
            <a:r>
              <a:rPr lang="en-US" dirty="0"/>
              <a:t>Literals – These are values which are assigned to variables. These are fixed.</a:t>
            </a:r>
          </a:p>
          <a:p>
            <a:endParaRPr lang="en-US" dirty="0"/>
          </a:p>
          <a:p>
            <a:r>
              <a:rPr lang="en-US" dirty="0"/>
              <a:t>Keywords – These are words reserved in python. They have a special meaning.</a:t>
            </a:r>
          </a:p>
          <a:p>
            <a:endParaRPr lang="en-US" dirty="0"/>
          </a:p>
          <a:p>
            <a:r>
              <a:rPr lang="en-US" dirty="0"/>
              <a:t>Delimiters – These are used for separating values and enclosing some values for proper functioning.</a:t>
            </a:r>
          </a:p>
          <a:p>
            <a:endParaRPr lang="en-US" dirty="0"/>
          </a:p>
          <a:p>
            <a:r>
              <a:rPr lang="en-US" dirty="0"/>
              <a:t>Operators – These are symbols which perform some operation on single or multiple operands.</a:t>
            </a:r>
          </a:p>
        </p:txBody>
      </p:sp>
    </p:spTree>
    <p:extLst>
      <p:ext uri="{BB962C8B-B14F-4D97-AF65-F5344CB8AC3E}">
        <p14:creationId xmlns:p14="http://schemas.microsoft.com/office/powerpoint/2010/main" val="367167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9C48-F1B5-FE06-E6CE-4EBB0F36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78" y="-5886"/>
            <a:ext cx="5316238" cy="1492364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A1C8C-D4A6-DCA0-07E2-79F93FCC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2439-9524-4613-A6CB-7121BB0669F7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D6120-8644-D50D-A3EF-0C49A6A7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D4CE9-0F1B-2A1F-548E-47604AF8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D2667-56D3-0BAD-D7D9-B74038BAC5D8}"/>
              </a:ext>
            </a:extLst>
          </p:cNvPr>
          <p:cNvSpPr txBox="1"/>
          <p:nvPr/>
        </p:nvSpPr>
        <p:spPr>
          <a:xfrm>
            <a:off x="1031327" y="1908285"/>
            <a:ext cx="93969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Operators are used to perform a specific operation on two or more operand.</a:t>
            </a:r>
          </a:p>
          <a:p>
            <a:endParaRPr lang="en-US" dirty="0"/>
          </a:p>
          <a:p>
            <a:r>
              <a:rPr lang="en-US" dirty="0"/>
              <a:t>Below are a few operators in Python:</a:t>
            </a:r>
          </a:p>
          <a:p>
            <a:endParaRPr lang="en-US" dirty="0"/>
          </a:p>
          <a:p>
            <a:r>
              <a:rPr lang="en-US" dirty="0"/>
              <a:t>Arithmetic Operators  + , - , / , // , % , * ,  **</a:t>
            </a:r>
          </a:p>
          <a:p>
            <a:endParaRPr lang="en-US" dirty="0"/>
          </a:p>
          <a:p>
            <a:r>
              <a:rPr lang="en-US" dirty="0"/>
              <a:t>Logical Operators     and , or, not</a:t>
            </a:r>
          </a:p>
          <a:p>
            <a:endParaRPr lang="en-US" dirty="0"/>
          </a:p>
          <a:p>
            <a:r>
              <a:rPr lang="en-US" dirty="0"/>
              <a:t>Relational Operator     &lt; , &gt; , &lt;= , &gt;= , != , ==</a:t>
            </a:r>
          </a:p>
          <a:p>
            <a:endParaRPr lang="en-US" dirty="0"/>
          </a:p>
          <a:p>
            <a:r>
              <a:rPr lang="en-US" dirty="0"/>
              <a:t>Assignment Operator  = , += , -= , /= , %=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1D5-9E9A-E01E-A785-8687326D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92" y="125492"/>
            <a:ext cx="7221238" cy="1479227"/>
          </a:xfrm>
        </p:spPr>
        <p:txBody>
          <a:bodyPr/>
          <a:lstStyle/>
          <a:p>
            <a:r>
              <a:rPr lang="en-US" dirty="0"/>
              <a:t>Variables &amp; Identifiers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FFE3-F770-5759-BDC2-7148561F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6F17-5278-4BB3-AC31-111CEB569AA8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CDF39-C12E-B0C2-9F01-4AD32E18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D5211-411A-A919-0C69-47FDC747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66308-DCBE-5DE5-88DF-CF72142C3E7B}"/>
              </a:ext>
            </a:extLst>
          </p:cNvPr>
          <p:cNvSpPr txBox="1"/>
          <p:nvPr/>
        </p:nvSpPr>
        <p:spPr>
          <a:xfrm>
            <a:off x="1238249" y="1954266"/>
            <a:ext cx="819806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Variable are containers which can store literal values inside of it. </a:t>
            </a:r>
          </a:p>
          <a:p>
            <a:endParaRPr lang="en-US" dirty="0"/>
          </a:p>
          <a:p>
            <a:r>
              <a:rPr lang="en-US" dirty="0"/>
              <a:t>Identifiers are variable names.</a:t>
            </a:r>
          </a:p>
          <a:p>
            <a:endParaRPr lang="en-US" dirty="0"/>
          </a:p>
          <a:p>
            <a:r>
              <a:rPr lang="en-US" dirty="0"/>
              <a:t>The following convention is used for python identifiers: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It should not be a keyword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It should start with a character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It can contain numbers and  _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It cannot contain any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349485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394C-D761-5469-F273-99B8475A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01" y="304093"/>
            <a:ext cx="6632315" cy="1212089"/>
          </a:xfrm>
        </p:spPr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35A66-3BBA-B7A8-76C7-8BF973DD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745-F66E-451B-A618-8748837BFBE2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A1D4-262A-43C9-EADE-EDF38EF2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4991-19CA-BBA3-1B07-C371A9BF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322C7-25A9-5CF8-7637-9C3FCF7B1663}"/>
              </a:ext>
            </a:extLst>
          </p:cNvPr>
          <p:cNvSpPr txBox="1"/>
          <p:nvPr/>
        </p:nvSpPr>
        <p:spPr>
          <a:xfrm>
            <a:off x="1479825" y="2415760"/>
            <a:ext cx="834886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Program is a set of instructions, which takes some input and give a specific output.</a:t>
            </a:r>
          </a:p>
          <a:p>
            <a:endParaRPr lang="en-US" dirty="0"/>
          </a:p>
          <a:p>
            <a:r>
              <a:rPr lang="en-US" dirty="0"/>
              <a:t>These programs are made of statements.</a:t>
            </a:r>
          </a:p>
          <a:p>
            <a:endParaRPr lang="en-US" dirty="0"/>
          </a:p>
          <a:p>
            <a:r>
              <a:rPr lang="en-US" dirty="0"/>
              <a:t>Statements are single line of code which performs a specific task.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A8D0ED3-C93C-2484-F03B-32820B442CD3}"/>
              </a:ext>
            </a:extLst>
          </p:cNvPr>
          <p:cNvSpPr/>
          <p:nvPr/>
        </p:nvSpPr>
        <p:spPr>
          <a:xfrm rot="16200000" flipV="1">
            <a:off x="4974842" y="-391481"/>
            <a:ext cx="2265354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E2A-3836-8D95-CB26-511F1279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53" y="348266"/>
            <a:ext cx="9768663" cy="1035393"/>
          </a:xfrm>
        </p:spPr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E32E8-8FEC-1769-8A58-ABE6FE3A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ED29-5482-4C09-BA73-F7039BF599E8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D61ED-0C29-4246-B98F-5CDF1447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951E3-A547-F2EF-05BF-12BAD45E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47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EFD00-028B-3E3B-660A-37E38A5C6B88}"/>
              </a:ext>
            </a:extLst>
          </p:cNvPr>
          <p:cNvSpPr txBox="1"/>
          <p:nvPr/>
        </p:nvSpPr>
        <p:spPr>
          <a:xfrm>
            <a:off x="1269999" y="1965739"/>
            <a:ext cx="826880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There are thousands of programming languages in the world of programming. Some of the most popular ones are listed below:</a:t>
            </a:r>
          </a:p>
          <a:p>
            <a:endParaRPr lang="en-US" dirty="0"/>
          </a:p>
          <a:p>
            <a:pPr marL="285750" indent="-285750" algn="l">
              <a:buFont typeface="Calibri"/>
              <a:buChar char="-"/>
            </a:pPr>
            <a:r>
              <a:rPr lang="en-US" dirty="0"/>
              <a:t>C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C++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Java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Python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C15F01-6B78-7938-2671-C356009AB46B}"/>
              </a:ext>
            </a:extLst>
          </p:cNvPr>
          <p:cNvSpPr/>
          <p:nvPr/>
        </p:nvSpPr>
        <p:spPr>
          <a:xfrm rot="16200000" flipV="1">
            <a:off x="5211324" y="-181273"/>
            <a:ext cx="1818666" cy="1224872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6A09-794D-C20B-1E36-B4ACCD73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52" y="248876"/>
            <a:ext cx="5461708" cy="1123741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25BEC-D3C9-7388-6253-884D053E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F805-FF1D-45DB-A344-3BD6FB0001A7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A04E-66B5-1EC8-35AA-729032D9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55E5E-3B65-7C02-5F4C-C16C2EE8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85C0-F3C0-C47A-739C-99BA5A4AF2F8}"/>
              </a:ext>
            </a:extLst>
          </p:cNvPr>
          <p:cNvSpPr txBox="1"/>
          <p:nvPr/>
        </p:nvSpPr>
        <p:spPr>
          <a:xfrm>
            <a:off x="1394239" y="1951934"/>
            <a:ext cx="691597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Easy to Use</a:t>
            </a:r>
          </a:p>
          <a:p>
            <a:endParaRPr lang="en-US" dirty="0"/>
          </a:p>
          <a:p>
            <a:r>
              <a:rPr lang="en-US" dirty="0"/>
              <a:t>Simple Syntax</a:t>
            </a:r>
          </a:p>
          <a:p>
            <a:endParaRPr lang="en-US" dirty="0"/>
          </a:p>
          <a:p>
            <a:r>
              <a:rPr lang="en-US" dirty="0"/>
              <a:t>Versatile</a:t>
            </a:r>
          </a:p>
          <a:p>
            <a:endParaRPr lang="en-US" dirty="0"/>
          </a:p>
          <a:p>
            <a:r>
              <a:rPr lang="en-US" dirty="0"/>
              <a:t>Dynamically typed</a:t>
            </a:r>
          </a:p>
          <a:p>
            <a:endParaRPr lang="en-US" dirty="0"/>
          </a:p>
          <a:p>
            <a:r>
              <a:rPr lang="en-US" dirty="0"/>
              <a:t>Multi-paradigm Language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E83F865-2483-97A0-CAAD-FB6432CAD692}"/>
              </a:ext>
            </a:extLst>
          </p:cNvPr>
          <p:cNvSpPr/>
          <p:nvPr/>
        </p:nvSpPr>
        <p:spPr>
          <a:xfrm rot="16200000" flipV="1">
            <a:off x="4974842" y="-391481"/>
            <a:ext cx="2265354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with a screen on it&#10;&#10;Description automatically generated">
            <a:extLst>
              <a:ext uri="{FF2B5EF4-FFF2-40B4-BE49-F238E27FC236}">
                <a16:creationId xmlns:a16="http://schemas.microsoft.com/office/drawing/2014/main" id="{53E3D9C4-ED65-F162-2030-27D29C4E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92" y="810447"/>
            <a:ext cx="3128470" cy="3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4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E210-BCD5-1BC8-3938-EB9F496B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70" y="182614"/>
            <a:ext cx="9128142" cy="1212089"/>
          </a:xfrm>
        </p:spPr>
        <p:txBody>
          <a:bodyPr/>
          <a:lstStyle/>
          <a:p>
            <a:r>
              <a:rPr lang="en-US" dirty="0"/>
              <a:t>Installing 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C236B-8AFE-9E0A-1568-6199E255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A64B-25AA-4F83-AAC8-B4CBF9766CC4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2CD8C-24A6-8FEE-A71F-885C063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1730" y="6356350"/>
            <a:ext cx="4059583" cy="365125"/>
          </a:xfrm>
        </p:spPr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60D79-AFBC-25B3-B7DE-505C637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A55AC-CF25-18CA-02F1-8B9828CFB8B4}"/>
              </a:ext>
            </a:extLst>
          </p:cNvPr>
          <p:cNvSpPr txBox="1"/>
          <p:nvPr/>
        </p:nvSpPr>
        <p:spPr>
          <a:xfrm>
            <a:off x="1408043" y="1960217"/>
            <a:ext cx="82549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Installing Python with IDLE:</a:t>
            </a:r>
          </a:p>
          <a:p>
            <a:endParaRPr lang="en-US" dirty="0"/>
          </a:p>
          <a:p>
            <a:r>
              <a:rPr lang="en-US" dirty="0"/>
              <a:t>Step 1: Go to Safari and search "Download Python".</a:t>
            </a:r>
          </a:p>
          <a:p>
            <a:endParaRPr lang="en-US" dirty="0"/>
          </a:p>
          <a:p>
            <a:r>
              <a:rPr lang="en-US" dirty="0"/>
              <a:t>Step 2: Click on the first link, See Screenshot: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68E483D-28B9-1C95-CC52-9CCE6FA2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13" y="3625711"/>
            <a:ext cx="6145834" cy="15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945B-2573-4FD1-47BA-BD217048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44" y="94267"/>
            <a:ext cx="6797968" cy="1388785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9A308-6117-A49D-B805-360850CB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B9D-A9B1-4219-8DE8-43A179A4E5EC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CA17B-EE53-9362-348D-B7681DA8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1E470-1405-DC82-7783-757F673B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F14C6-4D20-CC5D-661D-8AE7815CCBD7}"/>
              </a:ext>
            </a:extLst>
          </p:cNvPr>
          <p:cNvSpPr txBox="1"/>
          <p:nvPr/>
        </p:nvSpPr>
        <p:spPr>
          <a:xfrm>
            <a:off x="1452217" y="1720020"/>
            <a:ext cx="6689585" cy="3405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3: Click on the Download button, see screenshot: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Install the Downloaded package.</a:t>
            </a:r>
          </a:p>
        </p:txBody>
      </p:sp>
      <p:pic>
        <p:nvPicPr>
          <p:cNvPr id="7" name="Picture 6" descr="A blue screen with yellow text&#10;&#10;Description automatically generated">
            <a:extLst>
              <a:ext uri="{FF2B5EF4-FFF2-40B4-BE49-F238E27FC236}">
                <a16:creationId xmlns:a16="http://schemas.microsoft.com/office/drawing/2014/main" id="{5332F320-A6A0-83EE-418B-6D442190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3" y="2207522"/>
            <a:ext cx="5035964" cy="22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8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1DFE-0D2C-9EBD-43E7-42AF011A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83" y="182615"/>
            <a:ext cx="10177272" cy="1289393"/>
          </a:xfrm>
        </p:spPr>
        <p:txBody>
          <a:bodyPr>
            <a:normAutofit/>
          </a:bodyPr>
          <a:lstStyle/>
          <a:p>
            <a:r>
              <a:rPr lang="en-US" dirty="0"/>
              <a:t>Installing Python using apt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E4366-3932-7542-E970-BF29F134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94D-E88F-4CC7-83B1-BAF487CC1F47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8AA54-CA36-2DD8-546F-05412537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74CA4-F798-9300-08E5-70A819D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A56ED-A51F-F7F0-2D80-AB0AA3B29EEF}"/>
              </a:ext>
            </a:extLst>
          </p:cNvPr>
          <p:cNvSpPr txBox="1"/>
          <p:nvPr/>
        </p:nvSpPr>
        <p:spPr>
          <a:xfrm>
            <a:off x="1711739" y="1918803"/>
            <a:ext cx="706782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1: Update your apt repository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endParaRPr lang="en-US" dirty="0"/>
          </a:p>
          <a:p>
            <a:r>
              <a:rPr lang="en-US" dirty="0"/>
              <a:t>Step 2: Install python3 package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python3</a:t>
            </a:r>
          </a:p>
          <a:p>
            <a:endParaRPr lang="en-US" dirty="0"/>
          </a:p>
          <a:p>
            <a:r>
              <a:rPr lang="en-US" dirty="0"/>
              <a:t>Step 3: Verify using python3 command</a:t>
            </a:r>
          </a:p>
          <a:p>
            <a:endParaRPr lang="en-US" dirty="0"/>
          </a:p>
          <a:p>
            <a:r>
              <a:rPr lang="en-US" dirty="0"/>
              <a:t>$ python3 --version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3896750-5844-D0BE-F25F-479A23593156}"/>
              </a:ext>
            </a:extLst>
          </p:cNvPr>
          <p:cNvSpPr/>
          <p:nvPr/>
        </p:nvSpPr>
        <p:spPr>
          <a:xfrm rot="16200000" flipV="1">
            <a:off x="5112790" y="-214119"/>
            <a:ext cx="1950044" cy="121830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6833-1B4F-FAE6-E8BA-829AA778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70" y="138441"/>
            <a:ext cx="10177272" cy="1234175"/>
          </a:xfrm>
        </p:spPr>
        <p:txBody>
          <a:bodyPr/>
          <a:lstStyle/>
          <a:p>
            <a:r>
              <a:rPr lang="en-US" dirty="0"/>
              <a:t>Using Python IDLE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B759B-4EF2-5F8B-B2CB-44FE9078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E79-C9A2-41C3-A313-51B04A2075CF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BE647-70D8-4C10-06CB-83973DD3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CF77D-6974-AE54-E00E-914AF422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9201F-1650-5C0B-22DE-8479716D25AF}"/>
              </a:ext>
            </a:extLst>
          </p:cNvPr>
          <p:cNvSpPr txBox="1"/>
          <p:nvPr/>
        </p:nvSpPr>
        <p:spPr>
          <a:xfrm>
            <a:off x="1325217" y="1849782"/>
            <a:ext cx="791265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What is Python IDLE?</a:t>
            </a:r>
          </a:p>
          <a:p>
            <a:endParaRPr lang="en-US" dirty="0"/>
          </a:p>
          <a:p>
            <a:r>
              <a:rPr lang="en-US" dirty="0"/>
              <a:t>IDLE stands for Integrated Development and Learning Environment. It was developed to make learning python easy and fun.</a:t>
            </a:r>
          </a:p>
          <a:p>
            <a:endParaRPr lang="en-US" dirty="0"/>
          </a:p>
          <a:p>
            <a:r>
              <a:rPr lang="en-US"/>
              <a:t>Two modes of Python IDLE: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Interactive Mode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Script Mode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31DF1E-2FC9-E179-8886-8F1AE1920E5A}"/>
              </a:ext>
            </a:extLst>
          </p:cNvPr>
          <p:cNvSpPr/>
          <p:nvPr/>
        </p:nvSpPr>
        <p:spPr>
          <a:xfrm rot="16200000" flipV="1">
            <a:off x="4974842" y="-391481"/>
            <a:ext cx="2265354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F81D-870F-8EB7-9ADE-3CF651B4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83" y="127397"/>
            <a:ext cx="10077881" cy="1377741"/>
          </a:xfrm>
        </p:spPr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FF34D-08AD-DD52-FC1E-9897859D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342-3A44-4F85-92E7-D4002E14F9CC}" type="datetime1"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FFF90-C902-5C22-1369-3418461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NuTech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1E752-9BAC-A60A-D54A-60F0E52F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6929-8A7A-5E7B-27A2-8152C96F84D4}"/>
              </a:ext>
            </a:extLst>
          </p:cNvPr>
          <p:cNvSpPr txBox="1"/>
          <p:nvPr/>
        </p:nvSpPr>
        <p:spPr>
          <a:xfrm>
            <a:off x="1449456" y="2043043"/>
            <a:ext cx="728869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Advantages: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Interactive in nature</a:t>
            </a:r>
          </a:p>
          <a:p>
            <a:endParaRPr lang="en-US" dirty="0"/>
          </a:p>
          <a:p>
            <a:r>
              <a:rPr lang="en-US" dirty="0"/>
              <a:t>Show the output for a single-line program right after it.</a:t>
            </a:r>
          </a:p>
          <a:p>
            <a:endParaRPr lang="en-US" dirty="0"/>
          </a:p>
          <a:p>
            <a:r>
              <a:rPr lang="en-US"/>
              <a:t>Disadvantages:</a:t>
            </a:r>
          </a:p>
          <a:p>
            <a:endParaRPr lang="en-US" dirty="0"/>
          </a:p>
          <a:p>
            <a:r>
              <a:rPr lang="en-US" dirty="0"/>
              <a:t>Cannot be used for multiline programs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F8020C4-5743-0237-1F99-23951E8E4065}"/>
              </a:ext>
            </a:extLst>
          </p:cNvPr>
          <p:cNvSpPr/>
          <p:nvPr/>
        </p:nvSpPr>
        <p:spPr>
          <a:xfrm rot="16200000" flipV="1">
            <a:off x="4974842" y="-391481"/>
            <a:ext cx="2265354" cy="1222244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37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AccentBoxVTI</vt:lpstr>
      <vt:lpstr>Introduction to Programming  Using Python</vt:lpstr>
      <vt:lpstr>What is a Program?</vt:lpstr>
      <vt:lpstr>Programming Language</vt:lpstr>
      <vt:lpstr>Why Python?</vt:lpstr>
      <vt:lpstr>Installing Python</vt:lpstr>
      <vt:lpstr>Installing Python</vt:lpstr>
      <vt:lpstr>Installing Python using apt</vt:lpstr>
      <vt:lpstr>Using Python IDLE</vt:lpstr>
      <vt:lpstr>Interactive Mode</vt:lpstr>
      <vt:lpstr>Script Mode</vt:lpstr>
      <vt:lpstr>Using Python through terminal</vt:lpstr>
      <vt:lpstr>Executing Python Files</vt:lpstr>
      <vt:lpstr>First Program in Python</vt:lpstr>
      <vt:lpstr>Demystifying print()</vt:lpstr>
      <vt:lpstr>Escape Sequences</vt:lpstr>
      <vt:lpstr>Tokens</vt:lpstr>
      <vt:lpstr>Operators</vt:lpstr>
      <vt:lpstr>Variables &amp; Identifiers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651</cp:revision>
  <dcterms:created xsi:type="dcterms:W3CDTF">2024-05-04T19:04:06Z</dcterms:created>
  <dcterms:modified xsi:type="dcterms:W3CDTF">2024-05-05T15:51:14Z</dcterms:modified>
</cp:coreProperties>
</file>