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DEC6-2009-6C40-BDFC-997545DD1BD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FCF9-3186-D241-959B-FE53E2DA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74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1</cp:revision>
  <dcterms:created xsi:type="dcterms:W3CDTF">2017-06-23T23:20:03Z</dcterms:created>
  <dcterms:modified xsi:type="dcterms:W3CDTF">2017-06-23T23:20:28Z</dcterms:modified>
</cp:coreProperties>
</file>