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90" r:id="rId3"/>
    <p:sldId id="291" r:id="rId4"/>
    <p:sldId id="292" r:id="rId5"/>
    <p:sldId id="293" r:id="rId6"/>
    <p:sldId id="300" r:id="rId7"/>
    <p:sldId id="294" r:id="rId8"/>
    <p:sldId id="296" r:id="rId9"/>
    <p:sldId id="297" r:id="rId10"/>
    <p:sldId id="299" r:id="rId11"/>
    <p:sldId id="298" r:id="rId12"/>
    <p:sldId id="303" r:id="rId13"/>
    <p:sldId id="304" r:id="rId14"/>
    <p:sldId id="306" r:id="rId15"/>
    <p:sldId id="305" r:id="rId16"/>
    <p:sldId id="302" r:id="rId17"/>
    <p:sldId id="307" r:id="rId18"/>
    <p:sldId id="301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3"/>
    <p:restoredTop sz="96197"/>
  </p:normalViewPr>
  <p:slideViewPr>
    <p:cSldViewPr snapToGrid="0">
      <p:cViewPr>
        <p:scale>
          <a:sx n="96" d="100"/>
          <a:sy n="96" d="100"/>
        </p:scale>
        <p:origin x="18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082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5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D5EA-8C68-D448-3D94-9A290250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22</a:t>
            </a:r>
            <a:r>
              <a:rPr lang="en-US" baseline="30000" dirty="0"/>
              <a:t>nd</a:t>
            </a:r>
            <a:r>
              <a:rPr lang="en-US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05956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3" y="1704489"/>
            <a:ext cx="6682346" cy="455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C8E671-375C-BC42-F204-4338647CF54B}"/>
              </a:ext>
            </a:extLst>
          </p:cNvPr>
          <p:cNvSpPr txBox="1"/>
          <p:nvPr/>
        </p:nvSpPr>
        <p:spPr>
          <a:xfrm>
            <a:off x="7103680" y="1683306"/>
            <a:ext cx="4688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40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6" y="1704490"/>
            <a:ext cx="6682348" cy="455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683306"/>
            <a:ext cx="4688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Missing </a:t>
            </a:r>
            <a:r>
              <a:rPr lang="en-US" sz="2400" dirty="0" err="1"/>
              <a:t>Reco</a:t>
            </a:r>
            <a:r>
              <a:rPr lang="en-US" sz="2400" dirty="0"/>
              <a:t> predominantly of </a:t>
            </a:r>
            <a:r>
              <a:rPr lang="en-US" sz="2400" dirty="0" err="1"/>
              <a:t>pions</a:t>
            </a:r>
            <a:r>
              <a:rPr lang="en-US" sz="2400" dirty="0"/>
              <a:t> with Sec. interactions or decay in flight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99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2" y="1704489"/>
            <a:ext cx="6682348" cy="455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683306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Less contribution from decay-in-flight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46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3" y="1704489"/>
            <a:ext cx="6682346" cy="455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84AB7-B7C9-A10F-3A76-52E9A8578D34}"/>
              </a:ext>
            </a:extLst>
          </p:cNvPr>
          <p:cNvSpPr txBox="1"/>
          <p:nvPr/>
        </p:nvSpPr>
        <p:spPr>
          <a:xfrm>
            <a:off x="7103680" y="1683306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Less contribution from decay-in-flight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134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3" y="1704489"/>
            <a:ext cx="6682346" cy="4557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5B3D1-B356-DC7C-1B74-BADA40F19A65}"/>
              </a:ext>
            </a:extLst>
          </p:cNvPr>
          <p:cNvSpPr txBox="1"/>
          <p:nvPr/>
        </p:nvSpPr>
        <p:spPr>
          <a:xfrm>
            <a:off x="7103680" y="1683306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Less contribution from decay-in-flight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66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260" y="1704490"/>
            <a:ext cx="6682346" cy="455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17CF7-5F59-2580-F827-83E50C1BA9BB}"/>
              </a:ext>
            </a:extLst>
          </p:cNvPr>
          <p:cNvSpPr txBox="1"/>
          <p:nvPr/>
        </p:nvSpPr>
        <p:spPr>
          <a:xfrm>
            <a:off x="7103680" y="1683306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Less contribution from decay-in-flight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0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Distance to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3" y="1704489"/>
            <a:ext cx="6682346" cy="4557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6D9CC-8C59-C7E1-0179-C5FD46FC4111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High </a:t>
            </a:r>
            <a:r>
              <a:rPr lang="en-US" sz="2400" dirty="0" err="1"/>
              <a:t>reco</a:t>
            </a:r>
            <a:r>
              <a:rPr lang="en-US" sz="2400" dirty="0"/>
              <a:t> failure rate for low distance to interaction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Bins of 2 cm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841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Distance to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3" y="1704489"/>
            <a:ext cx="6682345" cy="4557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2DCFFD-FAB7-4932-E570-FA83CC05F3D2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High </a:t>
            </a:r>
            <a:r>
              <a:rPr lang="en-US" sz="2400" dirty="0" err="1"/>
              <a:t>reco</a:t>
            </a:r>
            <a:r>
              <a:rPr lang="en-US" sz="2400" dirty="0"/>
              <a:t> failure rate for low distance to interaction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Bins of 0.5 cm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95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Distance to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7" y="1704490"/>
            <a:ext cx="6682346" cy="455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D44BB-9436-3982-F8F5-00702022F90B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High </a:t>
            </a:r>
            <a:r>
              <a:rPr lang="en-US" sz="2400" dirty="0" err="1"/>
              <a:t>reco</a:t>
            </a:r>
            <a:r>
              <a:rPr lang="en-US" sz="2400" dirty="0"/>
              <a:t> failure rate for low distance to interaction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Bins of 2 cm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44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Distance to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7" y="1704490"/>
            <a:ext cx="6682346" cy="4557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728FD-3F8A-77BC-A051-CE0B29316848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High </a:t>
            </a:r>
            <a:r>
              <a:rPr lang="en-US" sz="2400" dirty="0" err="1"/>
              <a:t>reco</a:t>
            </a:r>
            <a:r>
              <a:rPr lang="en-US" sz="2400" dirty="0"/>
              <a:t> failure rate for low distance to interaction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Bins of 0.5 cm</a:t>
            </a:r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20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Create </a:t>
            </a:r>
            <a:r>
              <a:rPr lang="en-US" sz="2400" dirty="0" err="1"/>
              <a:t>ntuple</a:t>
            </a:r>
            <a:r>
              <a:rPr lang="en-US" sz="2400" dirty="0"/>
              <a:t> files with new variables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Get plots of true pion histories, collinearity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Correlation between missing tracks and other colinear primaries?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Which pion history fails reconstruction most often?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0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Most Collinear Primary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6" y="1674674"/>
            <a:ext cx="6682349" cy="455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558032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Suspected that a collinear primary may have interfered with reconstruction, mainly missing tracks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64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Most Collinear Primary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4459" y="1674674"/>
            <a:ext cx="6682349" cy="455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558032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Suspected that a collinear primary may have interfered with reconstruction, mainly missing tracks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Most Collinear Primary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6" y="1674674"/>
            <a:ext cx="6682349" cy="4557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558032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Suspected that a collinear primary may have interfered with reconstruction, mainly missing tracks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9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Most Collinear Primary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5016" y="1674674"/>
            <a:ext cx="6682348" cy="4557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558032"/>
            <a:ext cx="4688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Suspected that a collinear primary may have interfered with reconstruction, mainly missing tracks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8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1028700" y="1657906"/>
            <a:ext cx="10763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37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2" y="1704489"/>
            <a:ext cx="6682348" cy="4557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07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A03E81-0403-F50E-56B4-C47031733A11}"/>
              </a:ext>
            </a:extLst>
          </p:cNvPr>
          <p:cNvSpPr txBox="1">
            <a:spLocks/>
          </p:cNvSpPr>
          <p:nvPr/>
        </p:nvSpPr>
        <p:spPr>
          <a:xfrm>
            <a:off x="887586" y="269543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Efficiency by Pion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F67-4011-402B-F48F-5173BEB28A16}"/>
              </a:ext>
            </a:extLst>
          </p:cNvPr>
          <p:cNvSpPr txBox="1"/>
          <p:nvPr/>
        </p:nvSpPr>
        <p:spPr>
          <a:xfrm>
            <a:off x="1028700" y="167467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4B0E3-8312-581C-8B4C-1F17C470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1332" y="1704489"/>
            <a:ext cx="6682348" cy="455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07B5-3008-A2AF-6A6F-7D4B4CE80DEE}"/>
              </a:ext>
            </a:extLst>
          </p:cNvPr>
          <p:cNvSpPr txBox="1"/>
          <p:nvPr/>
        </p:nvSpPr>
        <p:spPr>
          <a:xfrm>
            <a:off x="7103680" y="1683306"/>
            <a:ext cx="468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What pion histories lead to which </a:t>
            </a:r>
            <a:r>
              <a:rPr lang="en-US" sz="2400" dirty="0" err="1"/>
              <a:t>reco</a:t>
            </a:r>
            <a:r>
              <a:rPr lang="en-US" sz="2400" dirty="0"/>
              <a:t> result?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81562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B32"/>
      </a:dk2>
      <a:lt2>
        <a:srgbClr val="E2E8E2"/>
      </a:lt2>
      <a:accent1>
        <a:srgbClr val="D838D6"/>
      </a:accent1>
      <a:accent2>
        <a:srgbClr val="8526C6"/>
      </a:accent2>
      <a:accent3>
        <a:srgbClr val="5538D8"/>
      </a:accent3>
      <a:accent4>
        <a:srgbClr val="264CC6"/>
      </a:accent4>
      <a:accent5>
        <a:srgbClr val="38A1D8"/>
      </a:accent5>
      <a:accent6>
        <a:srgbClr val="23B6AC"/>
      </a:accent6>
      <a:hlink>
        <a:srgbClr val="3F7D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329</Words>
  <Application>Microsoft Macintosh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Bembo</vt:lpstr>
      <vt:lpstr>AdornVTI</vt:lpstr>
      <vt:lpstr>July 22nd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Andy B</dc:creator>
  <cp:lastModifiedBy>Zhang, Andy B</cp:lastModifiedBy>
  <cp:revision>36</cp:revision>
  <dcterms:created xsi:type="dcterms:W3CDTF">2023-07-27T18:22:33Z</dcterms:created>
  <dcterms:modified xsi:type="dcterms:W3CDTF">2024-07-23T19:13:40Z</dcterms:modified>
</cp:coreProperties>
</file>