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62" r:id="rId2"/>
    <p:sldId id="263" r:id="rId3"/>
    <p:sldId id="28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082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4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7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205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8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3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3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4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4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7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3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D5EA-8C68-D448-3D94-9A2902506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July 29</a:t>
            </a:r>
            <a:r>
              <a:rPr lang="en-US" baseline="30000" dirty="0"/>
              <a:t>th</a:t>
            </a:r>
            <a:r>
              <a:rPr lang="en-US" dirty="0"/>
              <a:t> Update</a:t>
            </a:r>
          </a:p>
        </p:txBody>
      </p:sp>
    </p:spTree>
    <p:extLst>
      <p:ext uri="{BB962C8B-B14F-4D97-AF65-F5344CB8AC3E}">
        <p14:creationId xmlns:p14="http://schemas.microsoft.com/office/powerpoint/2010/main" val="205956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95B45C81-6D67-3C07-DFC9-DD76271B1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76" y="247413"/>
            <a:ext cx="10134600" cy="1288489"/>
          </a:xfrm>
        </p:spPr>
        <p:txBody>
          <a:bodyPr/>
          <a:lstStyle/>
          <a:p>
            <a:r>
              <a:rPr lang="en-US" dirty="0"/>
              <a:t>Recap: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D8EDDA-B546-10E5-C6D5-86EBAF5FF1E7}"/>
              </a:ext>
            </a:extLst>
          </p:cNvPr>
          <p:cNvSpPr txBox="1"/>
          <p:nvPr/>
        </p:nvSpPr>
        <p:spPr>
          <a:xfrm>
            <a:off x="902576" y="1865244"/>
            <a:ext cx="8420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A42101-01B5-DB35-B29C-340E72482B2C}"/>
              </a:ext>
            </a:extLst>
          </p:cNvPr>
          <p:cNvSpPr txBox="1"/>
          <p:nvPr/>
        </p:nvSpPr>
        <p:spPr>
          <a:xfrm>
            <a:off x="902576" y="1160324"/>
            <a:ext cx="1013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Looking at </a:t>
            </a:r>
            <a:r>
              <a:rPr lang="en-US" sz="2400" dirty="0" err="1"/>
              <a:t>reco</a:t>
            </a:r>
            <a:r>
              <a:rPr lang="en-US" sz="2400" dirty="0"/>
              <a:t> efficiency based on a pion’s: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First interaction (uncontained, range out, sec. interactions, decay in flight)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Angle to most collinear particle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Reco</a:t>
            </a:r>
            <a:r>
              <a:rPr lang="en-US" sz="2400" dirty="0"/>
              <a:t> status</a:t>
            </a:r>
          </a:p>
          <a:p>
            <a:pPr marL="1200150" lvl="2" indent="-285750">
              <a:buFontTx/>
              <a:buChar char="-"/>
            </a:pPr>
            <a:r>
              <a:rPr lang="en-US" sz="2400" dirty="0"/>
              <a:t>Added new category to identify muons classified as primary from </a:t>
            </a:r>
            <a:r>
              <a:rPr lang="en-US" sz="2400"/>
              <a:t>pion decay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668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A03E81-0403-F50E-56B4-C47031733A11}"/>
              </a:ext>
            </a:extLst>
          </p:cNvPr>
          <p:cNvSpPr txBox="1">
            <a:spLocks/>
          </p:cNvSpPr>
          <p:nvPr/>
        </p:nvSpPr>
        <p:spPr>
          <a:xfrm>
            <a:off x="887586" y="269543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Next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2CF67-4011-402B-F48F-5173BEB28A16}"/>
              </a:ext>
            </a:extLst>
          </p:cNvPr>
          <p:cNvSpPr txBox="1"/>
          <p:nvPr/>
        </p:nvSpPr>
        <p:spPr>
          <a:xfrm>
            <a:off x="1028700" y="1674674"/>
            <a:ext cx="10134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Create </a:t>
            </a:r>
            <a:r>
              <a:rPr lang="en-US" sz="2400" dirty="0" err="1"/>
              <a:t>ntuple</a:t>
            </a:r>
            <a:r>
              <a:rPr lang="en-US" sz="2400" dirty="0"/>
              <a:t> files with new variables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Get plots of true pion histories, collinearity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Correlation between missing tracks and other colinear primaries?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Which pion history fails reconstruction most often?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18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C2B32"/>
      </a:dk2>
      <a:lt2>
        <a:srgbClr val="E2E8E2"/>
      </a:lt2>
      <a:accent1>
        <a:srgbClr val="D838D6"/>
      </a:accent1>
      <a:accent2>
        <a:srgbClr val="8526C6"/>
      </a:accent2>
      <a:accent3>
        <a:srgbClr val="5538D8"/>
      </a:accent3>
      <a:accent4>
        <a:srgbClr val="264CC6"/>
      </a:accent4>
      <a:accent5>
        <a:srgbClr val="38A1D8"/>
      </a:accent5>
      <a:accent6>
        <a:srgbClr val="23B6AC"/>
      </a:accent6>
      <a:hlink>
        <a:srgbClr val="3F7DBF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5160</TotalTime>
  <Words>83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Bembo</vt:lpstr>
      <vt:lpstr>AdornVTI</vt:lpstr>
      <vt:lpstr>July 29th Update</vt:lpstr>
      <vt:lpstr>Recap: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Andy B</dc:creator>
  <cp:lastModifiedBy>Zhang, Andy B</cp:lastModifiedBy>
  <cp:revision>34</cp:revision>
  <dcterms:created xsi:type="dcterms:W3CDTF">2023-07-27T18:22:33Z</dcterms:created>
  <dcterms:modified xsi:type="dcterms:W3CDTF">2024-07-29T17:28:19Z</dcterms:modified>
</cp:coreProperties>
</file>