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3" r:id="rId3"/>
    <p:sldId id="286" r:id="rId4"/>
    <p:sldId id="287" r:id="rId5"/>
    <p:sldId id="288" r:id="rId6"/>
    <p:sldId id="28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D5EA-8C68-D448-3D94-9A29025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15</a:t>
            </a:r>
            <a:r>
              <a:rPr lang="en-US" baseline="30000" dirty="0"/>
              <a:t>th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0595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902576" y="1865244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42101-01B5-DB35-B29C-340E72482B2C}"/>
                  </a:ext>
                </a:extLst>
              </p:cNvPr>
              <p:cNvSpPr txBox="1"/>
              <p:nvPr/>
            </p:nvSpPr>
            <p:spPr>
              <a:xfrm>
                <a:off x="902576" y="1160324"/>
                <a:ext cx="101346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400" dirty="0"/>
                  <a:t>Reco efficiency of true </a:t>
                </a:r>
                <a:r>
                  <a:rPr lang="en-US" sz="2400" dirty="0" err="1"/>
                  <a:t>pions</a:t>
                </a:r>
                <a:r>
                  <a:rPr lang="en-US" sz="2400" dirty="0"/>
                  <a:t> as function of 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→~40%</m:t>
                    </m:r>
                  </m:oMath>
                </a14:m>
                <a:r>
                  <a:rPr lang="en-US" sz="2400" dirty="0"/>
                  <a:t> Efficiency from CC,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sz="2400" dirty="0"/>
                  <a:t> from NC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/>
                  <a:t>Categorized by related primaries (Muon, Proton, Neutron)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/>
                  <a:t>Sorted failed </a:t>
                </a:r>
                <a:r>
                  <a:rPr lang="en-US" sz="2400" dirty="0" err="1"/>
                  <a:t>reco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pions</a:t>
                </a:r>
                <a:r>
                  <a:rPr lang="en-US" sz="2400" dirty="0"/>
                  <a:t> by cause: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Existing track, misidentified PDG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Missing track</a:t>
                </a:r>
              </a:p>
              <a:p>
                <a:pPr marL="1428750" lvl="2" indent="-514350">
                  <a:buFont typeface="+mj-lt"/>
                  <a:buAutoNum type="romanUcPeriod"/>
                </a:pPr>
                <a:r>
                  <a:rPr lang="en-US" sz="2400" dirty="0"/>
                  <a:t>Misidentified as secondary</a:t>
                </a:r>
              </a:p>
              <a:p>
                <a:pPr marL="1428750" lvl="2" indent="-514350">
                  <a:buFont typeface="+mj-lt"/>
                  <a:buAutoNum type="romanUcPeriod"/>
                </a:pPr>
                <a:r>
                  <a:rPr lang="en-US" sz="2400" dirty="0"/>
                  <a:t>No track at all</a:t>
                </a:r>
              </a:p>
              <a:p>
                <a:pPr lvl="2"/>
                <a:endParaRPr lang="en-US" sz="2400" dirty="0"/>
              </a:p>
              <a:p>
                <a:pPr marL="742950" lvl="1" indent="-285750">
                  <a:buFontTx/>
                  <a:buChar char="-"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marL="285750" indent="-285750">
                  <a:buFontTx/>
                  <a:buChar char="-"/>
                </a:pPr>
                <a:endParaRPr lang="en-US" sz="2400" dirty="0"/>
              </a:p>
              <a:p>
                <a:pPr marL="742950" lvl="1" indent="-285750">
                  <a:buFontTx/>
                  <a:buChar char="-"/>
                </a:pP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42101-01B5-DB35-B29C-340E724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6" y="1160324"/>
                <a:ext cx="10134600" cy="4893647"/>
              </a:xfrm>
              <a:prstGeom prst="rect">
                <a:avLst/>
              </a:prstGeom>
              <a:blipFill>
                <a:blip r:embed="rId2"/>
                <a:stretch>
                  <a:fillRect l="-876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902576" y="1865244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4AA76-C3EB-E669-51EA-9D3D3110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573" y="1754603"/>
            <a:ext cx="5828427" cy="3974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6E9B0-EE64-D289-63B3-407975F5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754603"/>
            <a:ext cx="5828426" cy="39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0ACEA-065D-BE56-EEDB-4E7E5A1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Pion Histories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9388-3E64-0E43-B58F-812086F2EB12}"/>
              </a:ext>
            </a:extLst>
          </p:cNvPr>
          <p:cNvSpPr txBox="1"/>
          <p:nvPr/>
        </p:nvSpPr>
        <p:spPr>
          <a:xfrm>
            <a:off x="902576" y="1160324"/>
            <a:ext cx="1013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Non-contained </a:t>
            </a:r>
          </a:p>
          <a:p>
            <a:pPr lvl="1"/>
            <a:r>
              <a:rPr lang="en-US" sz="2400" dirty="0"/>
              <a:t>	(</a:t>
            </a:r>
            <a:r>
              <a:rPr lang="en-US" sz="2400" dirty="0" err="1"/>
              <a:t>trueSimPartContained</a:t>
            </a:r>
            <a:r>
              <a:rPr lang="en-US" sz="2400" dirty="0"/>
              <a:t> == 0)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Range out </a:t>
            </a:r>
          </a:p>
          <a:p>
            <a:pPr lvl="1"/>
            <a:r>
              <a:rPr lang="en-US" sz="2400" dirty="0"/>
              <a:t>	(momentum at end approx. 0, </a:t>
            </a:r>
            <a:r>
              <a:rPr lang="en-US" sz="2400" dirty="0" err="1"/>
              <a:t>trueSimPartContained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Decay in flight 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Secondary interactions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2)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9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0ACEA-065D-BE56-EEDB-4E7E5A1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Pion Histories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9388-3E64-0E43-B58F-812086F2EB12}"/>
              </a:ext>
            </a:extLst>
          </p:cNvPr>
          <p:cNvSpPr txBox="1"/>
          <p:nvPr/>
        </p:nvSpPr>
        <p:spPr>
          <a:xfrm>
            <a:off x="902576" y="1160324"/>
            <a:ext cx="1013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Non-contained </a:t>
            </a:r>
          </a:p>
          <a:p>
            <a:pPr lvl="1"/>
            <a:r>
              <a:rPr lang="en-US" sz="2400" dirty="0"/>
              <a:t>	(</a:t>
            </a:r>
            <a:r>
              <a:rPr lang="en-US" sz="2400" dirty="0" err="1"/>
              <a:t>trueSimPartContained</a:t>
            </a:r>
            <a:r>
              <a:rPr lang="en-US" sz="2400" dirty="0"/>
              <a:t> == 0)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Range out </a:t>
            </a:r>
          </a:p>
          <a:p>
            <a:pPr lvl="1"/>
            <a:r>
              <a:rPr lang="en-US" sz="2400" dirty="0"/>
              <a:t>	(</a:t>
            </a:r>
            <a:r>
              <a:rPr lang="en-US" sz="2400" dirty="0">
                <a:highlight>
                  <a:srgbClr val="FFFF00"/>
                </a:highlight>
              </a:rPr>
              <a:t>momentum at end approx. 0</a:t>
            </a:r>
            <a:r>
              <a:rPr lang="en-US" sz="2400" dirty="0"/>
              <a:t>, </a:t>
            </a:r>
            <a:r>
              <a:rPr lang="en-US" sz="2400" dirty="0" err="1"/>
              <a:t>trueSimPartContained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Decay in flight 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Secondary interactions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2)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5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0ACEA-065D-BE56-EEDB-4E7E5A1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 err="1"/>
              <a:t>Ntuple</a:t>
            </a:r>
            <a:r>
              <a:rPr lang="en-US" dirty="0"/>
              <a:t> Maker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9388-3E64-0E43-B58F-812086F2EB12}"/>
              </a:ext>
            </a:extLst>
          </p:cNvPr>
          <p:cNvSpPr txBox="1"/>
          <p:nvPr/>
        </p:nvSpPr>
        <p:spPr>
          <a:xfrm>
            <a:off x="902576" y="1160324"/>
            <a:ext cx="1013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Reading/learning the </a:t>
            </a:r>
            <a:r>
              <a:rPr lang="en-US" sz="2400" dirty="0" err="1"/>
              <a:t>mctrack</a:t>
            </a:r>
            <a:r>
              <a:rPr lang="en-US" sz="2400" dirty="0"/>
              <a:t> and </a:t>
            </a:r>
            <a:r>
              <a:rPr lang="en-US" sz="2400" dirty="0" err="1"/>
              <a:t>mcstep</a:t>
            </a:r>
            <a:r>
              <a:rPr lang="en-US" sz="2400" dirty="0"/>
              <a:t> objects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Modify </a:t>
            </a:r>
            <a:r>
              <a:rPr lang="en-US" sz="2400" dirty="0" err="1"/>
              <a:t>ntuple</a:t>
            </a:r>
            <a:r>
              <a:rPr lang="en-US" sz="2400" dirty="0"/>
              <a:t> maker scripts to save </a:t>
            </a:r>
            <a:r>
              <a:rPr lang="en-US" sz="2400" dirty="0" err="1"/>
              <a:t>Track.End.Px</a:t>
            </a:r>
            <a:r>
              <a:rPr lang="en-US" sz="2400" dirty="0"/>
              <a:t>() from </a:t>
            </a:r>
            <a:r>
              <a:rPr lang="en-US" sz="2400" dirty="0" err="1"/>
              <a:t>mctrack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/>
              <a:t>Track end momentum variable for ranged out particles not exactly 0</a:t>
            </a:r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Learning how to use the </a:t>
            </a:r>
            <a:r>
              <a:rPr lang="en-US" sz="2400" dirty="0" err="1"/>
              <a:t>ntuple</a:t>
            </a:r>
            <a:r>
              <a:rPr lang="en-US" sz="2400" dirty="0"/>
              <a:t> maker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Modifying </a:t>
            </a:r>
            <a:r>
              <a:rPr lang="en-US" sz="2400" dirty="0" err="1"/>
              <a:t>submit_ntuple_job</a:t>
            </a:r>
            <a:r>
              <a:rPr lang="en-US" sz="2400" dirty="0"/>
              <a:t> and </a:t>
            </a:r>
            <a:r>
              <a:rPr lang="en-US" sz="2400" dirty="0" err="1"/>
              <a:t>run_ntuple_maker</a:t>
            </a:r>
            <a:r>
              <a:rPr lang="en-US" sz="2400" dirty="0"/>
              <a:t> file</a:t>
            </a:r>
          </a:p>
          <a:p>
            <a:pPr marL="742950" lvl="1" indent="-285750">
              <a:buFontTx/>
              <a:buChar char="-"/>
            </a:pPr>
            <a:r>
              <a:rPr lang="en-US" sz="2400" strike="sngStrike" dirty="0"/>
              <a:t>Currently working through errors related to job submission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2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Create </a:t>
            </a:r>
            <a:r>
              <a:rPr lang="en-US" sz="2400" dirty="0" err="1"/>
              <a:t>ntuple</a:t>
            </a:r>
            <a:r>
              <a:rPr lang="en-US" sz="2400" dirty="0"/>
              <a:t> files with new variables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plots of true pion histories, collinearity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Correlation between missing tracks and other colinear primaries?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Which pion history fails reconstruction most often?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276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Cambria Math</vt:lpstr>
      <vt:lpstr>AdornVTI</vt:lpstr>
      <vt:lpstr>July 15th Update</vt:lpstr>
      <vt:lpstr>Recap: </vt:lpstr>
      <vt:lpstr>Recap: </vt:lpstr>
      <vt:lpstr>Pion Histories </vt:lpstr>
      <vt:lpstr>Pion Histories </vt:lpstr>
      <vt:lpstr>Ntuple Maker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Andy B</dc:creator>
  <cp:lastModifiedBy>Zhang, Andy B</cp:lastModifiedBy>
  <cp:revision>31</cp:revision>
  <dcterms:created xsi:type="dcterms:W3CDTF">2023-07-27T18:22:33Z</dcterms:created>
  <dcterms:modified xsi:type="dcterms:W3CDTF">2024-07-15T18:37:37Z</dcterms:modified>
</cp:coreProperties>
</file>