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notesMasterIdLst>
    <p:notesMasterId r:id="rId25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1" r:id="rId24"/>
  </p:sldIdLst>
  <p:sldSz cx="12192000" cy="6858000"/>
  <p:notesSz cx="6858000" cy="9144000"/>
  <p:embeddedFontLst>
    <p:embeddedFont>
      <p:font typeface="Century Gothic" panose="020B0604020202020204" charset="0"/>
      <p:regular r:id="rId26"/>
      <p:bold r:id="rId27"/>
      <p:italic r:id="rId28"/>
      <p:boldItalic r:id="rId29"/>
    </p:embeddedFont>
    <p:embeddedFont>
      <p:font typeface="Microsoft Yahei" panose="020B0503020204020204" pitchFamily="34" charset="-122"/>
      <p:regular r:id="rId30"/>
      <p:bold r:id="rId31"/>
    </p:embeddedFont>
    <p:embeddedFont>
      <p:font typeface="Oi" panose="020B060402020202020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6DCZPBZwCvH5cz8moYAxARzkf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DDD27D-11B9-461E-8642-93EAF92C5026}">
  <a:tblStyle styleId="{00DDD27D-11B9-461E-8642-93EAF92C502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7E7"/>
          </a:solidFill>
        </a:fill>
      </a:tcStyle>
    </a:wholeTbl>
    <a:band1H>
      <a:tcTxStyle/>
      <a:tcStyle>
        <a:tcBdr/>
        <a:fill>
          <a:solidFill>
            <a:srgbClr val="FFCC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CC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3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1.fntdata"/><Relationship Id="rId21" Type="http://schemas.openxmlformats.org/officeDocument/2006/relationships/slide" Target="slides/slide15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4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1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12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13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1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7" name="Google Shape;827;p1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9" name="Google Shape;859;p17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8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9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4" name="Google Shape;944;p20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5" name="Google Shape;835;p16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4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5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8" name="Google Shape;588;p6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7:notes"/>
          <p:cNvSpPr txBox="1">
            <a:spLocks noGrp="1"/>
          </p:cNvSpPr>
          <p:nvPr>
            <p:ph type="body" idx="1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dirty="0" err="1"/>
              <a:t>Mvc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MVC (Model – View - Controller)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partern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tồn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lâu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nghệ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mềm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Một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viết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gồm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thành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View, Controller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biệt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lập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web,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vậy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dàng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chỉnh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code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hoặc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View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(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bộ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điều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khiển</a:t>
            </a:r>
            <a:r>
              <a:rPr lang="en-US" sz="1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 ở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phần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trước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nhắc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lại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bạn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diện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</a:t>
            </a:r>
            <a:endParaRPr sz="120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Controller: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đây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nối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MVC,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nghĩa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phía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giữ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trả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vì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tương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tác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i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client</a:t>
            </a:r>
            <a:endParaRPr sz="12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AutoNum type="arabicPeriod"/>
            </a:pPr>
            <a:r>
              <a:rPr lang="en-US" dirty="0"/>
              <a:t>Microsoft </a:t>
            </a:r>
            <a:r>
              <a:rPr lang="en-US" dirty="0" err="1"/>
              <a:t>sql</a:t>
            </a:r>
            <a:r>
              <a:rPr lang="en-US" dirty="0"/>
              <a:t> server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server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cách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URL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trong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browser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gửi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tiên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xử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yêu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cần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thì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Tại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xuất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database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đó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truyền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controller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giúp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chuyển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model qua view 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View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cuối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cùng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giao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User,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mọi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dữ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liệu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sẽ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hiển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User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thông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qua </a:t>
            </a:r>
            <a:r>
              <a:rPr lang="en-US" sz="12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tầng</a:t>
            </a:r>
            <a:r>
              <a:rPr lang="en-US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View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623" name="Google Shape;623;p7:notes"/>
          <p:cNvSpPr txBox="1"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strike="noStrike"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2" name="Google Shape;632;p8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9" name="Google Shape;659;p9:notes"/>
          <p:cNvSpPr txBox="1">
            <a:spLocks noGrp="1"/>
          </p:cNvSpPr>
          <p:nvPr>
            <p:ph type="body" idx="1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200" b="0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5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5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5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6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6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6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7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7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7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7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7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7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7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7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7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7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7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7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7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7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7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7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7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7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7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7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7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7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7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7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8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8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8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8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8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8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8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8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8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8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8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8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8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8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8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8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8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8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8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8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8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8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8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8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9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9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9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9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9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9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9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9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9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9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9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9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9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9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9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9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9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9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9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9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9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9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9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9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9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9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9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11" name="Google Shape;11;p21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1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1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1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16" name="Google Shape;16;p21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17" name="Google Shape;17;p21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1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1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1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1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1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1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1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1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1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1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1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1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30" name="Google Shape;30;p21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1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5352120" y="-15120"/>
            <a:ext cx="6839640" cy="6872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4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84" name="Google Shape;84;p24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86" name="Google Shape;86;p24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4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89" name="Google Shape;89;p24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90" name="Google Shape;90;p24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4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4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24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4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4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24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158" name="Google Shape;158;p26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160" name="Google Shape;160;p26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6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163" name="Google Shape;163;p26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164" name="Google Shape;164;p26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26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26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177" name="Google Shape;177;p26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768960" y="1781640"/>
            <a:ext cx="2143080" cy="21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2899080" y="3915360"/>
            <a:ext cx="2144880" cy="21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3"/>
          </p:nvPr>
        </p:nvSpPr>
        <p:spPr>
          <a:xfrm>
            <a:off x="5034600" y="1781640"/>
            <a:ext cx="2133360" cy="21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9300960" y="1781640"/>
            <a:ext cx="2123280" cy="21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11025360" y="490680"/>
            <a:ext cx="5839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buNone/>
              <a:defRPr sz="1100" b="0" i="1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236" name="Google Shape;236;p29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238" name="Google Shape;238;p29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29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241" name="Google Shape;241;p29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242" name="Google Shape;242;p29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" name="Google Shape;246;p29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9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255" name="Google Shape;255;p29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body" idx="1"/>
          </p:nvPr>
        </p:nvSpPr>
        <p:spPr>
          <a:xfrm>
            <a:off x="5406480" y="1606680"/>
            <a:ext cx="3187800" cy="20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body" idx="2"/>
          </p:nvPr>
        </p:nvSpPr>
        <p:spPr>
          <a:xfrm>
            <a:off x="5406480" y="3968640"/>
            <a:ext cx="1445040" cy="20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3"/>
          </p:nvPr>
        </p:nvSpPr>
        <p:spPr>
          <a:xfrm>
            <a:off x="7161480" y="3968640"/>
            <a:ext cx="1445040" cy="20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4"/>
          </p:nvPr>
        </p:nvSpPr>
        <p:spPr>
          <a:xfrm>
            <a:off x="8904240" y="1606680"/>
            <a:ext cx="2080440" cy="440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1" name="Google Shape;261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31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313" name="Google Shape;313;p31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315" name="Google Shape;315;p31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1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318" name="Google Shape;318;p31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319" name="Google Shape;319;p31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3" name="Google Shape;323;p31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1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1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1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1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332" name="Google Shape;332;p31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5" name="Google Shape;335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3"/>
          <p:cNvSpPr/>
          <p:nvPr/>
        </p:nvSpPr>
        <p:spPr>
          <a:xfrm>
            <a:off x="4317840" y="2971800"/>
            <a:ext cx="3555720" cy="22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感谢您下载包图网平台上提供的PPT作品，为了您和包图网以及原创作者的利益，请勿复制、传播、销售，否则将承担法律责任！包图网将对作品进行维权，按照传播下载次数进行十倍的索取赔偿！</a:t>
            </a:r>
            <a:endParaRPr sz="3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ibaotu.com</a:t>
            </a:r>
            <a:endParaRPr sz="6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6" name="Google Shape;386;p33"/>
          <p:cNvGrpSpPr/>
          <p:nvPr/>
        </p:nvGrpSpPr>
        <p:grpSpPr>
          <a:xfrm>
            <a:off x="0" y="379800"/>
            <a:ext cx="1946160" cy="553320"/>
            <a:chOff x="0" y="379800"/>
            <a:chExt cx="1946160" cy="553320"/>
          </a:xfrm>
        </p:grpSpPr>
        <p:sp>
          <p:nvSpPr>
            <p:cNvPr id="387" name="Google Shape;387;p33"/>
            <p:cNvSpPr/>
            <p:nvPr/>
          </p:nvSpPr>
          <p:spPr>
            <a:xfrm>
              <a:off x="0" y="379800"/>
              <a:ext cx="1946160" cy="553320"/>
            </a:xfrm>
            <a:prstGeom prst="homePlate">
              <a:avLst>
                <a:gd name="adj" fmla="val 2389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0" y="656640"/>
              <a:ext cx="1946160" cy="276480"/>
            </a:xfrm>
            <a:custGeom>
              <a:avLst/>
              <a:gdLst/>
              <a:ahLst/>
              <a:cxnLst/>
              <a:rect l="l" t="t" r="r" b="b"/>
              <a:pathLst>
                <a:path w="3686629" h="714829" extrusionOk="0">
                  <a:moveTo>
                    <a:pt x="0" y="0"/>
                  </a:moveTo>
                  <a:lnTo>
                    <a:pt x="3686629" y="0"/>
                  </a:lnTo>
                  <a:lnTo>
                    <a:pt x="3435202" y="714829"/>
                  </a:lnTo>
                  <a:lnTo>
                    <a:pt x="0" y="71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1227"/>
            </a:solidFill>
            <a:ln>
              <a:noFill/>
            </a:ln>
          </p:spPr>
        </p:sp>
        <p:sp>
          <p:nvSpPr>
            <p:cNvPr id="389" name="Google Shape;389;p33"/>
            <p:cNvSpPr/>
            <p:nvPr/>
          </p:nvSpPr>
          <p:spPr>
            <a:xfrm>
              <a:off x="1362960" y="432000"/>
              <a:ext cx="521280" cy="44928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1499040" y="542520"/>
              <a:ext cx="248760" cy="229320"/>
            </a:xfrm>
            <a:custGeom>
              <a:avLst/>
              <a:gdLst/>
              <a:ahLst/>
              <a:cxnLst/>
              <a:rect l="l" t="t" r="r" b="b"/>
              <a:pathLst>
                <a:path w="578320" h="533197" extrusionOk="0">
                  <a:moveTo>
                    <a:pt x="469488" y="312166"/>
                  </a:moveTo>
                  <a:cubicBezTo>
                    <a:pt x="499002" y="312166"/>
                    <a:pt x="523904" y="335190"/>
                    <a:pt x="523904" y="363740"/>
                  </a:cubicBezTo>
                  <a:lnTo>
                    <a:pt x="523904" y="376634"/>
                  </a:lnTo>
                  <a:cubicBezTo>
                    <a:pt x="523904" y="376634"/>
                    <a:pt x="529438" y="381238"/>
                    <a:pt x="527594" y="391369"/>
                  </a:cubicBezTo>
                  <a:cubicBezTo>
                    <a:pt x="526671" y="404262"/>
                    <a:pt x="512837" y="411630"/>
                    <a:pt x="512837" y="411630"/>
                  </a:cubicBezTo>
                  <a:cubicBezTo>
                    <a:pt x="512837" y="411630"/>
                    <a:pt x="509147" y="430970"/>
                    <a:pt x="498080" y="440180"/>
                  </a:cubicBezTo>
                  <a:cubicBezTo>
                    <a:pt x="494391" y="467809"/>
                    <a:pt x="513759" y="470572"/>
                    <a:pt x="529438" y="475176"/>
                  </a:cubicBezTo>
                  <a:cubicBezTo>
                    <a:pt x="555263" y="483465"/>
                    <a:pt x="578320" y="485307"/>
                    <a:pt x="578320" y="518462"/>
                  </a:cubicBezTo>
                  <a:cubicBezTo>
                    <a:pt x="578320" y="525829"/>
                    <a:pt x="543273" y="532276"/>
                    <a:pt x="485168" y="533197"/>
                  </a:cubicBezTo>
                  <a:lnTo>
                    <a:pt x="477789" y="486228"/>
                  </a:lnTo>
                  <a:lnTo>
                    <a:pt x="481478" y="479781"/>
                  </a:lnTo>
                  <a:cubicBezTo>
                    <a:pt x="481478" y="478860"/>
                    <a:pt x="481478" y="477939"/>
                    <a:pt x="480556" y="477939"/>
                  </a:cubicBezTo>
                  <a:lnTo>
                    <a:pt x="471333" y="466888"/>
                  </a:lnTo>
                  <a:cubicBezTo>
                    <a:pt x="470411" y="465967"/>
                    <a:pt x="468566" y="465967"/>
                    <a:pt x="467644" y="466888"/>
                  </a:cubicBezTo>
                  <a:lnTo>
                    <a:pt x="458421" y="477939"/>
                  </a:lnTo>
                  <a:cubicBezTo>
                    <a:pt x="457499" y="477939"/>
                    <a:pt x="457499" y="478860"/>
                    <a:pt x="458421" y="479781"/>
                  </a:cubicBezTo>
                  <a:lnTo>
                    <a:pt x="462110" y="486228"/>
                  </a:lnTo>
                  <a:lnTo>
                    <a:pt x="454732" y="533197"/>
                  </a:lnTo>
                  <a:cubicBezTo>
                    <a:pt x="396627" y="532276"/>
                    <a:pt x="361579" y="525829"/>
                    <a:pt x="361579" y="518462"/>
                  </a:cubicBezTo>
                  <a:cubicBezTo>
                    <a:pt x="361579" y="485307"/>
                    <a:pt x="384637" y="483465"/>
                    <a:pt x="409539" y="475176"/>
                  </a:cubicBezTo>
                  <a:cubicBezTo>
                    <a:pt x="425218" y="470572"/>
                    <a:pt x="444586" y="466888"/>
                    <a:pt x="440897" y="440180"/>
                  </a:cubicBezTo>
                  <a:cubicBezTo>
                    <a:pt x="430752" y="430970"/>
                    <a:pt x="427063" y="411630"/>
                    <a:pt x="427063" y="411630"/>
                  </a:cubicBezTo>
                  <a:cubicBezTo>
                    <a:pt x="427063" y="411630"/>
                    <a:pt x="413228" y="404262"/>
                    <a:pt x="411383" y="391369"/>
                  </a:cubicBezTo>
                  <a:cubicBezTo>
                    <a:pt x="410461" y="381238"/>
                    <a:pt x="415995" y="376634"/>
                    <a:pt x="415995" y="376634"/>
                  </a:cubicBezTo>
                  <a:lnTo>
                    <a:pt x="415995" y="363740"/>
                  </a:lnTo>
                  <a:cubicBezTo>
                    <a:pt x="415995" y="335190"/>
                    <a:pt x="439975" y="312166"/>
                    <a:pt x="469488" y="312166"/>
                  </a:cubicBezTo>
                  <a:close/>
                  <a:moveTo>
                    <a:pt x="107909" y="312166"/>
                  </a:moveTo>
                  <a:cubicBezTo>
                    <a:pt x="138345" y="312166"/>
                    <a:pt x="162325" y="335190"/>
                    <a:pt x="162325" y="363740"/>
                  </a:cubicBezTo>
                  <a:lnTo>
                    <a:pt x="162325" y="376634"/>
                  </a:lnTo>
                  <a:cubicBezTo>
                    <a:pt x="162325" y="376634"/>
                    <a:pt x="167859" y="381238"/>
                    <a:pt x="166937" y="391369"/>
                  </a:cubicBezTo>
                  <a:cubicBezTo>
                    <a:pt x="165092" y="404262"/>
                    <a:pt x="151257" y="411630"/>
                    <a:pt x="151257" y="411630"/>
                  </a:cubicBezTo>
                  <a:cubicBezTo>
                    <a:pt x="151257" y="411630"/>
                    <a:pt x="147568" y="430970"/>
                    <a:pt x="137423" y="440180"/>
                  </a:cubicBezTo>
                  <a:cubicBezTo>
                    <a:pt x="132811" y="467809"/>
                    <a:pt x="152180" y="470572"/>
                    <a:pt x="167859" y="475176"/>
                  </a:cubicBezTo>
                  <a:cubicBezTo>
                    <a:pt x="193684" y="483465"/>
                    <a:pt x="216741" y="485307"/>
                    <a:pt x="216741" y="518462"/>
                  </a:cubicBezTo>
                  <a:cubicBezTo>
                    <a:pt x="216741" y="525829"/>
                    <a:pt x="181693" y="532276"/>
                    <a:pt x="123588" y="533197"/>
                  </a:cubicBezTo>
                  <a:lnTo>
                    <a:pt x="116210" y="486228"/>
                  </a:lnTo>
                  <a:lnTo>
                    <a:pt x="119899" y="479781"/>
                  </a:lnTo>
                  <a:cubicBezTo>
                    <a:pt x="120821" y="478860"/>
                    <a:pt x="119899" y="477939"/>
                    <a:pt x="119899" y="477939"/>
                  </a:cubicBezTo>
                  <a:lnTo>
                    <a:pt x="109754" y="466888"/>
                  </a:lnTo>
                  <a:cubicBezTo>
                    <a:pt x="108832" y="465967"/>
                    <a:pt x="107909" y="465967"/>
                    <a:pt x="106987" y="466888"/>
                  </a:cubicBezTo>
                  <a:lnTo>
                    <a:pt x="96842" y="477939"/>
                  </a:lnTo>
                  <a:cubicBezTo>
                    <a:pt x="96842" y="477939"/>
                    <a:pt x="95919" y="478860"/>
                    <a:pt x="96842" y="479781"/>
                  </a:cubicBezTo>
                  <a:lnTo>
                    <a:pt x="100531" y="486228"/>
                  </a:lnTo>
                  <a:lnTo>
                    <a:pt x="93152" y="533197"/>
                  </a:lnTo>
                  <a:cubicBezTo>
                    <a:pt x="35047" y="532276"/>
                    <a:pt x="0" y="525829"/>
                    <a:pt x="0" y="518462"/>
                  </a:cubicBezTo>
                  <a:cubicBezTo>
                    <a:pt x="0" y="485307"/>
                    <a:pt x="23057" y="483465"/>
                    <a:pt x="48882" y="475176"/>
                  </a:cubicBezTo>
                  <a:cubicBezTo>
                    <a:pt x="64561" y="470572"/>
                    <a:pt x="83929" y="466888"/>
                    <a:pt x="79318" y="440180"/>
                  </a:cubicBezTo>
                  <a:cubicBezTo>
                    <a:pt x="69173" y="430970"/>
                    <a:pt x="65483" y="411630"/>
                    <a:pt x="65483" y="411630"/>
                  </a:cubicBezTo>
                  <a:cubicBezTo>
                    <a:pt x="65483" y="411630"/>
                    <a:pt x="51649" y="404262"/>
                    <a:pt x="49804" y="391369"/>
                  </a:cubicBezTo>
                  <a:cubicBezTo>
                    <a:pt x="48882" y="381238"/>
                    <a:pt x="54416" y="376634"/>
                    <a:pt x="54416" y="376634"/>
                  </a:cubicBezTo>
                  <a:lnTo>
                    <a:pt x="54416" y="363740"/>
                  </a:lnTo>
                  <a:cubicBezTo>
                    <a:pt x="54416" y="335190"/>
                    <a:pt x="78396" y="312166"/>
                    <a:pt x="107909" y="312166"/>
                  </a:cubicBezTo>
                  <a:close/>
                  <a:moveTo>
                    <a:pt x="288717" y="237601"/>
                  </a:moveTo>
                  <a:cubicBezTo>
                    <a:pt x="297024" y="237601"/>
                    <a:pt x="303485" y="244048"/>
                    <a:pt x="303485" y="252338"/>
                  </a:cubicBezTo>
                  <a:lnTo>
                    <a:pt x="303485" y="331547"/>
                  </a:lnTo>
                  <a:lnTo>
                    <a:pt x="384708" y="398782"/>
                  </a:lnTo>
                  <a:cubicBezTo>
                    <a:pt x="390246" y="403387"/>
                    <a:pt x="391169" y="412598"/>
                    <a:pt x="386554" y="419045"/>
                  </a:cubicBezTo>
                  <a:cubicBezTo>
                    <a:pt x="383785" y="421808"/>
                    <a:pt x="379170" y="423650"/>
                    <a:pt x="375478" y="423650"/>
                  </a:cubicBezTo>
                  <a:cubicBezTo>
                    <a:pt x="371786" y="423650"/>
                    <a:pt x="369017" y="422729"/>
                    <a:pt x="366248" y="420887"/>
                  </a:cubicBezTo>
                  <a:lnTo>
                    <a:pt x="288717" y="356415"/>
                  </a:lnTo>
                  <a:lnTo>
                    <a:pt x="212108" y="420887"/>
                  </a:lnTo>
                  <a:cubicBezTo>
                    <a:pt x="205647" y="425492"/>
                    <a:pt x="196417" y="424571"/>
                    <a:pt x="191802" y="419045"/>
                  </a:cubicBezTo>
                  <a:cubicBezTo>
                    <a:pt x="186264" y="412598"/>
                    <a:pt x="187187" y="403387"/>
                    <a:pt x="193648" y="398782"/>
                  </a:cubicBezTo>
                  <a:lnTo>
                    <a:pt x="274872" y="331547"/>
                  </a:lnTo>
                  <a:lnTo>
                    <a:pt x="274872" y="252338"/>
                  </a:lnTo>
                  <a:cubicBezTo>
                    <a:pt x="274872" y="244048"/>
                    <a:pt x="281333" y="237601"/>
                    <a:pt x="288717" y="237601"/>
                  </a:cubicBezTo>
                  <a:close/>
                  <a:moveTo>
                    <a:pt x="288699" y="0"/>
                  </a:moveTo>
                  <a:cubicBezTo>
                    <a:pt x="318213" y="0"/>
                    <a:pt x="343115" y="22103"/>
                    <a:pt x="343115" y="50653"/>
                  </a:cubicBezTo>
                  <a:lnTo>
                    <a:pt x="343115" y="63546"/>
                  </a:lnTo>
                  <a:cubicBezTo>
                    <a:pt x="343115" y="63546"/>
                    <a:pt x="348649" y="68151"/>
                    <a:pt x="346805" y="78282"/>
                  </a:cubicBezTo>
                  <a:cubicBezTo>
                    <a:pt x="345882" y="92096"/>
                    <a:pt x="332048" y="98543"/>
                    <a:pt x="332048" y="98543"/>
                  </a:cubicBezTo>
                  <a:cubicBezTo>
                    <a:pt x="332048" y="98543"/>
                    <a:pt x="328358" y="117883"/>
                    <a:pt x="318213" y="127093"/>
                  </a:cubicBezTo>
                  <a:cubicBezTo>
                    <a:pt x="313602" y="154722"/>
                    <a:pt x="332970" y="157484"/>
                    <a:pt x="348649" y="163010"/>
                  </a:cubicBezTo>
                  <a:cubicBezTo>
                    <a:pt x="374474" y="171299"/>
                    <a:pt x="397531" y="172220"/>
                    <a:pt x="397531" y="206295"/>
                  </a:cubicBezTo>
                  <a:cubicBezTo>
                    <a:pt x="397531" y="212742"/>
                    <a:pt x="362484" y="219189"/>
                    <a:pt x="304379" y="220110"/>
                  </a:cubicBezTo>
                  <a:lnTo>
                    <a:pt x="297000" y="173141"/>
                  </a:lnTo>
                  <a:lnTo>
                    <a:pt x="300689" y="167615"/>
                  </a:lnTo>
                  <a:cubicBezTo>
                    <a:pt x="300689" y="166694"/>
                    <a:pt x="300689" y="165773"/>
                    <a:pt x="300689" y="164852"/>
                  </a:cubicBezTo>
                  <a:lnTo>
                    <a:pt x="290544" y="154722"/>
                  </a:lnTo>
                  <a:cubicBezTo>
                    <a:pt x="289622" y="153801"/>
                    <a:pt x="287777" y="153801"/>
                    <a:pt x="287777" y="154722"/>
                  </a:cubicBezTo>
                  <a:lnTo>
                    <a:pt x="277632" y="164852"/>
                  </a:lnTo>
                  <a:cubicBezTo>
                    <a:pt x="276710" y="165773"/>
                    <a:pt x="276710" y="166694"/>
                    <a:pt x="277632" y="167615"/>
                  </a:cubicBezTo>
                  <a:lnTo>
                    <a:pt x="281321" y="173141"/>
                  </a:lnTo>
                  <a:lnTo>
                    <a:pt x="273943" y="221031"/>
                  </a:lnTo>
                  <a:cubicBezTo>
                    <a:pt x="215838" y="219189"/>
                    <a:pt x="180790" y="212742"/>
                    <a:pt x="180790" y="206295"/>
                  </a:cubicBezTo>
                  <a:cubicBezTo>
                    <a:pt x="180790" y="172220"/>
                    <a:pt x="203848" y="171299"/>
                    <a:pt x="228750" y="163010"/>
                  </a:cubicBezTo>
                  <a:cubicBezTo>
                    <a:pt x="244429" y="157484"/>
                    <a:pt x="264720" y="154722"/>
                    <a:pt x="260108" y="127093"/>
                  </a:cubicBezTo>
                  <a:cubicBezTo>
                    <a:pt x="249963" y="117883"/>
                    <a:pt x="246274" y="98543"/>
                    <a:pt x="246274" y="98543"/>
                  </a:cubicBezTo>
                  <a:cubicBezTo>
                    <a:pt x="246274" y="98543"/>
                    <a:pt x="232439" y="92096"/>
                    <a:pt x="230594" y="78282"/>
                  </a:cubicBezTo>
                  <a:cubicBezTo>
                    <a:pt x="229672" y="68151"/>
                    <a:pt x="235206" y="63546"/>
                    <a:pt x="235206" y="63546"/>
                  </a:cubicBezTo>
                  <a:lnTo>
                    <a:pt x="235206" y="50653"/>
                  </a:lnTo>
                  <a:cubicBezTo>
                    <a:pt x="235206" y="22103"/>
                    <a:pt x="259186" y="0"/>
                    <a:pt x="2886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33"/>
          <p:cNvGrpSpPr/>
          <p:nvPr/>
        </p:nvGrpSpPr>
        <p:grpSpPr>
          <a:xfrm>
            <a:off x="0" y="379440"/>
            <a:ext cx="1123200" cy="553680"/>
            <a:chOff x="0" y="379440"/>
            <a:chExt cx="1123200" cy="553680"/>
          </a:xfrm>
        </p:grpSpPr>
        <p:grpSp>
          <p:nvGrpSpPr>
            <p:cNvPr id="392" name="Google Shape;392;p33"/>
            <p:cNvGrpSpPr/>
            <p:nvPr/>
          </p:nvGrpSpPr>
          <p:grpSpPr>
            <a:xfrm>
              <a:off x="0" y="379440"/>
              <a:ext cx="481320" cy="553680"/>
              <a:chOff x="0" y="379440"/>
              <a:chExt cx="481320" cy="553680"/>
            </a:xfrm>
          </p:grpSpPr>
          <p:sp>
            <p:nvSpPr>
              <p:cNvPr id="393" name="Google Shape;393;p33"/>
              <p:cNvSpPr/>
              <p:nvPr/>
            </p:nvSpPr>
            <p:spPr>
              <a:xfrm rot="10800000" flipH="1">
                <a:off x="360" y="3794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B19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160560" y="37980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C212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 rot="10800000" flipH="1">
                <a:off x="160560" y="65628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ED3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0" y="656640"/>
                <a:ext cx="320760" cy="276480"/>
              </a:xfrm>
              <a:prstGeom prst="triangle">
                <a:avLst>
                  <a:gd name="adj" fmla="val 50000"/>
                </a:avLst>
              </a:prstGeom>
              <a:solidFill>
                <a:srgbClr val="8800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7" name="Google Shape;397;p33"/>
            <p:cNvSpPr/>
            <p:nvPr/>
          </p:nvSpPr>
          <p:spPr>
            <a:xfrm rot="10800000" flipH="1">
              <a:off x="32112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8168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 rot="10800000" flipH="1">
              <a:off x="48168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2076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 rot="10800000" flipH="1">
              <a:off x="642240" y="3794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802440" y="37980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 rot="10800000" flipH="1">
              <a:off x="802440" y="65628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641880" y="656640"/>
              <a:ext cx="320760" cy="27648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3"/>
          <p:cNvGrpSpPr/>
          <p:nvPr/>
        </p:nvGrpSpPr>
        <p:grpSpPr>
          <a:xfrm>
            <a:off x="0" y="6706080"/>
            <a:ext cx="12191760" cy="150120"/>
            <a:chOff x="0" y="6706080"/>
            <a:chExt cx="12191760" cy="150120"/>
          </a:xfrm>
        </p:grpSpPr>
        <p:sp>
          <p:nvSpPr>
            <p:cNvPr id="406" name="Google Shape;406;p33"/>
            <p:cNvSpPr/>
            <p:nvPr/>
          </p:nvSpPr>
          <p:spPr>
            <a:xfrm>
              <a:off x="0" y="6706080"/>
              <a:ext cx="12191760" cy="150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0" y="6780960"/>
              <a:ext cx="12191760" cy="74880"/>
            </a:xfrm>
            <a:prstGeom prst="rect">
              <a:avLst/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8" name="Google Shape;408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"/>
          <p:cNvSpPr txBox="1"/>
          <p:nvPr/>
        </p:nvSpPr>
        <p:spPr>
          <a:xfrm>
            <a:off x="3142376" y="2196937"/>
            <a:ext cx="731963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ED1C2A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5400" b="1">
              <a:solidFill>
                <a:srgbClr val="ED1C2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"/>
          <p:cNvSpPr txBox="1">
            <a:spLocks noGrp="1"/>
          </p:cNvSpPr>
          <p:nvPr>
            <p:ph type="ftr" idx="11"/>
          </p:nvPr>
        </p:nvSpPr>
        <p:spPr>
          <a:xfrm>
            <a:off x="381000" y="6234261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"/>
          <p:cNvSpPr txBox="1">
            <a:spLocks noGrp="1"/>
          </p:cNvSpPr>
          <p:nvPr>
            <p:ph type="dt" idx="10"/>
          </p:nvPr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3225391" y="4168552"/>
            <a:ext cx="656961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2020601959 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"/>
          <p:cNvSpPr txBox="1"/>
          <p:nvPr/>
        </p:nvSpPr>
        <p:spPr>
          <a:xfrm>
            <a:off x="3225390" y="4733136"/>
            <a:ext cx="672104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TS.Lê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Thị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Anh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3195059" y="3593835"/>
            <a:ext cx="65087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Uông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Văn</a:t>
            </a:r>
            <a:r>
              <a:rPr lang="en-US" sz="2800" b="1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Nhật</a:t>
            </a:r>
            <a:endParaRPr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"/>
          <p:cNvSpPr txBox="1"/>
          <p:nvPr/>
        </p:nvSpPr>
        <p:spPr>
          <a:xfrm>
            <a:off x="3869628" y="6199317"/>
            <a:ext cx="44527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Hà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Nội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ngày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smtClean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28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tháng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5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năm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smtClean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2024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j-lt"/>
            </a:endParaRPr>
          </a:p>
        </p:txBody>
      </p:sp>
      <p:sp>
        <p:nvSpPr>
          <p:cNvPr id="470" name="Google Shape;470;p1"/>
          <p:cNvSpPr/>
          <p:nvPr/>
        </p:nvSpPr>
        <p:spPr>
          <a:xfrm>
            <a:off x="2792340" y="321557"/>
            <a:ext cx="801970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ĐẠI HỌC CÔNG NGHIỆP HÀ NỘI</a:t>
            </a:r>
            <a:endParaRPr sz="400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"/>
          <p:cNvSpPr/>
          <p:nvPr/>
        </p:nvSpPr>
        <p:spPr>
          <a:xfrm>
            <a:off x="3720298" y="974009"/>
            <a:ext cx="5965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sz="2800" b="1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1"/>
          <p:cNvSpPr/>
          <p:nvPr/>
        </p:nvSpPr>
        <p:spPr>
          <a:xfrm>
            <a:off x="0" y="298780"/>
            <a:ext cx="637355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44" y="111967"/>
            <a:ext cx="1676400" cy="15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p12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791" name="Google Shape;791;p12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2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2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2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2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2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2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2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2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2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2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2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12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02 :</a:t>
            </a:r>
            <a:endParaRPr sz="4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12"/>
          <p:cNvGrpSpPr/>
          <p:nvPr/>
        </p:nvGrpSpPr>
        <p:grpSpPr>
          <a:xfrm>
            <a:off x="5867400" y="1981201"/>
            <a:ext cx="5486399" cy="3429000"/>
            <a:chOff x="5894486" y="1770109"/>
            <a:chExt cx="5259520" cy="365051"/>
          </a:xfrm>
        </p:grpSpPr>
        <p:sp>
          <p:nvSpPr>
            <p:cNvPr id="805" name="Google Shape;805;p12"/>
            <p:cNvSpPr/>
            <p:nvPr/>
          </p:nvSpPr>
          <p:spPr>
            <a:xfrm>
              <a:off x="5894486" y="1770109"/>
              <a:ext cx="5259520" cy="358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PHÂN TÍCH THIẾT KẾ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HỆ THỐNG</a:t>
              </a:r>
              <a:endParaRPr sz="6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2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7" name="Google Shape;807;p12"/>
          <p:cNvSpPr/>
          <p:nvPr/>
        </p:nvSpPr>
        <p:spPr>
          <a:xfrm>
            <a:off x="10804499" y="2969098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12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48179051-22D0-46F1-29CD-02B5AD5EF99D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13"/>
          <p:cNvSpPr/>
          <p:nvPr/>
        </p:nvSpPr>
        <p:spPr>
          <a:xfrm>
            <a:off x="2106720" y="415800"/>
            <a:ext cx="5360880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SƠ ĐỒ CÁC ACTOR CỦA HỆ THỐNG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5" name="Google Shape;815;p13"/>
          <p:cNvGraphicFramePr/>
          <p:nvPr>
            <p:extLst>
              <p:ext uri="{D42A27DB-BD31-4B8C-83A1-F6EECF244321}">
                <p14:modId xmlns:p14="http://schemas.microsoft.com/office/powerpoint/2010/main" val="4086829039"/>
              </p:ext>
            </p:extLst>
          </p:nvPr>
        </p:nvGraphicFramePr>
        <p:xfrm>
          <a:off x="1015260" y="1447800"/>
          <a:ext cx="9500350" cy="4419625"/>
        </p:xfrm>
        <a:graphic>
          <a:graphicData uri="http://schemas.openxmlformats.org/drawingml/2006/table">
            <a:tbl>
              <a:tblPr firstRow="1" firstCol="1" bandRow="1">
                <a:noFill/>
                <a:tableStyleId>{00DDD27D-11B9-461E-8642-93EAF92C5026}</a:tableStyleId>
              </a:tblPr>
              <a:tblGrid>
                <a:gridCol w="7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0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STT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/>
                        <a:t>Tác</a:t>
                      </a:r>
                      <a:r>
                        <a:rPr lang="en-US" sz="1300" baseline="0" dirty="0" smtClean="0"/>
                        <a:t> </a:t>
                      </a:r>
                      <a:r>
                        <a:rPr lang="en-US" sz="1300" baseline="0" dirty="0" err="1" smtClean="0"/>
                        <a:t>nhân</a:t>
                      </a:r>
                      <a:r>
                        <a:rPr lang="en-US" sz="1300" baseline="0" dirty="0" smtClean="0"/>
                        <a:t> (Actor)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Chức năng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0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Quản</a:t>
                      </a:r>
                      <a:r>
                        <a:rPr lang="en-US" sz="1600" baseline="0" dirty="0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trị</a:t>
                      </a:r>
                      <a:r>
                        <a:rPr lang="en-US" sz="1600" baseline="0" dirty="0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aseline="0" dirty="0" err="1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viên</a:t>
                      </a:r>
                      <a:r>
                        <a:rPr lang="en-US" sz="1600" baseline="0" dirty="0" smtClean="0">
                          <a:latin typeface="Arial"/>
                          <a:ea typeface="Times New Roman"/>
                          <a:cs typeface="Arial"/>
                          <a:sym typeface="Arial"/>
                        </a:rPr>
                        <a:t> (Admin)</a:t>
                      </a:r>
                      <a:endParaRPr sz="14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Là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người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toàn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quyền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tương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với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thống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quyền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điều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khiển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cũng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như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kiểm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soát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hoạt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động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hệ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thống</a:t>
                      </a:r>
                      <a:r>
                        <a:rPr lang="en-US" sz="1600" dirty="0"/>
                        <a:t>. 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8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Khách hàng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Khách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hàng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đối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tượng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thông</a:t>
                      </a:r>
                      <a:r>
                        <a:rPr lang="en-US" sz="1600" dirty="0"/>
                        <a:t> tin </a:t>
                      </a:r>
                      <a:r>
                        <a:rPr lang="en-US" sz="1600" dirty="0" err="1"/>
                        <a:t>về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phẩm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được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trình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bày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trên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trang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chủ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của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website, </a:t>
                      </a:r>
                      <a:r>
                        <a:rPr lang="en-US" sz="1600" dirty="0" err="1"/>
                        <a:t>có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thể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tham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khảo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các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phẩm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xem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thông</a:t>
                      </a:r>
                      <a:r>
                        <a:rPr lang="en-US" sz="1600" dirty="0"/>
                        <a:t> tin chi </a:t>
                      </a:r>
                      <a:r>
                        <a:rPr lang="en-US" sz="1600" dirty="0" err="1"/>
                        <a:t>tiết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về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phẩm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tìm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kiếm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đánh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giá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sản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phẩm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theo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tiêu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chí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nào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đó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và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mua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baseline="0" dirty="0" err="1" smtClean="0"/>
                        <a:t>hàng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online</a:t>
                      </a:r>
                      <a:r>
                        <a:rPr lang="en-US" sz="1600" dirty="0"/>
                        <a:t>.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4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SƠ ĐỒ USECASE TỔNG QUÁT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4768"/>
          <a:stretch/>
        </p:blipFill>
        <p:spPr bwMode="auto">
          <a:xfrm>
            <a:off x="2714171" y="1016000"/>
            <a:ext cx="6763658" cy="52251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5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E80000"/>
                </a:solidFill>
                <a:latin typeface="Calibri"/>
                <a:ea typeface="Calibri"/>
                <a:cs typeface="Calibri"/>
                <a:sym typeface="Calibri"/>
              </a:rPr>
              <a:t>CƠ SỞ DỮ LIỆU</a:t>
            </a:r>
            <a:endParaRPr sz="2400" b="0" strike="noStrike">
              <a:solidFill>
                <a:srgbClr val="E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5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B1545405-859F-191A-9351-FF2C60381136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106720" y="1046091"/>
            <a:ext cx="8360228" cy="4774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2" name="Google Shape;862;p17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863" name="Google Shape;863;p17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7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7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7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7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7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5" name="Google Shape;875;p17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03 :</a:t>
            </a:r>
            <a:endParaRPr sz="4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17"/>
          <p:cNvGrpSpPr/>
          <p:nvPr/>
        </p:nvGrpSpPr>
        <p:grpSpPr>
          <a:xfrm>
            <a:off x="5684364" y="967827"/>
            <a:ext cx="6400799" cy="3979257"/>
            <a:chOff x="5879896" y="1770480"/>
            <a:chExt cx="5259520" cy="498355"/>
          </a:xfrm>
        </p:grpSpPr>
        <p:sp>
          <p:nvSpPr>
            <p:cNvPr id="877" name="Google Shape;877;p17"/>
            <p:cNvSpPr/>
            <p:nvPr/>
          </p:nvSpPr>
          <p:spPr>
            <a:xfrm>
              <a:off x="5879896" y="1887418"/>
              <a:ext cx="5259520" cy="3814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HẠN CHẾ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&amp;</a:t>
              </a:r>
              <a:endParaRPr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HƯỚNG PHÁT TRIỂN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ĐỀ TÀI</a:t>
              </a:r>
              <a:endParaRPr sz="4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17"/>
          <p:cNvSpPr/>
          <p:nvPr/>
        </p:nvSpPr>
        <p:spPr>
          <a:xfrm>
            <a:off x="11430000" y="7620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17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2BF3A8FC-45ED-9677-963E-E07CF96AA8C0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8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Hạn chế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9" name="Google Shape;889;p18"/>
          <p:cNvGrpSpPr/>
          <p:nvPr/>
        </p:nvGrpSpPr>
        <p:grpSpPr>
          <a:xfrm>
            <a:off x="2286000" y="1371600"/>
            <a:ext cx="7620000" cy="4544008"/>
            <a:chOff x="3229189" y="1748189"/>
            <a:chExt cx="2400222" cy="2153392"/>
          </a:xfrm>
        </p:grpSpPr>
        <p:sp>
          <p:nvSpPr>
            <p:cNvPr id="890" name="Google Shape;890;p18"/>
            <p:cNvSpPr/>
            <p:nvPr/>
          </p:nvSpPr>
          <p:spPr>
            <a:xfrm>
              <a:off x="3229189" y="1748189"/>
              <a:ext cx="2400222" cy="2153392"/>
            </a:xfrm>
            <a:prstGeom prst="rect">
              <a:avLst/>
            </a:prstGeom>
            <a:noFill/>
            <a:ln w="38100" cap="flat" cmpd="sng">
              <a:solidFill>
                <a:srgbClr val="FFC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8"/>
            <p:cNvSpPr/>
            <p:nvPr/>
          </p:nvSpPr>
          <p:spPr>
            <a:xfrm>
              <a:off x="3302293" y="1994102"/>
              <a:ext cx="1992230" cy="1028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Phần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mềm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vẫn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còn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thiếu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chức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năng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chưa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hoàn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thiện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như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Thống</a:t>
              </a:r>
              <a:r>
                <a:rPr lang="en-US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kê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Theo </a:t>
              </a:r>
              <a:r>
                <a:rPr lang="en-US" sz="1800" dirty="0" err="1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dõi</a:t>
              </a:r>
              <a:r>
                <a:rPr lang="en-US" sz="1800" dirty="0" smtClean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đơn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hàng</a:t>
              </a:r>
              <a:endParaRPr lang="en-US" sz="1800" dirty="0" smtClean="0">
                <a:solidFill>
                  <a:schemeClr val="dk1"/>
                </a:solidFill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Quản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lý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cửa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hàng</a:t>
              </a:r>
              <a:endParaRPr lang="en-US" sz="1800" dirty="0">
                <a:solidFill>
                  <a:schemeClr val="dk1"/>
                </a:solidFill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1800" dirty="0" err="1" smtClean="0">
                  <a:solidFill>
                    <a:schemeClr val="dk1"/>
                  </a:solidFill>
                </a:rPr>
                <a:t>Các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dịch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vụ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chăm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sóc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khách</a:t>
              </a:r>
              <a:r>
                <a:rPr lang="en-US" sz="1800" dirty="0" smtClean="0">
                  <a:solidFill>
                    <a:schemeClr val="dk1"/>
                  </a:solidFill>
                </a:rPr>
                <a:t> </a:t>
              </a:r>
              <a:r>
                <a:rPr lang="en-US" sz="1800" dirty="0" err="1" smtClean="0">
                  <a:solidFill>
                    <a:schemeClr val="dk1"/>
                  </a:solidFill>
                </a:rPr>
                <a:t>hàng</a:t>
              </a:r>
              <a:endPara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8" name="Google Shape;898;p18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0F3F7232-A771-C2A8-B753-3E63C93D376F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19"/>
          <p:cNvSpPr/>
          <p:nvPr/>
        </p:nvSpPr>
        <p:spPr>
          <a:xfrm>
            <a:off x="2106720" y="4158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Hướng phát triển đề tài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4" name="Google Shape;90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3312" y="1194318"/>
            <a:ext cx="1866900" cy="3728520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9"/>
          <p:cNvSpPr/>
          <p:nvPr/>
        </p:nvSpPr>
        <p:spPr>
          <a:xfrm>
            <a:off x="1612900" y="4168775"/>
            <a:ext cx="846138" cy="741363"/>
          </a:xfrm>
          <a:custGeom>
            <a:avLst/>
            <a:gdLst/>
            <a:ahLst/>
            <a:cxnLst/>
            <a:rect l="l" t="t" r="r" b="b"/>
            <a:pathLst>
              <a:path w="404" h="355" extrusionOk="0">
                <a:moveTo>
                  <a:pt x="312" y="341"/>
                </a:moveTo>
                <a:cubicBezTo>
                  <a:pt x="397" y="264"/>
                  <a:pt x="397" y="264"/>
                  <a:pt x="397" y="264"/>
                </a:cubicBezTo>
                <a:cubicBezTo>
                  <a:pt x="401" y="261"/>
                  <a:pt x="404" y="256"/>
                  <a:pt x="404" y="250"/>
                </a:cubicBezTo>
                <a:cubicBezTo>
                  <a:pt x="404" y="241"/>
                  <a:pt x="397" y="234"/>
                  <a:pt x="388" y="234"/>
                </a:cubicBezTo>
                <a:cubicBezTo>
                  <a:pt x="387" y="234"/>
                  <a:pt x="387" y="234"/>
                  <a:pt x="387" y="234"/>
                </a:cubicBezTo>
                <a:cubicBezTo>
                  <a:pt x="384" y="231"/>
                  <a:pt x="382" y="227"/>
                  <a:pt x="382" y="223"/>
                </a:cubicBezTo>
                <a:cubicBezTo>
                  <a:pt x="382" y="218"/>
                  <a:pt x="384" y="214"/>
                  <a:pt x="387" y="211"/>
                </a:cubicBezTo>
                <a:cubicBezTo>
                  <a:pt x="392" y="211"/>
                  <a:pt x="396" y="209"/>
                  <a:pt x="399" y="207"/>
                </a:cubicBezTo>
                <a:cubicBezTo>
                  <a:pt x="399" y="207"/>
                  <a:pt x="399" y="207"/>
                  <a:pt x="399" y="207"/>
                </a:cubicBezTo>
                <a:cubicBezTo>
                  <a:pt x="399" y="206"/>
                  <a:pt x="399" y="206"/>
                  <a:pt x="399" y="206"/>
                </a:cubicBezTo>
                <a:cubicBezTo>
                  <a:pt x="402" y="204"/>
                  <a:pt x="403" y="199"/>
                  <a:pt x="403" y="195"/>
                </a:cubicBezTo>
                <a:cubicBezTo>
                  <a:pt x="403" y="190"/>
                  <a:pt x="402" y="186"/>
                  <a:pt x="399" y="183"/>
                </a:cubicBezTo>
                <a:cubicBezTo>
                  <a:pt x="399" y="183"/>
                  <a:pt x="399" y="183"/>
                  <a:pt x="399" y="183"/>
                </a:cubicBezTo>
                <a:cubicBezTo>
                  <a:pt x="396" y="180"/>
                  <a:pt x="392" y="179"/>
                  <a:pt x="387" y="179"/>
                </a:cubicBezTo>
                <a:cubicBezTo>
                  <a:pt x="384" y="176"/>
                  <a:pt x="382" y="172"/>
                  <a:pt x="382" y="167"/>
                </a:cubicBezTo>
                <a:cubicBezTo>
                  <a:pt x="382" y="162"/>
                  <a:pt x="385" y="158"/>
                  <a:pt x="388" y="155"/>
                </a:cubicBezTo>
                <a:cubicBezTo>
                  <a:pt x="392" y="155"/>
                  <a:pt x="396" y="153"/>
                  <a:pt x="398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399" y="151"/>
                  <a:pt x="399" y="151"/>
                  <a:pt x="399" y="151"/>
                </a:cubicBezTo>
                <a:cubicBezTo>
                  <a:pt x="402" y="148"/>
                  <a:pt x="404" y="143"/>
                  <a:pt x="404" y="139"/>
                </a:cubicBezTo>
                <a:cubicBezTo>
                  <a:pt x="404" y="130"/>
                  <a:pt x="397" y="122"/>
                  <a:pt x="388" y="122"/>
                </a:cubicBezTo>
                <a:cubicBezTo>
                  <a:pt x="387" y="122"/>
                  <a:pt x="387" y="122"/>
                  <a:pt x="387" y="122"/>
                </a:cubicBezTo>
                <a:cubicBezTo>
                  <a:pt x="384" y="119"/>
                  <a:pt x="382" y="115"/>
                  <a:pt x="382" y="111"/>
                </a:cubicBezTo>
                <a:cubicBezTo>
                  <a:pt x="382" y="106"/>
                  <a:pt x="385" y="102"/>
                  <a:pt x="388" y="99"/>
                </a:cubicBezTo>
                <a:cubicBezTo>
                  <a:pt x="392" y="99"/>
                  <a:pt x="396" y="97"/>
                  <a:pt x="398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399" y="95"/>
                  <a:pt x="399" y="95"/>
                  <a:pt x="399" y="95"/>
                </a:cubicBezTo>
                <a:cubicBezTo>
                  <a:pt x="402" y="92"/>
                  <a:pt x="404" y="87"/>
                  <a:pt x="404" y="83"/>
                </a:cubicBezTo>
                <a:cubicBezTo>
                  <a:pt x="404" y="74"/>
                  <a:pt x="397" y="66"/>
                  <a:pt x="388" y="66"/>
                </a:cubicBezTo>
                <a:cubicBezTo>
                  <a:pt x="387" y="66"/>
                  <a:pt x="387" y="66"/>
                  <a:pt x="387" y="66"/>
                </a:cubicBezTo>
                <a:cubicBezTo>
                  <a:pt x="384" y="64"/>
                  <a:pt x="382" y="60"/>
                  <a:pt x="382" y="55"/>
                </a:cubicBezTo>
                <a:cubicBezTo>
                  <a:pt x="382" y="46"/>
                  <a:pt x="390" y="39"/>
                  <a:pt x="399" y="39"/>
                </a:cubicBezTo>
                <a:cubicBezTo>
                  <a:pt x="399" y="0"/>
                  <a:pt x="399" y="0"/>
                  <a:pt x="399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9"/>
                  <a:pt x="5" y="59"/>
                  <a:pt x="5" y="59"/>
                </a:cubicBezTo>
                <a:cubicBezTo>
                  <a:pt x="14" y="59"/>
                  <a:pt x="21" y="66"/>
                  <a:pt x="21" y="75"/>
                </a:cubicBezTo>
                <a:cubicBezTo>
                  <a:pt x="21" y="80"/>
                  <a:pt x="19" y="84"/>
                  <a:pt x="16" y="87"/>
                </a:cubicBezTo>
                <a:cubicBezTo>
                  <a:pt x="12" y="87"/>
                  <a:pt x="8" y="89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5" y="92"/>
                  <a:pt x="5" y="92"/>
                  <a:pt x="5" y="92"/>
                </a:cubicBezTo>
                <a:cubicBezTo>
                  <a:pt x="2" y="95"/>
                  <a:pt x="0" y="99"/>
                  <a:pt x="0" y="103"/>
                </a:cubicBezTo>
                <a:cubicBezTo>
                  <a:pt x="0" y="108"/>
                  <a:pt x="2" y="112"/>
                  <a:pt x="5" y="115"/>
                </a:cubicBezTo>
                <a:cubicBezTo>
                  <a:pt x="8" y="118"/>
                  <a:pt x="12" y="120"/>
                  <a:pt x="16" y="120"/>
                </a:cubicBezTo>
                <a:cubicBezTo>
                  <a:pt x="16" y="120"/>
                  <a:pt x="16" y="120"/>
                  <a:pt x="16" y="120"/>
                </a:cubicBezTo>
                <a:cubicBezTo>
                  <a:pt x="19" y="123"/>
                  <a:pt x="21" y="127"/>
                  <a:pt x="21" y="131"/>
                </a:cubicBezTo>
                <a:cubicBezTo>
                  <a:pt x="21" y="136"/>
                  <a:pt x="19" y="140"/>
                  <a:pt x="16" y="143"/>
                </a:cubicBezTo>
                <a:cubicBezTo>
                  <a:pt x="16" y="143"/>
                  <a:pt x="16" y="143"/>
                  <a:pt x="16" y="143"/>
                </a:cubicBezTo>
                <a:cubicBezTo>
                  <a:pt x="7" y="143"/>
                  <a:pt x="0" y="150"/>
                  <a:pt x="0" y="159"/>
                </a:cubicBezTo>
                <a:cubicBezTo>
                  <a:pt x="0" y="164"/>
                  <a:pt x="2" y="168"/>
                  <a:pt x="5" y="171"/>
                </a:cubicBezTo>
                <a:cubicBezTo>
                  <a:pt x="5" y="171"/>
                  <a:pt x="5" y="171"/>
                  <a:pt x="5" y="171"/>
                </a:cubicBezTo>
                <a:cubicBezTo>
                  <a:pt x="8" y="174"/>
                  <a:pt x="12" y="175"/>
                  <a:pt x="16" y="175"/>
                </a:cubicBezTo>
                <a:cubicBezTo>
                  <a:pt x="16" y="175"/>
                  <a:pt x="16" y="175"/>
                  <a:pt x="16" y="175"/>
                </a:cubicBezTo>
                <a:cubicBezTo>
                  <a:pt x="19" y="178"/>
                  <a:pt x="21" y="183"/>
                  <a:pt x="21" y="187"/>
                </a:cubicBezTo>
                <a:cubicBezTo>
                  <a:pt x="21" y="192"/>
                  <a:pt x="19" y="196"/>
                  <a:pt x="16" y="199"/>
                </a:cubicBezTo>
                <a:cubicBezTo>
                  <a:pt x="16" y="199"/>
                  <a:pt x="16" y="199"/>
                  <a:pt x="16" y="199"/>
                </a:cubicBezTo>
                <a:cubicBezTo>
                  <a:pt x="7" y="199"/>
                  <a:pt x="0" y="206"/>
                  <a:pt x="0" y="215"/>
                </a:cubicBezTo>
                <a:cubicBezTo>
                  <a:pt x="0" y="224"/>
                  <a:pt x="7" y="231"/>
                  <a:pt x="16" y="231"/>
                </a:cubicBezTo>
                <a:cubicBezTo>
                  <a:pt x="16" y="231"/>
                  <a:pt x="16" y="231"/>
                  <a:pt x="16" y="231"/>
                </a:cubicBezTo>
                <a:cubicBezTo>
                  <a:pt x="19" y="234"/>
                  <a:pt x="21" y="238"/>
                  <a:pt x="21" y="243"/>
                </a:cubicBezTo>
                <a:cubicBezTo>
                  <a:pt x="21" y="252"/>
                  <a:pt x="14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61"/>
                  <a:pt x="5" y="261"/>
                  <a:pt x="5" y="261"/>
                </a:cubicBezTo>
                <a:cubicBezTo>
                  <a:pt x="5" y="262"/>
                  <a:pt x="5" y="262"/>
                  <a:pt x="5" y="262"/>
                </a:cubicBezTo>
                <a:cubicBezTo>
                  <a:pt x="5" y="262"/>
                  <a:pt x="5" y="262"/>
                  <a:pt x="5" y="262"/>
                </a:cubicBezTo>
                <a:cubicBezTo>
                  <a:pt x="97" y="345"/>
                  <a:pt x="97" y="345"/>
                  <a:pt x="97" y="345"/>
                </a:cubicBezTo>
                <a:cubicBezTo>
                  <a:pt x="149" y="351"/>
                  <a:pt x="223" y="355"/>
                  <a:pt x="312" y="341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19"/>
          <p:cNvSpPr/>
          <p:nvPr/>
        </p:nvSpPr>
        <p:spPr>
          <a:xfrm>
            <a:off x="1641475" y="4610100"/>
            <a:ext cx="782638" cy="147638"/>
          </a:xfrm>
          <a:custGeom>
            <a:avLst/>
            <a:gdLst/>
            <a:ahLst/>
            <a:cxnLst/>
            <a:rect l="l" t="t" r="r" b="b"/>
            <a:pathLst>
              <a:path w="373" h="71" extrusionOk="0">
                <a:moveTo>
                  <a:pt x="2" y="20"/>
                </a:moveTo>
                <a:cubicBezTo>
                  <a:pt x="2" y="20"/>
                  <a:pt x="221" y="41"/>
                  <a:pt x="373" y="0"/>
                </a:cubicBezTo>
                <a:cubicBezTo>
                  <a:pt x="373" y="0"/>
                  <a:pt x="363" y="12"/>
                  <a:pt x="373" y="23"/>
                </a:cubicBezTo>
                <a:cubicBezTo>
                  <a:pt x="373" y="23"/>
                  <a:pt x="218" y="71"/>
                  <a:pt x="0" y="45"/>
                </a:cubicBezTo>
                <a:cubicBezTo>
                  <a:pt x="0" y="45"/>
                  <a:pt x="15" y="36"/>
                  <a:pt x="2" y="20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9"/>
          <p:cNvSpPr/>
          <p:nvPr/>
        </p:nvSpPr>
        <p:spPr>
          <a:xfrm>
            <a:off x="1641475" y="4491038"/>
            <a:ext cx="781050" cy="149225"/>
          </a:xfrm>
          <a:custGeom>
            <a:avLst/>
            <a:gdLst/>
            <a:ahLst/>
            <a:cxnLst/>
            <a:rect l="l" t="t" r="r" b="b"/>
            <a:pathLst>
              <a:path w="372" h="72" extrusionOk="0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4"/>
                </a:cubicBezTo>
                <a:cubicBezTo>
                  <a:pt x="372" y="24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9"/>
          <p:cNvSpPr/>
          <p:nvPr/>
        </p:nvSpPr>
        <p:spPr>
          <a:xfrm>
            <a:off x="1639887" y="4373563"/>
            <a:ext cx="782638" cy="150813"/>
          </a:xfrm>
          <a:custGeom>
            <a:avLst/>
            <a:gdLst/>
            <a:ahLst/>
            <a:cxnLst/>
            <a:rect l="l" t="t" r="r" b="b"/>
            <a:pathLst>
              <a:path w="373" h="72" extrusionOk="0">
                <a:moveTo>
                  <a:pt x="2" y="21"/>
                </a:moveTo>
                <a:cubicBezTo>
                  <a:pt x="2" y="21"/>
                  <a:pt x="221" y="41"/>
                  <a:pt x="373" y="0"/>
                </a:cubicBezTo>
                <a:cubicBezTo>
                  <a:pt x="373" y="0"/>
                  <a:pt x="363" y="13"/>
                  <a:pt x="373" y="23"/>
                </a:cubicBezTo>
                <a:cubicBezTo>
                  <a:pt x="373" y="23"/>
                  <a:pt x="218" y="72"/>
                  <a:pt x="0" y="46"/>
                </a:cubicBezTo>
                <a:cubicBezTo>
                  <a:pt x="0" y="46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19"/>
          <p:cNvSpPr/>
          <p:nvPr/>
        </p:nvSpPr>
        <p:spPr>
          <a:xfrm>
            <a:off x="1639887" y="4257675"/>
            <a:ext cx="779463" cy="149225"/>
          </a:xfrm>
          <a:custGeom>
            <a:avLst/>
            <a:gdLst/>
            <a:ahLst/>
            <a:cxnLst/>
            <a:rect l="l" t="t" r="r" b="b"/>
            <a:pathLst>
              <a:path w="372" h="72" extrusionOk="0">
                <a:moveTo>
                  <a:pt x="2" y="21"/>
                </a:moveTo>
                <a:cubicBezTo>
                  <a:pt x="2" y="21"/>
                  <a:pt x="220" y="41"/>
                  <a:pt x="372" y="0"/>
                </a:cubicBezTo>
                <a:cubicBezTo>
                  <a:pt x="372" y="0"/>
                  <a:pt x="363" y="13"/>
                  <a:pt x="372" y="23"/>
                </a:cubicBezTo>
                <a:cubicBezTo>
                  <a:pt x="372" y="23"/>
                  <a:pt x="218" y="72"/>
                  <a:pt x="0" y="45"/>
                </a:cubicBezTo>
                <a:cubicBezTo>
                  <a:pt x="0" y="45"/>
                  <a:pt x="15" y="37"/>
                  <a:pt x="2" y="21"/>
                </a:cubicBezTo>
                <a:close/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19"/>
          <p:cNvSpPr/>
          <p:nvPr/>
        </p:nvSpPr>
        <p:spPr>
          <a:xfrm>
            <a:off x="1816100" y="4881563"/>
            <a:ext cx="450850" cy="114300"/>
          </a:xfrm>
          <a:custGeom>
            <a:avLst/>
            <a:gdLst/>
            <a:ahLst/>
            <a:cxnLst/>
            <a:rect l="l" t="t" r="r" b="b"/>
            <a:pathLst>
              <a:path w="215" h="55" extrusionOk="0">
                <a:moveTo>
                  <a:pt x="0" y="4"/>
                </a:moveTo>
                <a:cubicBezTo>
                  <a:pt x="31" y="32"/>
                  <a:pt x="31" y="32"/>
                  <a:pt x="31" y="32"/>
                </a:cubicBezTo>
                <a:cubicBezTo>
                  <a:pt x="39" y="45"/>
                  <a:pt x="67" y="55"/>
                  <a:pt x="105" y="55"/>
                </a:cubicBezTo>
                <a:cubicBezTo>
                  <a:pt x="108" y="55"/>
                  <a:pt x="108" y="55"/>
                  <a:pt x="108" y="55"/>
                </a:cubicBezTo>
                <a:cubicBezTo>
                  <a:pt x="147" y="54"/>
                  <a:pt x="175" y="43"/>
                  <a:pt x="180" y="32"/>
                </a:cubicBezTo>
                <a:cubicBezTo>
                  <a:pt x="215" y="0"/>
                  <a:pt x="215" y="0"/>
                  <a:pt x="215" y="0"/>
                </a:cubicBezTo>
                <a:cubicBezTo>
                  <a:pt x="126" y="14"/>
                  <a:pt x="52" y="10"/>
                  <a:pt x="0" y="4"/>
                </a:cubicBezTo>
              </a:path>
            </a:pathLst>
          </a:custGeom>
          <a:solidFill>
            <a:srgbClr val="58595B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19"/>
          <p:cNvSpPr/>
          <p:nvPr/>
        </p:nvSpPr>
        <p:spPr>
          <a:xfrm>
            <a:off x="1712912" y="3170238"/>
            <a:ext cx="220663" cy="998538"/>
          </a:xfrm>
          <a:custGeom>
            <a:avLst/>
            <a:gdLst/>
            <a:ahLst/>
            <a:cxnLst/>
            <a:rect l="l" t="t" r="r" b="b"/>
            <a:pathLst>
              <a:path w="105" h="479" extrusionOk="0">
                <a:moveTo>
                  <a:pt x="89" y="479"/>
                </a:moveTo>
                <a:cubicBezTo>
                  <a:pt x="89" y="479"/>
                  <a:pt x="90" y="448"/>
                  <a:pt x="90" y="402"/>
                </a:cubicBezTo>
                <a:cubicBezTo>
                  <a:pt x="91" y="391"/>
                  <a:pt x="91" y="378"/>
                  <a:pt x="91" y="365"/>
                </a:cubicBezTo>
                <a:cubicBezTo>
                  <a:pt x="91" y="362"/>
                  <a:pt x="91" y="362"/>
                  <a:pt x="91" y="362"/>
                </a:cubicBezTo>
                <a:cubicBezTo>
                  <a:pt x="91" y="361"/>
                  <a:pt x="91" y="361"/>
                  <a:pt x="91" y="361"/>
                </a:cubicBezTo>
                <a:cubicBezTo>
                  <a:pt x="91" y="360"/>
                  <a:pt x="91" y="360"/>
                  <a:pt x="91" y="360"/>
                </a:cubicBezTo>
                <a:cubicBezTo>
                  <a:pt x="91" y="358"/>
                  <a:pt x="91" y="357"/>
                  <a:pt x="91" y="355"/>
                </a:cubicBezTo>
                <a:cubicBezTo>
                  <a:pt x="91" y="352"/>
                  <a:pt x="91" y="348"/>
                  <a:pt x="91" y="345"/>
                </a:cubicBezTo>
                <a:cubicBezTo>
                  <a:pt x="90" y="338"/>
                  <a:pt x="90" y="331"/>
                  <a:pt x="88" y="324"/>
                </a:cubicBezTo>
                <a:cubicBezTo>
                  <a:pt x="87" y="317"/>
                  <a:pt x="86" y="311"/>
                  <a:pt x="84" y="304"/>
                </a:cubicBezTo>
                <a:cubicBezTo>
                  <a:pt x="82" y="296"/>
                  <a:pt x="80" y="289"/>
                  <a:pt x="78" y="282"/>
                </a:cubicBezTo>
                <a:cubicBezTo>
                  <a:pt x="74" y="267"/>
                  <a:pt x="70" y="252"/>
                  <a:pt x="66" y="238"/>
                </a:cubicBezTo>
                <a:cubicBezTo>
                  <a:pt x="33" y="119"/>
                  <a:pt x="0" y="0"/>
                  <a:pt x="0" y="0"/>
                </a:cubicBezTo>
                <a:cubicBezTo>
                  <a:pt x="0" y="0"/>
                  <a:pt x="37" y="118"/>
                  <a:pt x="73" y="235"/>
                </a:cubicBezTo>
                <a:cubicBezTo>
                  <a:pt x="78" y="250"/>
                  <a:pt x="83" y="265"/>
                  <a:pt x="87" y="279"/>
                </a:cubicBezTo>
                <a:cubicBezTo>
                  <a:pt x="89" y="286"/>
                  <a:pt x="92" y="294"/>
                  <a:pt x="94" y="301"/>
                </a:cubicBezTo>
                <a:cubicBezTo>
                  <a:pt x="96" y="308"/>
                  <a:pt x="98" y="315"/>
                  <a:pt x="99" y="323"/>
                </a:cubicBezTo>
                <a:cubicBezTo>
                  <a:pt x="101" y="330"/>
                  <a:pt x="101" y="337"/>
                  <a:pt x="102" y="344"/>
                </a:cubicBezTo>
                <a:cubicBezTo>
                  <a:pt x="103" y="348"/>
                  <a:pt x="103" y="351"/>
                  <a:pt x="103" y="355"/>
                </a:cubicBezTo>
                <a:cubicBezTo>
                  <a:pt x="103" y="356"/>
                  <a:pt x="103" y="358"/>
                  <a:pt x="103" y="360"/>
                </a:cubicBezTo>
                <a:cubicBezTo>
                  <a:pt x="103" y="361"/>
                  <a:pt x="103" y="361"/>
                  <a:pt x="103" y="361"/>
                </a:cubicBezTo>
                <a:cubicBezTo>
                  <a:pt x="103" y="362"/>
                  <a:pt x="103" y="362"/>
                  <a:pt x="103" y="362"/>
                </a:cubicBezTo>
                <a:cubicBezTo>
                  <a:pt x="103" y="365"/>
                  <a:pt x="103" y="365"/>
                  <a:pt x="103" y="365"/>
                </a:cubicBezTo>
                <a:cubicBezTo>
                  <a:pt x="104" y="378"/>
                  <a:pt x="104" y="391"/>
                  <a:pt x="104" y="402"/>
                </a:cubicBezTo>
                <a:cubicBezTo>
                  <a:pt x="105" y="448"/>
                  <a:pt x="105" y="479"/>
                  <a:pt x="105" y="479"/>
                </a:cubicBezTo>
                <a:lnTo>
                  <a:pt x="89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19"/>
          <p:cNvSpPr/>
          <p:nvPr/>
        </p:nvSpPr>
        <p:spPr>
          <a:xfrm>
            <a:off x="2157412" y="3170238"/>
            <a:ext cx="215900" cy="998538"/>
          </a:xfrm>
          <a:custGeom>
            <a:avLst/>
            <a:gdLst/>
            <a:ahLst/>
            <a:cxnLst/>
            <a:rect l="l" t="t" r="r" b="b"/>
            <a:pathLst>
              <a:path w="103" h="479" extrusionOk="0">
                <a:moveTo>
                  <a:pt x="0" y="479"/>
                </a:moveTo>
                <a:cubicBezTo>
                  <a:pt x="0" y="479"/>
                  <a:pt x="1" y="449"/>
                  <a:pt x="1" y="402"/>
                </a:cubicBezTo>
                <a:cubicBezTo>
                  <a:pt x="1" y="391"/>
                  <a:pt x="1" y="378"/>
                  <a:pt x="2" y="365"/>
                </a:cubicBezTo>
                <a:cubicBezTo>
                  <a:pt x="2" y="362"/>
                  <a:pt x="2" y="359"/>
                  <a:pt x="2" y="355"/>
                </a:cubicBezTo>
                <a:cubicBezTo>
                  <a:pt x="2" y="351"/>
                  <a:pt x="2" y="348"/>
                  <a:pt x="2" y="345"/>
                </a:cubicBezTo>
                <a:cubicBezTo>
                  <a:pt x="3" y="337"/>
                  <a:pt x="4" y="330"/>
                  <a:pt x="5" y="323"/>
                </a:cubicBezTo>
                <a:cubicBezTo>
                  <a:pt x="6" y="321"/>
                  <a:pt x="6" y="319"/>
                  <a:pt x="6" y="317"/>
                </a:cubicBezTo>
                <a:cubicBezTo>
                  <a:pt x="7" y="315"/>
                  <a:pt x="7" y="314"/>
                  <a:pt x="8" y="312"/>
                </a:cubicBezTo>
                <a:cubicBezTo>
                  <a:pt x="9" y="308"/>
                  <a:pt x="10" y="304"/>
                  <a:pt x="11" y="301"/>
                </a:cubicBezTo>
                <a:cubicBezTo>
                  <a:pt x="13" y="294"/>
                  <a:pt x="15" y="287"/>
                  <a:pt x="18" y="279"/>
                </a:cubicBezTo>
                <a:cubicBezTo>
                  <a:pt x="22" y="265"/>
                  <a:pt x="26" y="250"/>
                  <a:pt x="31" y="235"/>
                </a:cubicBezTo>
                <a:cubicBezTo>
                  <a:pt x="67" y="118"/>
                  <a:pt x="103" y="0"/>
                  <a:pt x="103" y="0"/>
                </a:cubicBezTo>
                <a:cubicBezTo>
                  <a:pt x="103" y="0"/>
                  <a:pt x="71" y="119"/>
                  <a:pt x="39" y="238"/>
                </a:cubicBezTo>
                <a:cubicBezTo>
                  <a:pt x="35" y="252"/>
                  <a:pt x="31" y="267"/>
                  <a:pt x="27" y="282"/>
                </a:cubicBezTo>
                <a:cubicBezTo>
                  <a:pt x="25" y="289"/>
                  <a:pt x="23" y="297"/>
                  <a:pt x="21" y="304"/>
                </a:cubicBezTo>
                <a:cubicBezTo>
                  <a:pt x="20" y="307"/>
                  <a:pt x="19" y="311"/>
                  <a:pt x="18" y="314"/>
                </a:cubicBezTo>
                <a:cubicBezTo>
                  <a:pt x="17" y="319"/>
                  <a:pt x="17" y="319"/>
                  <a:pt x="17" y="319"/>
                </a:cubicBezTo>
                <a:cubicBezTo>
                  <a:pt x="17" y="321"/>
                  <a:pt x="16" y="323"/>
                  <a:pt x="16" y="325"/>
                </a:cubicBezTo>
                <a:cubicBezTo>
                  <a:pt x="15" y="332"/>
                  <a:pt x="14" y="338"/>
                  <a:pt x="14" y="345"/>
                </a:cubicBezTo>
                <a:cubicBezTo>
                  <a:pt x="14" y="348"/>
                  <a:pt x="14" y="352"/>
                  <a:pt x="14" y="355"/>
                </a:cubicBezTo>
                <a:cubicBezTo>
                  <a:pt x="14" y="358"/>
                  <a:pt x="14" y="362"/>
                  <a:pt x="14" y="365"/>
                </a:cubicBezTo>
                <a:cubicBezTo>
                  <a:pt x="14" y="378"/>
                  <a:pt x="14" y="391"/>
                  <a:pt x="15" y="402"/>
                </a:cubicBezTo>
                <a:cubicBezTo>
                  <a:pt x="16" y="449"/>
                  <a:pt x="16" y="479"/>
                  <a:pt x="16" y="479"/>
                </a:cubicBezTo>
                <a:lnTo>
                  <a:pt x="0" y="479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19"/>
          <p:cNvSpPr/>
          <p:nvPr/>
        </p:nvSpPr>
        <p:spPr>
          <a:xfrm>
            <a:off x="1751012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6" y="0"/>
                </a:moveTo>
                <a:cubicBezTo>
                  <a:pt x="36" y="0"/>
                  <a:pt x="36" y="0"/>
                  <a:pt x="34" y="0"/>
                </a:cubicBezTo>
                <a:cubicBezTo>
                  <a:pt x="33" y="0"/>
                  <a:pt x="33" y="0"/>
                  <a:pt x="31" y="0"/>
                </a:cubicBezTo>
                <a:cubicBezTo>
                  <a:pt x="30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1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8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4" y="55"/>
                  <a:pt x="31" y="57"/>
                  <a:pt x="36" y="57"/>
                </a:cubicBezTo>
                <a:cubicBezTo>
                  <a:pt x="40" y="57"/>
                  <a:pt x="42" y="57"/>
                  <a:pt x="45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69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8" y="9"/>
                </a:cubicBezTo>
                <a:cubicBezTo>
                  <a:pt x="57" y="7"/>
                  <a:pt x="55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2" y="0"/>
                  <a:pt x="41" y="0"/>
                </a:cubicBezTo>
                <a:cubicBezTo>
                  <a:pt x="40" y="0"/>
                  <a:pt x="39" y="0"/>
                  <a:pt x="39" y="0"/>
                </a:cubicBezTo>
                <a:cubicBezTo>
                  <a:pt x="37" y="0"/>
                  <a:pt x="36" y="0"/>
                  <a:pt x="36" y="0"/>
                </a:cubicBezTo>
                <a:close/>
                <a:moveTo>
                  <a:pt x="36" y="0"/>
                </a:moveTo>
                <a:cubicBezTo>
                  <a:pt x="36" y="0"/>
                  <a:pt x="37" y="0"/>
                  <a:pt x="39" y="0"/>
                </a:cubicBezTo>
                <a:cubicBezTo>
                  <a:pt x="40" y="0"/>
                  <a:pt x="42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3" y="8"/>
                </a:cubicBezTo>
                <a:cubicBezTo>
                  <a:pt x="64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69" y="43"/>
                </a:cubicBezTo>
                <a:cubicBezTo>
                  <a:pt x="68" y="46"/>
                  <a:pt x="66" y="48"/>
                  <a:pt x="63" y="51"/>
                </a:cubicBezTo>
                <a:cubicBezTo>
                  <a:pt x="61" y="53"/>
                  <a:pt x="58" y="55"/>
                  <a:pt x="56" y="56"/>
                </a:cubicBezTo>
                <a:cubicBezTo>
                  <a:pt x="53" y="58"/>
                  <a:pt x="49" y="59"/>
                  <a:pt x="46" y="60"/>
                </a:cubicBezTo>
                <a:cubicBezTo>
                  <a:pt x="43" y="61"/>
                  <a:pt x="40" y="61"/>
                  <a:pt x="37" y="61"/>
                </a:cubicBezTo>
                <a:cubicBezTo>
                  <a:pt x="30" y="61"/>
                  <a:pt x="23" y="59"/>
                  <a:pt x="17" y="56"/>
                </a:cubicBezTo>
                <a:cubicBezTo>
                  <a:pt x="14" y="55"/>
                  <a:pt x="12" y="53"/>
                  <a:pt x="9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0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9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19"/>
          <p:cNvSpPr/>
          <p:nvPr/>
        </p:nvSpPr>
        <p:spPr>
          <a:xfrm>
            <a:off x="1895475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4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29" y="0"/>
                  <a:pt x="28" y="1"/>
                </a:cubicBezTo>
                <a:cubicBezTo>
                  <a:pt x="25" y="2"/>
                  <a:pt x="22" y="3"/>
                  <a:pt x="19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4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2" y="48"/>
                </a:cubicBezTo>
                <a:cubicBezTo>
                  <a:pt x="14" y="50"/>
                  <a:pt x="17" y="51"/>
                  <a:pt x="19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8" y="55"/>
                  <a:pt x="51" y="54"/>
                  <a:pt x="54" y="53"/>
                </a:cubicBezTo>
                <a:cubicBezTo>
                  <a:pt x="56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7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7" y="0"/>
                  <a:pt x="39" y="0"/>
                </a:cubicBezTo>
                <a:cubicBezTo>
                  <a:pt x="40" y="0"/>
                  <a:pt x="43" y="0"/>
                  <a:pt x="45" y="0"/>
                </a:cubicBezTo>
                <a:cubicBezTo>
                  <a:pt x="48" y="0"/>
                  <a:pt x="51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5" y="10"/>
                  <a:pt x="66" y="11"/>
                </a:cubicBezTo>
                <a:cubicBezTo>
                  <a:pt x="69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3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0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0" y="7"/>
                  <a:pt x="11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4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9"/>
          <p:cNvSpPr/>
          <p:nvPr/>
        </p:nvSpPr>
        <p:spPr>
          <a:xfrm>
            <a:off x="2039937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6" y="7"/>
                  <a:pt x="15" y="9"/>
                </a:cubicBezTo>
                <a:cubicBezTo>
                  <a:pt x="13" y="10"/>
                  <a:pt x="12" y="11"/>
                  <a:pt x="10" y="13"/>
                </a:cubicBezTo>
                <a:cubicBezTo>
                  <a:pt x="7" y="16"/>
                  <a:pt x="5" y="21"/>
                  <a:pt x="4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4" y="31"/>
                  <a:pt x="4" y="32"/>
                  <a:pt x="5" y="34"/>
                </a:cubicBezTo>
                <a:cubicBezTo>
                  <a:pt x="5" y="36"/>
                  <a:pt x="6" y="39"/>
                  <a:pt x="7" y="41"/>
                </a:cubicBezTo>
                <a:cubicBezTo>
                  <a:pt x="9" y="43"/>
                  <a:pt x="10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1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8" y="21"/>
                  <a:pt x="66" y="16"/>
                  <a:pt x="63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5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5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6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1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7" y="48"/>
                  <a:pt x="5" y="46"/>
                  <a:pt x="4" y="43"/>
                </a:cubicBezTo>
                <a:cubicBezTo>
                  <a:pt x="2" y="40"/>
                  <a:pt x="1" y="37"/>
                  <a:pt x="1" y="34"/>
                </a:cubicBezTo>
                <a:cubicBezTo>
                  <a:pt x="0" y="33"/>
                  <a:pt x="0" y="31"/>
                  <a:pt x="0" y="30"/>
                </a:cubicBezTo>
                <a:cubicBezTo>
                  <a:pt x="0" y="28"/>
                  <a:pt x="0" y="27"/>
                  <a:pt x="1" y="25"/>
                </a:cubicBezTo>
                <a:cubicBezTo>
                  <a:pt x="1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2" y="6"/>
                </a:cubicBezTo>
                <a:cubicBezTo>
                  <a:pt x="14" y="4"/>
                  <a:pt x="16" y="3"/>
                  <a:pt x="18" y="3"/>
                </a:cubicBezTo>
                <a:cubicBezTo>
                  <a:pt x="22" y="1"/>
                  <a:pt x="25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9"/>
          <p:cNvSpPr/>
          <p:nvPr/>
        </p:nvSpPr>
        <p:spPr>
          <a:xfrm>
            <a:off x="2184400" y="3230563"/>
            <a:ext cx="155575" cy="127000"/>
          </a:xfrm>
          <a:custGeom>
            <a:avLst/>
            <a:gdLst/>
            <a:ahLst/>
            <a:cxnLst/>
            <a:rect l="l" t="t" r="r" b="b"/>
            <a:pathLst>
              <a:path w="74" h="61" extrusionOk="0">
                <a:moveTo>
                  <a:pt x="37" y="0"/>
                </a:moveTo>
                <a:cubicBezTo>
                  <a:pt x="37" y="0"/>
                  <a:pt x="36" y="0"/>
                  <a:pt x="35" y="0"/>
                </a:cubicBezTo>
                <a:cubicBezTo>
                  <a:pt x="34" y="0"/>
                  <a:pt x="33" y="0"/>
                  <a:pt x="32" y="0"/>
                </a:cubicBezTo>
                <a:cubicBezTo>
                  <a:pt x="31" y="0"/>
                  <a:pt x="30" y="0"/>
                  <a:pt x="28" y="1"/>
                </a:cubicBezTo>
                <a:cubicBezTo>
                  <a:pt x="26" y="2"/>
                  <a:pt x="23" y="3"/>
                  <a:pt x="20" y="5"/>
                </a:cubicBezTo>
                <a:cubicBezTo>
                  <a:pt x="18" y="6"/>
                  <a:pt x="17" y="7"/>
                  <a:pt x="15" y="9"/>
                </a:cubicBezTo>
                <a:cubicBezTo>
                  <a:pt x="14" y="10"/>
                  <a:pt x="12" y="11"/>
                  <a:pt x="11" y="13"/>
                </a:cubicBezTo>
                <a:cubicBezTo>
                  <a:pt x="8" y="16"/>
                  <a:pt x="5" y="21"/>
                  <a:pt x="5" y="26"/>
                </a:cubicBezTo>
                <a:cubicBezTo>
                  <a:pt x="4" y="27"/>
                  <a:pt x="4" y="28"/>
                  <a:pt x="4" y="30"/>
                </a:cubicBezTo>
                <a:cubicBezTo>
                  <a:pt x="5" y="31"/>
                  <a:pt x="5" y="32"/>
                  <a:pt x="5" y="34"/>
                </a:cubicBezTo>
                <a:cubicBezTo>
                  <a:pt x="5" y="36"/>
                  <a:pt x="6" y="39"/>
                  <a:pt x="8" y="41"/>
                </a:cubicBezTo>
                <a:cubicBezTo>
                  <a:pt x="9" y="43"/>
                  <a:pt x="11" y="46"/>
                  <a:pt x="13" y="48"/>
                </a:cubicBezTo>
                <a:cubicBezTo>
                  <a:pt x="15" y="50"/>
                  <a:pt x="17" y="51"/>
                  <a:pt x="20" y="53"/>
                </a:cubicBezTo>
                <a:cubicBezTo>
                  <a:pt x="25" y="55"/>
                  <a:pt x="31" y="57"/>
                  <a:pt x="37" y="57"/>
                </a:cubicBezTo>
                <a:cubicBezTo>
                  <a:pt x="40" y="57"/>
                  <a:pt x="43" y="57"/>
                  <a:pt x="46" y="56"/>
                </a:cubicBezTo>
                <a:cubicBezTo>
                  <a:pt x="49" y="55"/>
                  <a:pt x="52" y="54"/>
                  <a:pt x="54" y="53"/>
                </a:cubicBezTo>
                <a:cubicBezTo>
                  <a:pt x="57" y="51"/>
                  <a:pt x="59" y="50"/>
                  <a:pt x="61" y="48"/>
                </a:cubicBezTo>
                <a:cubicBezTo>
                  <a:pt x="63" y="46"/>
                  <a:pt x="65" y="43"/>
                  <a:pt x="66" y="41"/>
                </a:cubicBezTo>
                <a:cubicBezTo>
                  <a:pt x="69" y="36"/>
                  <a:pt x="70" y="31"/>
                  <a:pt x="69" y="26"/>
                </a:cubicBezTo>
                <a:cubicBezTo>
                  <a:pt x="69" y="21"/>
                  <a:pt x="66" y="16"/>
                  <a:pt x="64" y="13"/>
                </a:cubicBezTo>
                <a:cubicBezTo>
                  <a:pt x="62" y="11"/>
                  <a:pt x="60" y="10"/>
                  <a:pt x="59" y="9"/>
                </a:cubicBezTo>
                <a:cubicBezTo>
                  <a:pt x="57" y="7"/>
                  <a:pt x="56" y="6"/>
                  <a:pt x="54" y="5"/>
                </a:cubicBezTo>
                <a:cubicBezTo>
                  <a:pt x="51" y="3"/>
                  <a:pt x="48" y="2"/>
                  <a:pt x="46" y="1"/>
                </a:cubicBezTo>
                <a:cubicBezTo>
                  <a:pt x="44" y="0"/>
                  <a:pt x="43" y="0"/>
                  <a:pt x="42" y="0"/>
                </a:cubicBezTo>
                <a:cubicBezTo>
                  <a:pt x="41" y="0"/>
                  <a:pt x="40" y="0"/>
                  <a:pt x="39" y="0"/>
                </a:cubicBezTo>
                <a:cubicBezTo>
                  <a:pt x="38" y="0"/>
                  <a:pt x="37" y="0"/>
                  <a:pt x="37" y="0"/>
                </a:cubicBezTo>
                <a:close/>
                <a:moveTo>
                  <a:pt x="37" y="0"/>
                </a:moveTo>
                <a:cubicBezTo>
                  <a:pt x="37" y="0"/>
                  <a:pt x="38" y="0"/>
                  <a:pt x="39" y="0"/>
                </a:cubicBezTo>
                <a:cubicBezTo>
                  <a:pt x="41" y="0"/>
                  <a:pt x="43" y="0"/>
                  <a:pt x="46" y="0"/>
                </a:cubicBezTo>
                <a:cubicBezTo>
                  <a:pt x="48" y="0"/>
                  <a:pt x="52" y="1"/>
                  <a:pt x="56" y="3"/>
                </a:cubicBezTo>
                <a:cubicBezTo>
                  <a:pt x="57" y="3"/>
                  <a:pt x="59" y="4"/>
                  <a:pt x="61" y="6"/>
                </a:cubicBezTo>
                <a:cubicBezTo>
                  <a:pt x="62" y="6"/>
                  <a:pt x="63" y="7"/>
                  <a:pt x="64" y="8"/>
                </a:cubicBezTo>
                <a:cubicBezTo>
                  <a:pt x="65" y="9"/>
                  <a:pt x="66" y="10"/>
                  <a:pt x="67" y="11"/>
                </a:cubicBezTo>
                <a:cubicBezTo>
                  <a:pt x="70" y="14"/>
                  <a:pt x="72" y="19"/>
                  <a:pt x="73" y="25"/>
                </a:cubicBezTo>
                <a:cubicBezTo>
                  <a:pt x="74" y="31"/>
                  <a:pt x="73" y="38"/>
                  <a:pt x="70" y="43"/>
                </a:cubicBezTo>
                <a:cubicBezTo>
                  <a:pt x="68" y="46"/>
                  <a:pt x="66" y="48"/>
                  <a:pt x="64" y="51"/>
                </a:cubicBezTo>
                <a:cubicBezTo>
                  <a:pt x="62" y="53"/>
                  <a:pt x="59" y="55"/>
                  <a:pt x="56" y="56"/>
                </a:cubicBezTo>
                <a:cubicBezTo>
                  <a:pt x="50" y="59"/>
                  <a:pt x="43" y="61"/>
                  <a:pt x="37" y="61"/>
                </a:cubicBezTo>
                <a:cubicBezTo>
                  <a:pt x="30" y="61"/>
                  <a:pt x="24" y="59"/>
                  <a:pt x="18" y="56"/>
                </a:cubicBezTo>
                <a:cubicBezTo>
                  <a:pt x="15" y="55"/>
                  <a:pt x="12" y="53"/>
                  <a:pt x="10" y="51"/>
                </a:cubicBezTo>
                <a:cubicBezTo>
                  <a:pt x="8" y="48"/>
                  <a:pt x="6" y="46"/>
                  <a:pt x="4" y="43"/>
                </a:cubicBezTo>
                <a:cubicBezTo>
                  <a:pt x="3" y="40"/>
                  <a:pt x="1" y="37"/>
                  <a:pt x="1" y="34"/>
                </a:cubicBezTo>
                <a:cubicBezTo>
                  <a:pt x="1" y="33"/>
                  <a:pt x="1" y="31"/>
                  <a:pt x="0" y="30"/>
                </a:cubicBezTo>
                <a:cubicBezTo>
                  <a:pt x="0" y="28"/>
                  <a:pt x="1" y="27"/>
                  <a:pt x="1" y="25"/>
                </a:cubicBezTo>
                <a:cubicBezTo>
                  <a:pt x="2" y="19"/>
                  <a:pt x="4" y="14"/>
                  <a:pt x="7" y="11"/>
                </a:cubicBezTo>
                <a:cubicBezTo>
                  <a:pt x="8" y="10"/>
                  <a:pt x="9" y="9"/>
                  <a:pt x="10" y="8"/>
                </a:cubicBezTo>
                <a:cubicBezTo>
                  <a:pt x="11" y="7"/>
                  <a:pt x="12" y="6"/>
                  <a:pt x="13" y="6"/>
                </a:cubicBezTo>
                <a:cubicBezTo>
                  <a:pt x="15" y="4"/>
                  <a:pt x="17" y="3"/>
                  <a:pt x="18" y="3"/>
                </a:cubicBezTo>
                <a:cubicBezTo>
                  <a:pt x="22" y="1"/>
                  <a:pt x="26" y="0"/>
                  <a:pt x="28" y="0"/>
                </a:cubicBezTo>
                <a:cubicBezTo>
                  <a:pt x="31" y="0"/>
                  <a:pt x="33" y="0"/>
                  <a:pt x="35" y="0"/>
                </a:cubicBezTo>
                <a:cubicBezTo>
                  <a:pt x="36" y="0"/>
                  <a:pt x="37" y="0"/>
                  <a:pt x="37" y="0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8" name="Google Shape;91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9850" y="4913313"/>
            <a:ext cx="1385888" cy="67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1500" y="4913313"/>
            <a:ext cx="390525" cy="8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0" name="Google Shape;920;p19"/>
          <p:cNvGrpSpPr/>
          <p:nvPr/>
        </p:nvGrpSpPr>
        <p:grpSpPr>
          <a:xfrm>
            <a:off x="3352800" y="831978"/>
            <a:ext cx="8305799" cy="1144588"/>
            <a:chOff x="3697288" y="1778000"/>
            <a:chExt cx="8305799" cy="1144588"/>
          </a:xfrm>
        </p:grpSpPr>
        <p:sp>
          <p:nvSpPr>
            <p:cNvPr id="921" name="Google Shape;921;p19"/>
            <p:cNvSpPr/>
            <p:nvPr/>
          </p:nvSpPr>
          <p:spPr>
            <a:xfrm>
              <a:off x="5934074" y="1778000"/>
              <a:ext cx="6069013" cy="1135062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228"/>
                    <a:pt x="2345" y="228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5934075" y="1778000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5934075" y="1778000"/>
              <a:ext cx="1220788" cy="1135062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3816350" y="2254250"/>
              <a:ext cx="2122488" cy="557213"/>
            </a:xfrm>
            <a:custGeom>
              <a:avLst/>
              <a:gdLst/>
              <a:ahLst/>
              <a:cxnLst/>
              <a:rect l="l" t="t" r="r" b="b"/>
              <a:pathLst>
                <a:path w="1013" h="267" extrusionOk="0">
                  <a:moveTo>
                    <a:pt x="1011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228" y="0"/>
                    <a:pt x="227" y="0"/>
                    <a:pt x="227" y="0"/>
                  </a:cubicBezTo>
                  <a:cubicBezTo>
                    <a:pt x="1" y="264"/>
                    <a:pt x="1" y="264"/>
                    <a:pt x="1" y="264"/>
                  </a:cubicBezTo>
                  <a:cubicBezTo>
                    <a:pt x="0" y="265"/>
                    <a:pt x="0" y="266"/>
                    <a:pt x="1" y="267"/>
                  </a:cubicBezTo>
                  <a:cubicBezTo>
                    <a:pt x="2" y="267"/>
                    <a:pt x="3" y="267"/>
                    <a:pt x="4" y="266"/>
                  </a:cubicBezTo>
                  <a:cubicBezTo>
                    <a:pt x="229" y="4"/>
                    <a:pt x="229" y="4"/>
                    <a:pt x="229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3697288" y="2730500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9"/>
            <p:cNvSpPr txBox="1"/>
            <p:nvPr/>
          </p:nvSpPr>
          <p:spPr>
            <a:xfrm>
              <a:off x="7119352" y="1999686"/>
              <a:ext cx="4648200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/>
              <a:r>
                <a:rPr lang="en-US" sz="1800" dirty="0" err="1">
                  <a:solidFill>
                    <a:schemeClr val="lt1"/>
                  </a:solidFill>
                </a:rPr>
                <a:t>Hoàn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thiện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chương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trình</a:t>
              </a:r>
              <a:r>
                <a:rPr lang="en-US" sz="1800" dirty="0">
                  <a:solidFill>
                    <a:schemeClr val="lt1"/>
                  </a:solidFill>
                </a:rPr>
                <a:t>, </a:t>
              </a:r>
              <a:r>
                <a:rPr lang="en-US" sz="1800" dirty="0" err="1">
                  <a:solidFill>
                    <a:schemeClr val="lt1"/>
                  </a:solidFill>
                </a:rPr>
                <a:t>sửa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các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lỗi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và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cải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thiện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tính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bảo</a:t>
              </a:r>
              <a:r>
                <a:rPr lang="en-US" sz="1800" dirty="0">
                  <a:solidFill>
                    <a:schemeClr val="lt1"/>
                  </a:solidFill>
                </a:rPr>
                <a:t> </a:t>
              </a:r>
              <a:r>
                <a:rPr lang="en-US" sz="1800" dirty="0" err="1">
                  <a:solidFill>
                    <a:schemeClr val="lt1"/>
                  </a:solidFill>
                </a:rPr>
                <a:t>mật</a:t>
              </a:r>
              <a:r>
                <a:rPr lang="en-US" sz="1800" dirty="0">
                  <a:solidFill>
                    <a:schemeClr val="lt1"/>
                  </a:solidFill>
                </a:rPr>
                <a:t>.</a:t>
              </a:r>
            </a:p>
          </p:txBody>
        </p:sp>
      </p:grpSp>
      <p:grpSp>
        <p:nvGrpSpPr>
          <p:cNvPr id="927" name="Google Shape;927;p19"/>
          <p:cNvGrpSpPr/>
          <p:nvPr/>
        </p:nvGrpSpPr>
        <p:grpSpPr>
          <a:xfrm>
            <a:off x="3335337" y="3783010"/>
            <a:ext cx="8323262" cy="1228724"/>
            <a:chOff x="3679825" y="3198813"/>
            <a:chExt cx="8323262" cy="952500"/>
          </a:xfrm>
        </p:grpSpPr>
        <p:sp>
          <p:nvSpPr>
            <p:cNvPr id="928" name="Google Shape;928;p19"/>
            <p:cNvSpPr/>
            <p:nvPr/>
          </p:nvSpPr>
          <p:spPr>
            <a:xfrm>
              <a:off x="5934075" y="3198813"/>
              <a:ext cx="6069012" cy="952500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9"/>
            <p:cNvSpPr/>
            <p:nvPr/>
          </p:nvSpPr>
          <p:spPr>
            <a:xfrm>
              <a:off x="3816350" y="3670300"/>
              <a:ext cx="2122488" cy="9525"/>
            </a:xfrm>
            <a:custGeom>
              <a:avLst/>
              <a:gdLst/>
              <a:ahLst/>
              <a:cxnLst/>
              <a:rect l="l" t="t" r="r" b="b"/>
              <a:pathLst>
                <a:path w="1013" h="4" extrusionOk="0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3" name="Google Shape;933;p19"/>
          <p:cNvGrpSpPr/>
          <p:nvPr/>
        </p:nvGrpSpPr>
        <p:grpSpPr>
          <a:xfrm>
            <a:off x="3370262" y="4946620"/>
            <a:ext cx="8288337" cy="1135063"/>
            <a:chOff x="3714750" y="4437063"/>
            <a:chExt cx="8288337" cy="1135063"/>
          </a:xfrm>
        </p:grpSpPr>
        <p:sp>
          <p:nvSpPr>
            <p:cNvPr id="934" name="Google Shape;934;p19"/>
            <p:cNvSpPr/>
            <p:nvPr/>
          </p:nvSpPr>
          <p:spPr>
            <a:xfrm>
              <a:off x="3714750" y="4437063"/>
              <a:ext cx="193675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5934075" y="4621213"/>
              <a:ext cx="6069012" cy="950913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9"/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5934075" y="4621213"/>
              <a:ext cx="1220788" cy="950913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9"/>
            <p:cNvSpPr/>
            <p:nvPr/>
          </p:nvSpPr>
          <p:spPr>
            <a:xfrm>
              <a:off x="3816350" y="4538663"/>
              <a:ext cx="2122488" cy="560388"/>
            </a:xfrm>
            <a:custGeom>
              <a:avLst/>
              <a:gdLst/>
              <a:ahLst/>
              <a:cxnLst/>
              <a:rect l="l" t="t" r="r" b="b"/>
              <a:pathLst>
                <a:path w="1013" h="268" extrusionOk="0">
                  <a:moveTo>
                    <a:pt x="1011" y="264"/>
                  </a:moveTo>
                  <a:cubicBezTo>
                    <a:pt x="229" y="264"/>
                    <a:pt x="229" y="264"/>
                    <a:pt x="229" y="264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27" y="267"/>
                    <a:pt x="227" y="267"/>
                    <a:pt x="227" y="267"/>
                  </a:cubicBezTo>
                  <a:cubicBezTo>
                    <a:pt x="227" y="268"/>
                    <a:pt x="228" y="268"/>
                    <a:pt x="228" y="268"/>
                  </a:cubicBezTo>
                  <a:cubicBezTo>
                    <a:pt x="1011" y="268"/>
                    <a:pt x="1011" y="268"/>
                    <a:pt x="1011" y="268"/>
                  </a:cubicBezTo>
                  <a:cubicBezTo>
                    <a:pt x="1012" y="268"/>
                    <a:pt x="1013" y="267"/>
                    <a:pt x="1013" y="266"/>
                  </a:cubicBezTo>
                  <a:cubicBezTo>
                    <a:pt x="1013" y="265"/>
                    <a:pt x="1012" y="264"/>
                    <a:pt x="1011" y="264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9" name="Google Shape;939;p19"/>
          <p:cNvSpPr txBox="1"/>
          <p:nvPr/>
        </p:nvSpPr>
        <p:spPr>
          <a:xfrm>
            <a:off x="6774864" y="5232477"/>
            <a:ext cx="4648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dịch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vụ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chăm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sóc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khách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trực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tuyến</a:t>
            </a:r>
            <a:endParaRPr sz="1800" dirty="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sp>
        <p:nvSpPr>
          <p:cNvPr id="941" name="Google Shape;941;p19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13664B6D-5572-1506-1F90-7CEAF1130DAD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sp>
        <p:nvSpPr>
          <p:cNvPr id="3" name="Google Shape;926;p19">
            <a:extLst>
              <a:ext uri="{FF2B5EF4-FFF2-40B4-BE49-F238E27FC236}">
                <a16:creationId xmlns:a16="http://schemas.microsoft.com/office/drawing/2014/main" id="{E55CB358-E7DA-12CE-CD00-DA8124F980B6}"/>
              </a:ext>
            </a:extLst>
          </p:cNvPr>
          <p:cNvSpPr txBox="1"/>
          <p:nvPr/>
        </p:nvSpPr>
        <p:spPr>
          <a:xfrm>
            <a:off x="6810375" y="4168775"/>
            <a:ext cx="46482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Thêm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các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chức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năng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q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uản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lý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cửa</a:t>
            </a:r>
            <a:r>
              <a:rPr lang="en-US" sz="18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endParaRPr sz="2000" dirty="0">
              <a:solidFill>
                <a:schemeClr val="lt1"/>
              </a:solidFill>
              <a:latin typeface="Oi"/>
              <a:ea typeface="Oi"/>
              <a:cs typeface="Oi"/>
              <a:sym typeface="Oi"/>
            </a:endParaRPr>
          </a:p>
        </p:txBody>
      </p:sp>
      <p:grpSp>
        <p:nvGrpSpPr>
          <p:cNvPr id="4" name="Google Shape;927;p19">
            <a:extLst>
              <a:ext uri="{FF2B5EF4-FFF2-40B4-BE49-F238E27FC236}">
                <a16:creationId xmlns:a16="http://schemas.microsoft.com/office/drawing/2014/main" id="{88771AD0-2EF4-1DAC-BBCB-42C5F1F1D0BA}"/>
              </a:ext>
            </a:extLst>
          </p:cNvPr>
          <p:cNvGrpSpPr/>
          <p:nvPr/>
        </p:nvGrpSpPr>
        <p:grpSpPr>
          <a:xfrm>
            <a:off x="3335337" y="2252791"/>
            <a:ext cx="8323262" cy="1228724"/>
            <a:chOff x="3679825" y="3198813"/>
            <a:chExt cx="8323262" cy="952500"/>
          </a:xfrm>
        </p:grpSpPr>
        <p:sp>
          <p:nvSpPr>
            <p:cNvPr id="5" name="Google Shape;928;p19">
              <a:extLst>
                <a:ext uri="{FF2B5EF4-FFF2-40B4-BE49-F238E27FC236}">
                  <a16:creationId xmlns:a16="http://schemas.microsoft.com/office/drawing/2014/main" id="{1C032C2C-54E5-46F5-3160-2CBF00BB6222}"/>
                </a:ext>
              </a:extLst>
            </p:cNvPr>
            <p:cNvSpPr/>
            <p:nvPr/>
          </p:nvSpPr>
          <p:spPr>
            <a:xfrm>
              <a:off x="5934075" y="3198813"/>
              <a:ext cx="6069012" cy="952500"/>
            </a:xfrm>
            <a:custGeom>
              <a:avLst/>
              <a:gdLst/>
              <a:ahLst/>
              <a:cxnLst/>
              <a:rect l="l" t="t" r="r" b="b"/>
              <a:pathLst>
                <a:path w="2345" h="456" extrusionOk="0">
                  <a:moveTo>
                    <a:pt x="2117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02"/>
                    <a:pt x="102" y="0"/>
                    <a:pt x="228" y="0"/>
                  </a:cubicBezTo>
                  <a:cubicBezTo>
                    <a:pt x="2117" y="0"/>
                    <a:pt x="2117" y="0"/>
                    <a:pt x="2117" y="0"/>
                  </a:cubicBezTo>
                  <a:cubicBezTo>
                    <a:pt x="2243" y="0"/>
                    <a:pt x="2345" y="102"/>
                    <a:pt x="2345" y="228"/>
                  </a:cubicBezTo>
                  <a:cubicBezTo>
                    <a:pt x="2345" y="354"/>
                    <a:pt x="2243" y="456"/>
                    <a:pt x="2117" y="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9;p19">
              <a:extLst>
                <a:ext uri="{FF2B5EF4-FFF2-40B4-BE49-F238E27FC236}">
                  <a16:creationId xmlns:a16="http://schemas.microsoft.com/office/drawing/2014/main" id="{78646C87-3E6B-C9A2-6B95-C10991117684}"/>
                </a:ext>
              </a:extLst>
            </p:cNvPr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0"/>
                  </a:moveTo>
                  <a:cubicBezTo>
                    <a:pt x="228" y="0"/>
                    <a:pt x="228" y="0"/>
                    <a:pt x="228" y="0"/>
                  </a:cubicBezTo>
                  <a:cubicBezTo>
                    <a:pt x="102" y="0"/>
                    <a:pt x="0" y="102"/>
                    <a:pt x="0" y="228"/>
                  </a:cubicBezTo>
                  <a:cubicBezTo>
                    <a:pt x="0" y="291"/>
                    <a:pt x="25" y="348"/>
                    <a:pt x="66" y="390"/>
                  </a:cubicBezTo>
                  <a:cubicBezTo>
                    <a:pt x="108" y="431"/>
                    <a:pt x="165" y="456"/>
                    <a:pt x="228" y="456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30;p19">
              <a:extLst>
                <a:ext uri="{FF2B5EF4-FFF2-40B4-BE49-F238E27FC236}">
                  <a16:creationId xmlns:a16="http://schemas.microsoft.com/office/drawing/2014/main" id="{58BDA532-D100-07AF-46B6-263F546C702D}"/>
                </a:ext>
              </a:extLst>
            </p:cNvPr>
            <p:cNvSpPr/>
            <p:nvPr/>
          </p:nvSpPr>
          <p:spPr>
            <a:xfrm>
              <a:off x="5934075" y="3198813"/>
              <a:ext cx="1220788" cy="952500"/>
            </a:xfrm>
            <a:custGeom>
              <a:avLst/>
              <a:gdLst/>
              <a:ahLst/>
              <a:cxnLst/>
              <a:rect l="l" t="t" r="r" b="b"/>
              <a:pathLst>
                <a:path w="582" h="456" extrusionOk="0">
                  <a:moveTo>
                    <a:pt x="582" y="456"/>
                  </a:moveTo>
                  <a:cubicBezTo>
                    <a:pt x="228" y="456"/>
                    <a:pt x="228" y="456"/>
                    <a:pt x="228" y="456"/>
                  </a:cubicBezTo>
                  <a:cubicBezTo>
                    <a:pt x="102" y="456"/>
                    <a:pt x="0" y="354"/>
                    <a:pt x="0" y="228"/>
                  </a:cubicBezTo>
                  <a:cubicBezTo>
                    <a:pt x="0" y="165"/>
                    <a:pt x="25" y="108"/>
                    <a:pt x="66" y="67"/>
                  </a:cubicBezTo>
                  <a:cubicBezTo>
                    <a:pt x="108" y="26"/>
                    <a:pt x="165" y="0"/>
                    <a:pt x="228" y="0"/>
                  </a:cubicBezTo>
                  <a:lnTo>
                    <a:pt x="582" y="456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31;p19">
              <a:extLst>
                <a:ext uri="{FF2B5EF4-FFF2-40B4-BE49-F238E27FC236}">
                  <a16:creationId xmlns:a16="http://schemas.microsoft.com/office/drawing/2014/main" id="{F3DA8975-AE36-C84E-F060-5638E200DC77}"/>
                </a:ext>
              </a:extLst>
            </p:cNvPr>
            <p:cNvSpPr/>
            <p:nvPr/>
          </p:nvSpPr>
          <p:spPr>
            <a:xfrm>
              <a:off x="3816350" y="3670300"/>
              <a:ext cx="2122488" cy="9525"/>
            </a:xfrm>
            <a:custGeom>
              <a:avLst/>
              <a:gdLst/>
              <a:ahLst/>
              <a:cxnLst/>
              <a:rect l="l" t="t" r="r" b="b"/>
              <a:pathLst>
                <a:path w="1013" h="4" extrusionOk="0">
                  <a:moveTo>
                    <a:pt x="101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1" y="4"/>
                    <a:pt x="1011" y="4"/>
                    <a:pt x="1011" y="4"/>
                  </a:cubicBezTo>
                  <a:cubicBezTo>
                    <a:pt x="1012" y="4"/>
                    <a:pt x="1013" y="3"/>
                    <a:pt x="1013" y="2"/>
                  </a:cubicBezTo>
                  <a:cubicBezTo>
                    <a:pt x="1013" y="1"/>
                    <a:pt x="1012" y="0"/>
                    <a:pt x="1011" y="0"/>
                  </a:cubicBezTo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32;p19">
              <a:extLst>
                <a:ext uri="{FF2B5EF4-FFF2-40B4-BE49-F238E27FC236}">
                  <a16:creationId xmlns:a16="http://schemas.microsoft.com/office/drawing/2014/main" id="{624CF095-1B99-B912-1AAF-F674D53FA1E7}"/>
                </a:ext>
              </a:extLst>
            </p:cNvPr>
            <p:cNvSpPr/>
            <p:nvPr/>
          </p:nvSpPr>
          <p:spPr>
            <a:xfrm>
              <a:off x="3679825" y="3579813"/>
              <a:ext cx="192088" cy="192088"/>
            </a:xfrm>
            <a:prstGeom prst="ellipse">
              <a:avLst/>
            </a:prstGeom>
            <a:solidFill>
              <a:srgbClr val="5859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926;p19">
            <a:extLst>
              <a:ext uri="{FF2B5EF4-FFF2-40B4-BE49-F238E27FC236}">
                <a16:creationId xmlns:a16="http://schemas.microsoft.com/office/drawing/2014/main" id="{3FA4AF75-0911-5A16-3E2D-5D3498A8905C}"/>
              </a:ext>
            </a:extLst>
          </p:cNvPr>
          <p:cNvSpPr txBox="1"/>
          <p:nvPr/>
        </p:nvSpPr>
        <p:spPr>
          <a:xfrm>
            <a:off x="6755814" y="2545032"/>
            <a:ext cx="46482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err="1">
                <a:solidFill>
                  <a:schemeClr val="lt1"/>
                </a:solidFill>
              </a:rPr>
              <a:t>Tích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hợp</a:t>
            </a:r>
            <a:r>
              <a:rPr lang="en-US" sz="1800" dirty="0">
                <a:solidFill>
                  <a:schemeClr val="lt1"/>
                </a:solidFill>
              </a:rPr>
              <a:t> Single Sign On </a:t>
            </a:r>
            <a:r>
              <a:rPr lang="en-US" sz="1800" dirty="0" err="1">
                <a:solidFill>
                  <a:schemeClr val="lt1"/>
                </a:solidFill>
              </a:rPr>
              <a:t>như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facebook</a:t>
            </a:r>
            <a:r>
              <a:rPr lang="en-US" sz="1800" dirty="0">
                <a:solidFill>
                  <a:schemeClr val="lt1"/>
                </a:solidFill>
              </a:rPr>
              <a:t>, </a:t>
            </a:r>
            <a:r>
              <a:rPr lang="en-US" sz="1800" dirty="0" err="1">
                <a:solidFill>
                  <a:schemeClr val="lt1"/>
                </a:solidFill>
              </a:rPr>
              <a:t>gmail</a:t>
            </a:r>
            <a:r>
              <a:rPr lang="en-US" sz="1800" dirty="0">
                <a:solidFill>
                  <a:schemeClr val="lt1"/>
                </a:solidFill>
              </a:rPr>
              <a:t>…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/>
      <p:bldP spid="3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20"/>
          <p:cNvSpPr/>
          <p:nvPr/>
        </p:nvSpPr>
        <p:spPr>
          <a:xfrm rot="10800000" flipH="1">
            <a:off x="8638400" y="-11477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EB19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20"/>
          <p:cNvSpPr/>
          <p:nvPr/>
        </p:nvSpPr>
        <p:spPr>
          <a:xfrm rot="10800000" flipH="1">
            <a:off x="5602159" y="0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88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20"/>
          <p:cNvSpPr/>
          <p:nvPr/>
        </p:nvSpPr>
        <p:spPr>
          <a:xfrm rot="10800000" flipH="1">
            <a:off x="2565918" y="0"/>
            <a:ext cx="1325520" cy="114264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20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6FC4158A-B3BD-96C3-4141-D80F20296046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59D0-52E0-742D-E653-D91DAAD9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046" y="1379738"/>
            <a:ext cx="5439747" cy="40798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094862-7B91-1DDC-1326-7BABFC622A23}"/>
              </a:ext>
            </a:extLst>
          </p:cNvPr>
          <p:cNvSpPr/>
          <p:nvPr/>
        </p:nvSpPr>
        <p:spPr>
          <a:xfrm>
            <a:off x="0" y="158621"/>
            <a:ext cx="2228080" cy="11426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16"/>
          <p:cNvGrpSpPr/>
          <p:nvPr/>
        </p:nvGrpSpPr>
        <p:grpSpPr>
          <a:xfrm rot="10800000">
            <a:off x="1281362" y="-220591"/>
            <a:ext cx="3314880" cy="6857640"/>
            <a:chOff x="2386080" y="0"/>
            <a:chExt cx="3314880" cy="6857640"/>
          </a:xfrm>
        </p:grpSpPr>
        <p:sp>
          <p:nvSpPr>
            <p:cNvPr id="839" name="Google Shape;839;p16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2" name="Google Shape;852;p16"/>
          <p:cNvGrpSpPr/>
          <p:nvPr/>
        </p:nvGrpSpPr>
        <p:grpSpPr>
          <a:xfrm>
            <a:off x="5867401" y="2495347"/>
            <a:ext cx="4937098" cy="2914853"/>
            <a:chOff x="5894486" y="1770109"/>
            <a:chExt cx="5259520" cy="365051"/>
          </a:xfrm>
        </p:grpSpPr>
        <p:sp>
          <p:nvSpPr>
            <p:cNvPr id="853" name="Google Shape;853;p16"/>
            <p:cNvSpPr/>
            <p:nvPr/>
          </p:nvSpPr>
          <p:spPr>
            <a:xfrm>
              <a:off x="5894486" y="1770109"/>
              <a:ext cx="5259520" cy="24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DEMO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0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SẢN PHẨM</a:t>
              </a:r>
              <a:endParaRPr sz="6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16"/>
          <p:cNvSpPr/>
          <p:nvPr/>
        </p:nvSpPr>
        <p:spPr>
          <a:xfrm>
            <a:off x="11430000" y="7620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16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04701017-21BB-DF05-20DA-3C39F450339A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"/>
          <p:cNvSpPr txBox="1">
            <a:spLocks noGrp="1"/>
          </p:cNvSpPr>
          <p:nvPr>
            <p:ph type="ftr" idx="11"/>
          </p:nvPr>
        </p:nvSpPr>
        <p:spPr>
          <a:xfrm>
            <a:off x="381000" y="6234261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"/>
          <p:cNvSpPr txBox="1">
            <a:spLocks noGrp="1"/>
          </p:cNvSpPr>
          <p:nvPr>
            <p:ph type="dt" idx="10"/>
          </p:nvPr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"/>
          <p:cNvSpPr txBox="1"/>
          <p:nvPr/>
        </p:nvSpPr>
        <p:spPr>
          <a:xfrm>
            <a:off x="480526" y="2413240"/>
            <a:ext cx="11582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ED1C2A"/>
                </a:solidFill>
                <a:latin typeface="Calibri"/>
                <a:ea typeface="Calibri"/>
                <a:cs typeface="Calibri"/>
                <a:sym typeface="Calibri"/>
              </a:rPr>
              <a:t>ĐỀ TÀI: XÂY DỰNG WEBSITE BÁN </a:t>
            </a:r>
            <a:r>
              <a:rPr lang="en-US" sz="3600" b="1" dirty="0" smtClean="0">
                <a:solidFill>
                  <a:srgbClr val="ED1C2A"/>
                </a:solidFill>
                <a:latin typeface="Calibri"/>
                <a:ea typeface="Calibri"/>
                <a:cs typeface="Calibri"/>
                <a:sym typeface="Calibri"/>
              </a:rPr>
              <a:t>TRANG SỨC VN-STORE TRÊN NỀN TẢNG LARAVEL</a:t>
            </a:r>
            <a:endParaRPr sz="3600" b="1" dirty="0">
              <a:solidFill>
                <a:srgbClr val="ED1C2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469;p1">
            <a:extLst>
              <a:ext uri="{FF2B5EF4-FFF2-40B4-BE49-F238E27FC236}">
                <a16:creationId xmlns:a16="http://schemas.microsoft.com/office/drawing/2014/main" id="{1DD9ED73-54D4-11EB-AC3F-2E48133D9FFE}"/>
              </a:ext>
            </a:extLst>
          </p:cNvPr>
          <p:cNvSpPr txBox="1"/>
          <p:nvPr/>
        </p:nvSpPr>
        <p:spPr>
          <a:xfrm>
            <a:off x="3869628" y="6199317"/>
            <a:ext cx="44527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Hà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Nội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,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ngày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smtClean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28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tháng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5 </a:t>
            </a:r>
            <a:r>
              <a:rPr lang="en-US" sz="2000" b="1" dirty="0" err="1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năm</a:t>
            </a:r>
            <a:r>
              <a:rPr lang="en-US" sz="2000" b="1" dirty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 </a:t>
            </a:r>
            <a:r>
              <a:rPr lang="en-US" sz="2000" b="1" dirty="0" smtClean="0">
                <a:solidFill>
                  <a:srgbClr val="595959"/>
                </a:solidFill>
                <a:latin typeface="+mj-lt"/>
                <a:ea typeface="Oi"/>
                <a:cs typeface="Oi"/>
                <a:sym typeface="Oi"/>
              </a:rPr>
              <a:t>2024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+mj-lt"/>
            </a:endParaRPr>
          </a:p>
        </p:txBody>
      </p:sp>
      <p:sp>
        <p:nvSpPr>
          <p:cNvPr id="3" name="Google Shape;470;p1">
            <a:extLst>
              <a:ext uri="{FF2B5EF4-FFF2-40B4-BE49-F238E27FC236}">
                <a16:creationId xmlns:a16="http://schemas.microsoft.com/office/drawing/2014/main" id="{6C2041C0-5A8C-24BB-69A0-AFB45CE3D8DD}"/>
              </a:ext>
            </a:extLst>
          </p:cNvPr>
          <p:cNvSpPr/>
          <p:nvPr/>
        </p:nvSpPr>
        <p:spPr>
          <a:xfrm>
            <a:off x="1219200" y="284909"/>
            <a:ext cx="1143781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ĐẠI HỌC CÔNG NGHIỆP HÀ NỘI</a:t>
            </a:r>
            <a:endParaRPr sz="4000" b="1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71;p1">
            <a:extLst>
              <a:ext uri="{FF2B5EF4-FFF2-40B4-BE49-F238E27FC236}">
                <a16:creationId xmlns:a16="http://schemas.microsoft.com/office/drawing/2014/main" id="{EBA16432-E8D0-4A8A-9ECE-48A8A25A3916}"/>
              </a:ext>
            </a:extLst>
          </p:cNvPr>
          <p:cNvSpPr/>
          <p:nvPr/>
        </p:nvSpPr>
        <p:spPr>
          <a:xfrm>
            <a:off x="3720298" y="974009"/>
            <a:ext cx="59650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sz="2800" b="1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473;p1">
            <a:extLst>
              <a:ext uri="{FF2B5EF4-FFF2-40B4-BE49-F238E27FC236}">
                <a16:creationId xmlns:a16="http://schemas.microsoft.com/office/drawing/2014/main" id="{62A1F46D-E361-6A8A-5CBC-CBED736B8017}"/>
              </a:ext>
            </a:extLst>
          </p:cNvPr>
          <p:cNvSpPr/>
          <p:nvPr/>
        </p:nvSpPr>
        <p:spPr>
          <a:xfrm>
            <a:off x="0" y="298780"/>
            <a:ext cx="637355" cy="70788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72;p1">
            <a:extLst>
              <a:ext uri="{FF2B5EF4-FFF2-40B4-BE49-F238E27FC236}">
                <a16:creationId xmlns:a16="http://schemas.microsoft.com/office/drawing/2014/main" id="{798B7A49-1FFB-8795-E63F-09BB52CA5C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44" y="111967"/>
            <a:ext cx="1676400" cy="1585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"/>
          <p:cNvSpPr/>
          <p:nvPr/>
        </p:nvSpPr>
        <p:spPr>
          <a:xfrm>
            <a:off x="6671566" y="-24152"/>
            <a:ext cx="5567522" cy="68580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grpSp>
        <p:nvGrpSpPr>
          <p:cNvPr id="492" name="Google Shape;492;p3"/>
          <p:cNvGrpSpPr/>
          <p:nvPr/>
        </p:nvGrpSpPr>
        <p:grpSpPr>
          <a:xfrm>
            <a:off x="4626380" y="2249924"/>
            <a:ext cx="6921829" cy="2078254"/>
            <a:chOff x="4578255" y="2223130"/>
            <a:chExt cx="6921829" cy="2078254"/>
          </a:xfrm>
        </p:grpSpPr>
        <p:sp>
          <p:nvSpPr>
            <p:cNvPr id="493" name="Google Shape;493;p3"/>
            <p:cNvSpPr/>
            <p:nvPr/>
          </p:nvSpPr>
          <p:spPr>
            <a:xfrm>
              <a:off x="5404084" y="2223130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+mj-lt"/>
                  <a:sym typeface="Arial"/>
                </a:rPr>
                <a:t>NỘI DUNG</a:t>
              </a:r>
              <a:endParaRPr>
                <a:latin typeface="+mj-lt"/>
              </a:endParaRPr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4578255" y="3378054"/>
              <a:ext cx="6096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CHÍNH</a:t>
              </a:r>
              <a:endParaRPr sz="440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6" name="Google Shape;496;p3"/>
          <p:cNvGrpSpPr/>
          <p:nvPr/>
        </p:nvGrpSpPr>
        <p:grpSpPr>
          <a:xfrm>
            <a:off x="6108200" y="1118203"/>
            <a:ext cx="880712" cy="829456"/>
            <a:chOff x="5908413" y="847857"/>
            <a:chExt cx="938013" cy="939583"/>
          </a:xfrm>
        </p:grpSpPr>
        <p:sp>
          <p:nvSpPr>
            <p:cNvPr id="497" name="Google Shape;497;p3"/>
            <p:cNvSpPr/>
            <p:nvPr/>
          </p:nvSpPr>
          <p:spPr>
            <a:xfrm>
              <a:off x="5908413" y="847857"/>
              <a:ext cx="938013" cy="93958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+mj-lt"/>
                  <a:ea typeface="Arial"/>
                  <a:cs typeface="Arial"/>
                  <a:sym typeface="Arial"/>
                </a:rPr>
                <a:t>1</a:t>
              </a:r>
              <a:endParaRPr sz="320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6021503" y="927340"/>
              <a:ext cx="684331" cy="296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+mj-lt"/>
              </a:endParaRPr>
            </a:p>
          </p:txBody>
        </p:sp>
      </p:grpSp>
      <p:sp>
        <p:nvSpPr>
          <p:cNvPr id="499" name="Google Shape;499;p3"/>
          <p:cNvSpPr/>
          <p:nvPr/>
        </p:nvSpPr>
        <p:spPr>
          <a:xfrm>
            <a:off x="763617" y="1207815"/>
            <a:ext cx="48531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+mj-lt"/>
                <a:ea typeface="Times New Roman"/>
                <a:cs typeface="Times New Roman"/>
                <a:sym typeface="Times New Roman"/>
              </a:rPr>
              <a:t>Tổng quan về đề tài</a:t>
            </a:r>
            <a:endParaRPr sz="1800">
              <a:solidFill>
                <a:srgbClr val="3F3F3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3"/>
          <p:cNvSpPr/>
          <p:nvPr/>
        </p:nvSpPr>
        <p:spPr>
          <a:xfrm>
            <a:off x="609600" y="6453374"/>
            <a:ext cx="145143" cy="14514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"/>
          <p:cNvSpPr/>
          <p:nvPr/>
        </p:nvSpPr>
        <p:spPr>
          <a:xfrm>
            <a:off x="807558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"/>
          <p:cNvSpPr/>
          <p:nvPr/>
        </p:nvSpPr>
        <p:spPr>
          <a:xfrm>
            <a:off x="1005516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"/>
          <p:cNvSpPr/>
          <p:nvPr/>
        </p:nvSpPr>
        <p:spPr>
          <a:xfrm>
            <a:off x="1203474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3"/>
          <p:cNvSpPr/>
          <p:nvPr/>
        </p:nvSpPr>
        <p:spPr>
          <a:xfrm>
            <a:off x="1401430" y="6453373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"/>
          <p:cNvSpPr/>
          <p:nvPr/>
        </p:nvSpPr>
        <p:spPr>
          <a:xfrm>
            <a:off x="11288262" y="6341278"/>
            <a:ext cx="5410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2F2F2"/>
                </a:solidFill>
                <a:latin typeface="+mj-lt"/>
                <a:sym typeface="Arial"/>
              </a:rPr>
              <a:t>1</a:t>
            </a:r>
            <a:endParaRPr>
              <a:latin typeface="+mj-lt"/>
            </a:endParaRPr>
          </a:p>
        </p:txBody>
      </p:sp>
      <p:sp>
        <p:nvSpPr>
          <p:cNvPr id="511" name="Google Shape;511;p3"/>
          <p:cNvSpPr/>
          <p:nvPr/>
        </p:nvSpPr>
        <p:spPr>
          <a:xfrm>
            <a:off x="770763" y="1109127"/>
            <a:ext cx="5350273" cy="829454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"/>
          <p:cNvSpPr/>
          <p:nvPr/>
        </p:nvSpPr>
        <p:spPr>
          <a:xfrm>
            <a:off x="6130554" y="2439645"/>
            <a:ext cx="880712" cy="829456"/>
          </a:xfrm>
          <a:prstGeom prst="rect">
            <a:avLst/>
          </a:pr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+mj-lt"/>
              </a:rPr>
              <a:t>2</a:t>
            </a:r>
            <a:endParaRPr sz="2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"/>
          <p:cNvSpPr/>
          <p:nvPr/>
        </p:nvSpPr>
        <p:spPr>
          <a:xfrm>
            <a:off x="759813" y="2464252"/>
            <a:ext cx="5350273" cy="829454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3"/>
          <p:cNvSpPr/>
          <p:nvPr/>
        </p:nvSpPr>
        <p:spPr>
          <a:xfrm>
            <a:off x="813192" y="2500503"/>
            <a:ext cx="4853192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+mj-lt"/>
                <a:ea typeface="Times New Roman"/>
                <a:cs typeface="Times New Roman"/>
                <a:sym typeface="Times New Roman"/>
              </a:rPr>
              <a:t>Phân tích thiết kế hệ thống</a:t>
            </a:r>
            <a:endParaRPr sz="1800">
              <a:solidFill>
                <a:srgbClr val="3F3F3F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504;p3">
            <a:extLst>
              <a:ext uri="{FF2B5EF4-FFF2-40B4-BE49-F238E27FC236}">
                <a16:creationId xmlns:a16="http://schemas.microsoft.com/office/drawing/2014/main" id="{87A0E0D2-3B1F-8147-04B3-102E5804B46E}"/>
              </a:ext>
            </a:extLst>
          </p:cNvPr>
          <p:cNvSpPr/>
          <p:nvPr/>
        </p:nvSpPr>
        <p:spPr>
          <a:xfrm>
            <a:off x="11568857" y="6064597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" name="Google Shape;504;p3">
            <a:extLst>
              <a:ext uri="{FF2B5EF4-FFF2-40B4-BE49-F238E27FC236}">
                <a16:creationId xmlns:a16="http://schemas.microsoft.com/office/drawing/2014/main" id="{9758FE47-1D82-3987-2F1B-018147E1E66B}"/>
              </a:ext>
            </a:extLst>
          </p:cNvPr>
          <p:cNvSpPr/>
          <p:nvPr/>
        </p:nvSpPr>
        <p:spPr>
          <a:xfrm>
            <a:off x="8180276" y="1310456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7" name="Google Shape;504;p3">
            <a:extLst>
              <a:ext uri="{FF2B5EF4-FFF2-40B4-BE49-F238E27FC236}">
                <a16:creationId xmlns:a16="http://schemas.microsoft.com/office/drawing/2014/main" id="{3F2F83A0-59F3-61B7-7DCE-93724433A8EE}"/>
              </a:ext>
            </a:extLst>
          </p:cNvPr>
          <p:cNvSpPr/>
          <p:nvPr/>
        </p:nvSpPr>
        <p:spPr>
          <a:xfrm>
            <a:off x="11109723" y="1760456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" name="Google Shape;507;p3">
            <a:extLst>
              <a:ext uri="{FF2B5EF4-FFF2-40B4-BE49-F238E27FC236}">
                <a16:creationId xmlns:a16="http://schemas.microsoft.com/office/drawing/2014/main" id="{B24970CC-7004-ED64-8D87-CD6E54578EE4}"/>
              </a:ext>
            </a:extLst>
          </p:cNvPr>
          <p:cNvSpPr/>
          <p:nvPr/>
        </p:nvSpPr>
        <p:spPr>
          <a:xfrm>
            <a:off x="1591152" y="6447152"/>
            <a:ext cx="145143" cy="14514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3" name="Google Shape;527;p3">
            <a:extLst>
              <a:ext uri="{FF2B5EF4-FFF2-40B4-BE49-F238E27FC236}">
                <a16:creationId xmlns:a16="http://schemas.microsoft.com/office/drawing/2014/main" id="{643D1048-9DC8-7630-3C1C-0024EE39D284}"/>
              </a:ext>
            </a:extLst>
          </p:cNvPr>
          <p:cNvSpPr/>
          <p:nvPr/>
        </p:nvSpPr>
        <p:spPr>
          <a:xfrm>
            <a:off x="6103793" y="5032602"/>
            <a:ext cx="880712" cy="8294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latin typeface="+mj-lt"/>
              </a:rPr>
              <a:t>4</a:t>
            </a:r>
          </a:p>
        </p:txBody>
      </p:sp>
      <p:sp>
        <p:nvSpPr>
          <p:cNvPr id="8" name="Google Shape;529;p3">
            <a:extLst>
              <a:ext uri="{FF2B5EF4-FFF2-40B4-BE49-F238E27FC236}">
                <a16:creationId xmlns:a16="http://schemas.microsoft.com/office/drawing/2014/main" id="{CA01B1AA-4893-6138-6E79-6704C1106C9C}"/>
              </a:ext>
            </a:extLst>
          </p:cNvPr>
          <p:cNvSpPr/>
          <p:nvPr/>
        </p:nvSpPr>
        <p:spPr>
          <a:xfrm>
            <a:off x="654952" y="5161157"/>
            <a:ext cx="4926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 smtClean="0">
                <a:solidFill>
                  <a:srgbClr val="3F3F3F"/>
                </a:solidFill>
                <a:ea typeface="Times New Roman"/>
                <a:cs typeface="Times New Roman"/>
                <a:sym typeface="Times New Roman"/>
              </a:rPr>
              <a:t>Demo </a:t>
            </a:r>
            <a:r>
              <a:rPr lang="en-US" sz="1800" dirty="0" err="1" smtClean="0">
                <a:solidFill>
                  <a:srgbClr val="3F3F3F"/>
                </a:solidFill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sz="1800" dirty="0" smtClean="0">
                <a:solidFill>
                  <a:srgbClr val="3F3F3F"/>
                </a:solidFill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 smtClean="0">
                <a:solidFill>
                  <a:srgbClr val="3F3F3F"/>
                </a:solidFill>
                <a:ea typeface="Times New Roman"/>
                <a:cs typeface="Times New Roman"/>
                <a:sym typeface="Times New Roman"/>
              </a:rPr>
              <a:t>phẩm</a:t>
            </a:r>
            <a:endParaRPr lang="vi-VN" sz="1800" dirty="0">
              <a:solidFill>
                <a:srgbClr val="3F3F3F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533;p3">
            <a:extLst>
              <a:ext uri="{FF2B5EF4-FFF2-40B4-BE49-F238E27FC236}">
                <a16:creationId xmlns:a16="http://schemas.microsoft.com/office/drawing/2014/main" id="{F8C567A3-1CFC-1E1F-1B72-4AF6D5C2F605}"/>
              </a:ext>
            </a:extLst>
          </p:cNvPr>
          <p:cNvSpPr/>
          <p:nvPr/>
        </p:nvSpPr>
        <p:spPr>
          <a:xfrm>
            <a:off x="754743" y="5062263"/>
            <a:ext cx="5340490" cy="829454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27" name="Google Shape;527;p3">
            <a:extLst>
              <a:ext uri="{FF2B5EF4-FFF2-40B4-BE49-F238E27FC236}">
                <a16:creationId xmlns:a16="http://schemas.microsoft.com/office/drawing/2014/main" id="{643D1048-9DC8-7630-3C1C-0024EE39D284}"/>
              </a:ext>
            </a:extLst>
          </p:cNvPr>
          <p:cNvSpPr/>
          <p:nvPr/>
        </p:nvSpPr>
        <p:spPr>
          <a:xfrm>
            <a:off x="6095233" y="3791254"/>
            <a:ext cx="880712" cy="82945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 smtClean="0">
                <a:latin typeface="+mj-lt"/>
              </a:rPr>
              <a:t>3</a:t>
            </a:r>
            <a:endParaRPr lang="en-US" sz="2800" dirty="0">
              <a:latin typeface="+mj-lt"/>
            </a:endParaRPr>
          </a:p>
        </p:txBody>
      </p:sp>
      <p:sp>
        <p:nvSpPr>
          <p:cNvPr id="28" name="Google Shape;529;p3">
            <a:extLst>
              <a:ext uri="{FF2B5EF4-FFF2-40B4-BE49-F238E27FC236}">
                <a16:creationId xmlns:a16="http://schemas.microsoft.com/office/drawing/2014/main" id="{CA01B1AA-4893-6138-6E79-6704C1106C9C}"/>
              </a:ext>
            </a:extLst>
          </p:cNvPr>
          <p:cNvSpPr/>
          <p:nvPr/>
        </p:nvSpPr>
        <p:spPr>
          <a:xfrm>
            <a:off x="646392" y="3919809"/>
            <a:ext cx="492692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vi-VN" sz="1800" dirty="0">
                <a:solidFill>
                  <a:srgbClr val="3F3F3F"/>
                </a:solidFill>
                <a:ea typeface="Times New Roman"/>
                <a:cs typeface="Times New Roman"/>
                <a:sym typeface="Times New Roman"/>
              </a:rPr>
              <a:t>Hạn chế và hướng phát triển</a:t>
            </a:r>
          </a:p>
        </p:txBody>
      </p:sp>
      <p:sp>
        <p:nvSpPr>
          <p:cNvPr id="29" name="Google Shape;533;p3">
            <a:extLst>
              <a:ext uri="{FF2B5EF4-FFF2-40B4-BE49-F238E27FC236}">
                <a16:creationId xmlns:a16="http://schemas.microsoft.com/office/drawing/2014/main" id="{F8C567A3-1CFC-1E1F-1B72-4AF6D5C2F605}"/>
              </a:ext>
            </a:extLst>
          </p:cNvPr>
          <p:cNvSpPr/>
          <p:nvPr/>
        </p:nvSpPr>
        <p:spPr>
          <a:xfrm>
            <a:off x="754743" y="3820915"/>
            <a:ext cx="5331930" cy="829454"/>
          </a:xfrm>
          <a:prstGeom prst="rect">
            <a:avLst/>
          </a:prstGeom>
          <a:noFill/>
          <a:ln w="25400" cap="flat" cmpd="sng">
            <a:solidFill>
              <a:srgbClr val="F2F2F2"/>
            </a:solidFill>
            <a:prstDash val="lg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"/>
          <p:cNvGrpSpPr/>
          <p:nvPr/>
        </p:nvGrpSpPr>
        <p:grpSpPr>
          <a:xfrm>
            <a:off x="2386080" y="0"/>
            <a:ext cx="3314880" cy="6857640"/>
            <a:chOff x="2386080" y="0"/>
            <a:chExt cx="3314880" cy="6857640"/>
          </a:xfrm>
        </p:grpSpPr>
        <p:sp>
          <p:nvSpPr>
            <p:cNvPr id="550" name="Google Shape;550;p4"/>
            <p:cNvSpPr/>
            <p:nvPr/>
          </p:nvSpPr>
          <p:spPr>
            <a:xfrm>
              <a:off x="30502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CF0000"/>
                </a:gs>
                <a:gs pos="48000">
                  <a:srgbClr val="FF3C3C"/>
                </a:gs>
                <a:gs pos="100000">
                  <a:srgbClr val="FF8787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 rot="10800000" flipH="1">
              <a:off x="3050280" y="1142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 rot="10800000" flipH="1">
              <a:off x="2386080" y="0"/>
              <a:ext cx="1325520" cy="1142640"/>
            </a:xfrm>
            <a:prstGeom prst="triangle">
              <a:avLst>
                <a:gd name="adj" fmla="val 50000"/>
              </a:avLst>
            </a:prstGeom>
            <a:gradFill>
              <a:gsLst>
                <a:gs pos="0">
                  <a:srgbClr val="FF7A7B"/>
                </a:gs>
                <a:gs pos="35000">
                  <a:srgbClr val="FFA3A3"/>
                </a:gs>
                <a:gs pos="100000">
                  <a:srgbClr val="FFD6D6"/>
                </a:gs>
              </a:gsLst>
              <a:lin ang="16200000" scaled="0"/>
            </a:gradFill>
            <a:ln w="9525" cap="flat" cmpd="sng">
              <a:solidFill>
                <a:srgbClr val="FD3030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712320" y="1143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 rot="10800000" flipH="1">
              <a:off x="3713400" y="2285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B19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4375440" y="2286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212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 rot="10800000" flipH="1">
              <a:off x="4375440" y="3428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ED3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3711960" y="3429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8800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 rot="10800000" flipH="1">
              <a:off x="3711960" y="4571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3047400" y="4572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 rot="10800000" flipH="1">
              <a:off x="3050280" y="571464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386080" y="5715000"/>
              <a:ext cx="1325520" cy="1142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4"/>
          <p:cNvSpPr/>
          <p:nvPr/>
        </p:nvSpPr>
        <p:spPr>
          <a:xfrm>
            <a:off x="820800" y="3013560"/>
            <a:ext cx="3767760" cy="82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Phần 01 :</a:t>
            </a:r>
            <a:endParaRPr sz="48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3" name="Google Shape;563;p4"/>
          <p:cNvGrpSpPr/>
          <p:nvPr/>
        </p:nvGrpSpPr>
        <p:grpSpPr>
          <a:xfrm>
            <a:off x="5867401" y="2495347"/>
            <a:ext cx="4937098" cy="2914853"/>
            <a:chOff x="5894486" y="1770109"/>
            <a:chExt cx="5259520" cy="365051"/>
          </a:xfrm>
        </p:grpSpPr>
        <p:sp>
          <p:nvSpPr>
            <p:cNvPr id="564" name="Google Shape;564;p4"/>
            <p:cNvSpPr/>
            <p:nvPr/>
          </p:nvSpPr>
          <p:spPr>
            <a:xfrm>
              <a:off x="5894486" y="1770109"/>
              <a:ext cx="5259520" cy="2426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strike="noStrike">
                  <a:solidFill>
                    <a:srgbClr val="414141"/>
                  </a:solidFill>
                  <a:latin typeface="Calibri"/>
                  <a:ea typeface="Calibri"/>
                  <a:cs typeface="Calibri"/>
                  <a:sym typeface="Calibri"/>
                </a:rPr>
                <a:t>TỔNG QUAN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 b="1" strike="noStrike">
                  <a:solidFill>
                    <a:srgbClr val="414141"/>
                  </a:solidFill>
                  <a:latin typeface="Calibri"/>
                  <a:ea typeface="Calibri"/>
                  <a:cs typeface="Calibri"/>
                  <a:sym typeface="Calibri"/>
                </a:rPr>
                <a:t>VỀ ĐỀ TÀI</a:t>
              </a:r>
              <a:endParaRPr sz="60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6525360" y="1770480"/>
              <a:ext cx="29700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1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6" name="Google Shape;566;p4"/>
          <p:cNvSpPr/>
          <p:nvPr/>
        </p:nvSpPr>
        <p:spPr>
          <a:xfrm>
            <a:off x="10161179" y="3538440"/>
            <a:ext cx="643320" cy="593280"/>
          </a:xfrm>
          <a:custGeom>
            <a:avLst/>
            <a:gdLst/>
            <a:ahLst/>
            <a:cxnLst/>
            <a:rect l="l" t="t" r="r" b="b"/>
            <a:pathLst>
              <a:path w="578320" h="533197" extrusionOk="0">
                <a:moveTo>
                  <a:pt x="469488" y="312166"/>
                </a:moveTo>
                <a:cubicBezTo>
                  <a:pt x="499002" y="312166"/>
                  <a:pt x="523904" y="335190"/>
                  <a:pt x="523904" y="363740"/>
                </a:cubicBezTo>
                <a:lnTo>
                  <a:pt x="523904" y="376634"/>
                </a:lnTo>
                <a:cubicBezTo>
                  <a:pt x="523904" y="376634"/>
                  <a:pt x="529438" y="381238"/>
                  <a:pt x="527594" y="391369"/>
                </a:cubicBezTo>
                <a:cubicBezTo>
                  <a:pt x="526671" y="404262"/>
                  <a:pt x="512837" y="411630"/>
                  <a:pt x="512837" y="411630"/>
                </a:cubicBezTo>
                <a:cubicBezTo>
                  <a:pt x="512837" y="411630"/>
                  <a:pt x="509147" y="430970"/>
                  <a:pt x="498080" y="440180"/>
                </a:cubicBezTo>
                <a:cubicBezTo>
                  <a:pt x="494391" y="467809"/>
                  <a:pt x="513759" y="470572"/>
                  <a:pt x="529438" y="475176"/>
                </a:cubicBezTo>
                <a:cubicBezTo>
                  <a:pt x="555263" y="483465"/>
                  <a:pt x="578320" y="485307"/>
                  <a:pt x="578320" y="518462"/>
                </a:cubicBezTo>
                <a:cubicBezTo>
                  <a:pt x="578320" y="525829"/>
                  <a:pt x="543273" y="532276"/>
                  <a:pt x="485168" y="533197"/>
                </a:cubicBezTo>
                <a:lnTo>
                  <a:pt x="477789" y="486228"/>
                </a:lnTo>
                <a:lnTo>
                  <a:pt x="481478" y="479781"/>
                </a:lnTo>
                <a:cubicBezTo>
                  <a:pt x="481478" y="478860"/>
                  <a:pt x="481478" y="477939"/>
                  <a:pt x="480556" y="477939"/>
                </a:cubicBezTo>
                <a:lnTo>
                  <a:pt x="471333" y="466888"/>
                </a:lnTo>
                <a:cubicBezTo>
                  <a:pt x="470411" y="465967"/>
                  <a:pt x="468566" y="465967"/>
                  <a:pt x="467644" y="466888"/>
                </a:cubicBezTo>
                <a:lnTo>
                  <a:pt x="458421" y="477939"/>
                </a:lnTo>
                <a:cubicBezTo>
                  <a:pt x="457499" y="477939"/>
                  <a:pt x="457499" y="478860"/>
                  <a:pt x="458421" y="479781"/>
                </a:cubicBezTo>
                <a:lnTo>
                  <a:pt x="462110" y="486228"/>
                </a:lnTo>
                <a:lnTo>
                  <a:pt x="454732" y="533197"/>
                </a:lnTo>
                <a:cubicBezTo>
                  <a:pt x="396627" y="532276"/>
                  <a:pt x="361579" y="525829"/>
                  <a:pt x="361579" y="518462"/>
                </a:cubicBezTo>
                <a:cubicBezTo>
                  <a:pt x="361579" y="485307"/>
                  <a:pt x="384637" y="483465"/>
                  <a:pt x="409539" y="475176"/>
                </a:cubicBezTo>
                <a:cubicBezTo>
                  <a:pt x="425218" y="470572"/>
                  <a:pt x="444586" y="466888"/>
                  <a:pt x="440897" y="440180"/>
                </a:cubicBezTo>
                <a:cubicBezTo>
                  <a:pt x="430752" y="430970"/>
                  <a:pt x="427063" y="411630"/>
                  <a:pt x="427063" y="411630"/>
                </a:cubicBezTo>
                <a:cubicBezTo>
                  <a:pt x="427063" y="411630"/>
                  <a:pt x="413228" y="404262"/>
                  <a:pt x="411383" y="391369"/>
                </a:cubicBezTo>
                <a:cubicBezTo>
                  <a:pt x="410461" y="381238"/>
                  <a:pt x="415995" y="376634"/>
                  <a:pt x="415995" y="376634"/>
                </a:cubicBezTo>
                <a:lnTo>
                  <a:pt x="415995" y="363740"/>
                </a:lnTo>
                <a:cubicBezTo>
                  <a:pt x="415995" y="335190"/>
                  <a:pt x="439975" y="312166"/>
                  <a:pt x="469488" y="312166"/>
                </a:cubicBezTo>
                <a:close/>
                <a:moveTo>
                  <a:pt x="107909" y="312166"/>
                </a:moveTo>
                <a:cubicBezTo>
                  <a:pt x="138345" y="312166"/>
                  <a:pt x="162325" y="335190"/>
                  <a:pt x="162325" y="363740"/>
                </a:cubicBezTo>
                <a:lnTo>
                  <a:pt x="162325" y="376634"/>
                </a:lnTo>
                <a:cubicBezTo>
                  <a:pt x="162325" y="376634"/>
                  <a:pt x="167859" y="381238"/>
                  <a:pt x="166937" y="391369"/>
                </a:cubicBezTo>
                <a:cubicBezTo>
                  <a:pt x="165092" y="404262"/>
                  <a:pt x="151257" y="411630"/>
                  <a:pt x="151257" y="411630"/>
                </a:cubicBezTo>
                <a:cubicBezTo>
                  <a:pt x="151257" y="411630"/>
                  <a:pt x="147568" y="430970"/>
                  <a:pt x="137423" y="440180"/>
                </a:cubicBezTo>
                <a:cubicBezTo>
                  <a:pt x="132811" y="467809"/>
                  <a:pt x="152180" y="470572"/>
                  <a:pt x="167859" y="475176"/>
                </a:cubicBezTo>
                <a:cubicBezTo>
                  <a:pt x="193684" y="483465"/>
                  <a:pt x="216741" y="485307"/>
                  <a:pt x="216741" y="518462"/>
                </a:cubicBezTo>
                <a:cubicBezTo>
                  <a:pt x="216741" y="525829"/>
                  <a:pt x="181693" y="532276"/>
                  <a:pt x="123588" y="533197"/>
                </a:cubicBezTo>
                <a:lnTo>
                  <a:pt x="116210" y="486228"/>
                </a:lnTo>
                <a:lnTo>
                  <a:pt x="119899" y="479781"/>
                </a:lnTo>
                <a:cubicBezTo>
                  <a:pt x="120821" y="478860"/>
                  <a:pt x="119899" y="477939"/>
                  <a:pt x="119899" y="477939"/>
                </a:cubicBezTo>
                <a:lnTo>
                  <a:pt x="109754" y="466888"/>
                </a:lnTo>
                <a:cubicBezTo>
                  <a:pt x="108832" y="465967"/>
                  <a:pt x="107909" y="465967"/>
                  <a:pt x="106987" y="466888"/>
                </a:cubicBezTo>
                <a:lnTo>
                  <a:pt x="96842" y="477939"/>
                </a:lnTo>
                <a:cubicBezTo>
                  <a:pt x="96842" y="477939"/>
                  <a:pt x="95919" y="478860"/>
                  <a:pt x="96842" y="479781"/>
                </a:cubicBezTo>
                <a:lnTo>
                  <a:pt x="100531" y="486228"/>
                </a:lnTo>
                <a:lnTo>
                  <a:pt x="93152" y="533197"/>
                </a:lnTo>
                <a:cubicBezTo>
                  <a:pt x="35047" y="532276"/>
                  <a:pt x="0" y="525829"/>
                  <a:pt x="0" y="518462"/>
                </a:cubicBezTo>
                <a:cubicBezTo>
                  <a:pt x="0" y="485307"/>
                  <a:pt x="23057" y="483465"/>
                  <a:pt x="48882" y="475176"/>
                </a:cubicBezTo>
                <a:cubicBezTo>
                  <a:pt x="64561" y="470572"/>
                  <a:pt x="83929" y="466888"/>
                  <a:pt x="79318" y="440180"/>
                </a:cubicBezTo>
                <a:cubicBezTo>
                  <a:pt x="69173" y="430970"/>
                  <a:pt x="65483" y="411630"/>
                  <a:pt x="65483" y="411630"/>
                </a:cubicBezTo>
                <a:cubicBezTo>
                  <a:pt x="65483" y="411630"/>
                  <a:pt x="51649" y="404262"/>
                  <a:pt x="49804" y="391369"/>
                </a:cubicBezTo>
                <a:cubicBezTo>
                  <a:pt x="48882" y="381238"/>
                  <a:pt x="54416" y="376634"/>
                  <a:pt x="54416" y="376634"/>
                </a:cubicBezTo>
                <a:lnTo>
                  <a:pt x="54416" y="363740"/>
                </a:lnTo>
                <a:cubicBezTo>
                  <a:pt x="54416" y="335190"/>
                  <a:pt x="78396" y="312166"/>
                  <a:pt x="107909" y="312166"/>
                </a:cubicBezTo>
                <a:close/>
                <a:moveTo>
                  <a:pt x="288717" y="237601"/>
                </a:moveTo>
                <a:cubicBezTo>
                  <a:pt x="297024" y="237601"/>
                  <a:pt x="303485" y="244048"/>
                  <a:pt x="303485" y="252338"/>
                </a:cubicBezTo>
                <a:lnTo>
                  <a:pt x="303485" y="331547"/>
                </a:lnTo>
                <a:lnTo>
                  <a:pt x="384708" y="398782"/>
                </a:lnTo>
                <a:cubicBezTo>
                  <a:pt x="390246" y="403387"/>
                  <a:pt x="391169" y="412598"/>
                  <a:pt x="386554" y="419045"/>
                </a:cubicBezTo>
                <a:cubicBezTo>
                  <a:pt x="383785" y="421808"/>
                  <a:pt x="379170" y="423650"/>
                  <a:pt x="375478" y="423650"/>
                </a:cubicBezTo>
                <a:cubicBezTo>
                  <a:pt x="371786" y="423650"/>
                  <a:pt x="369017" y="422729"/>
                  <a:pt x="366248" y="420887"/>
                </a:cubicBezTo>
                <a:lnTo>
                  <a:pt x="288717" y="356415"/>
                </a:lnTo>
                <a:lnTo>
                  <a:pt x="212108" y="420887"/>
                </a:lnTo>
                <a:cubicBezTo>
                  <a:pt x="205647" y="425492"/>
                  <a:pt x="196417" y="424571"/>
                  <a:pt x="191802" y="419045"/>
                </a:cubicBezTo>
                <a:cubicBezTo>
                  <a:pt x="186264" y="412598"/>
                  <a:pt x="187187" y="403387"/>
                  <a:pt x="193648" y="398782"/>
                </a:cubicBezTo>
                <a:lnTo>
                  <a:pt x="274872" y="331547"/>
                </a:lnTo>
                <a:lnTo>
                  <a:pt x="274872" y="252338"/>
                </a:lnTo>
                <a:cubicBezTo>
                  <a:pt x="274872" y="244048"/>
                  <a:pt x="281333" y="237601"/>
                  <a:pt x="288717" y="237601"/>
                </a:cubicBezTo>
                <a:close/>
                <a:moveTo>
                  <a:pt x="288699" y="0"/>
                </a:moveTo>
                <a:cubicBezTo>
                  <a:pt x="318213" y="0"/>
                  <a:pt x="343115" y="22103"/>
                  <a:pt x="343115" y="50653"/>
                </a:cubicBezTo>
                <a:lnTo>
                  <a:pt x="343115" y="63546"/>
                </a:lnTo>
                <a:cubicBezTo>
                  <a:pt x="343115" y="63546"/>
                  <a:pt x="348649" y="68151"/>
                  <a:pt x="346805" y="78282"/>
                </a:cubicBezTo>
                <a:cubicBezTo>
                  <a:pt x="345882" y="92096"/>
                  <a:pt x="332048" y="98543"/>
                  <a:pt x="332048" y="98543"/>
                </a:cubicBezTo>
                <a:cubicBezTo>
                  <a:pt x="332048" y="98543"/>
                  <a:pt x="328358" y="117883"/>
                  <a:pt x="318213" y="127093"/>
                </a:cubicBezTo>
                <a:cubicBezTo>
                  <a:pt x="313602" y="154722"/>
                  <a:pt x="332970" y="157484"/>
                  <a:pt x="348649" y="163010"/>
                </a:cubicBezTo>
                <a:cubicBezTo>
                  <a:pt x="374474" y="171299"/>
                  <a:pt x="397531" y="172220"/>
                  <a:pt x="397531" y="206295"/>
                </a:cubicBezTo>
                <a:cubicBezTo>
                  <a:pt x="397531" y="212742"/>
                  <a:pt x="362484" y="219189"/>
                  <a:pt x="304379" y="220110"/>
                </a:cubicBezTo>
                <a:lnTo>
                  <a:pt x="297000" y="173141"/>
                </a:lnTo>
                <a:lnTo>
                  <a:pt x="300689" y="167615"/>
                </a:lnTo>
                <a:cubicBezTo>
                  <a:pt x="300689" y="166694"/>
                  <a:pt x="300689" y="165773"/>
                  <a:pt x="300689" y="164852"/>
                </a:cubicBezTo>
                <a:lnTo>
                  <a:pt x="290544" y="154722"/>
                </a:lnTo>
                <a:cubicBezTo>
                  <a:pt x="289622" y="153801"/>
                  <a:pt x="287777" y="153801"/>
                  <a:pt x="287777" y="154722"/>
                </a:cubicBezTo>
                <a:lnTo>
                  <a:pt x="277632" y="164852"/>
                </a:lnTo>
                <a:cubicBezTo>
                  <a:pt x="276710" y="165773"/>
                  <a:pt x="276710" y="166694"/>
                  <a:pt x="277632" y="167615"/>
                </a:cubicBezTo>
                <a:lnTo>
                  <a:pt x="281321" y="173141"/>
                </a:lnTo>
                <a:lnTo>
                  <a:pt x="273943" y="221031"/>
                </a:lnTo>
                <a:cubicBezTo>
                  <a:pt x="215838" y="219189"/>
                  <a:pt x="180790" y="212742"/>
                  <a:pt x="180790" y="206295"/>
                </a:cubicBezTo>
                <a:cubicBezTo>
                  <a:pt x="180790" y="172220"/>
                  <a:pt x="203848" y="171299"/>
                  <a:pt x="228750" y="163010"/>
                </a:cubicBezTo>
                <a:cubicBezTo>
                  <a:pt x="244429" y="157484"/>
                  <a:pt x="264720" y="154722"/>
                  <a:pt x="260108" y="127093"/>
                </a:cubicBezTo>
                <a:cubicBezTo>
                  <a:pt x="249963" y="117883"/>
                  <a:pt x="246274" y="98543"/>
                  <a:pt x="246274" y="98543"/>
                </a:cubicBezTo>
                <a:cubicBezTo>
                  <a:pt x="246274" y="98543"/>
                  <a:pt x="232439" y="92096"/>
                  <a:pt x="230594" y="78282"/>
                </a:cubicBezTo>
                <a:cubicBezTo>
                  <a:pt x="229672" y="68151"/>
                  <a:pt x="235206" y="63546"/>
                  <a:pt x="235206" y="63546"/>
                </a:cubicBezTo>
                <a:lnTo>
                  <a:pt x="235206" y="50653"/>
                </a:lnTo>
                <a:cubicBezTo>
                  <a:pt x="235206" y="22103"/>
                  <a:pt x="259186" y="0"/>
                  <a:pt x="28869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4"/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80;p2">
            <a:extLst>
              <a:ext uri="{FF2B5EF4-FFF2-40B4-BE49-F238E27FC236}">
                <a16:creationId xmlns:a16="http://schemas.microsoft.com/office/drawing/2014/main" id="{C8012395-6CB3-1804-5E9C-CFF86AFD820F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"/>
          <p:cNvSpPr/>
          <p:nvPr/>
        </p:nvSpPr>
        <p:spPr>
          <a:xfrm>
            <a:off x="766440" y="1781640"/>
            <a:ext cx="2146680" cy="21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5"/>
          <p:cNvSpPr/>
          <p:nvPr/>
        </p:nvSpPr>
        <p:spPr>
          <a:xfrm>
            <a:off x="9276840" y="1779840"/>
            <a:ext cx="2183400" cy="21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"/>
          <p:cNvSpPr/>
          <p:nvPr/>
        </p:nvSpPr>
        <p:spPr>
          <a:xfrm>
            <a:off x="927360" y="4388040"/>
            <a:ext cx="1809360" cy="96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add your text here click to add your text here click to add your text here.</a:t>
            </a:r>
            <a:endParaRPr sz="12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"/>
          <p:cNvSpPr/>
          <p:nvPr/>
        </p:nvSpPr>
        <p:spPr>
          <a:xfrm>
            <a:off x="1229642" y="1723871"/>
            <a:ext cx="10648228" cy="156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Thị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sức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tại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Việt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Nam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đang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mạnh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mẽ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nhu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cầu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tăng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tiện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lợi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phong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phú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trang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sức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ngày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càng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hàng</a:t>
            </a:r>
            <a:r>
              <a:rPr lang="en-US" sz="2400" dirty="0">
                <a:solidFill>
                  <a:schemeClr val="tx1"/>
                </a:solidFill>
                <a:latin typeface="+mj-lt"/>
                <a:ea typeface="Times New Roman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endParaRPr lang="en-US" sz="2000" dirty="0">
              <a:solidFill>
                <a:schemeClr val="tx1"/>
              </a:solidFill>
              <a:latin typeface="Arial (Headings)"/>
              <a:ea typeface="Times New Roman"/>
              <a:cs typeface="Times New Roman"/>
            </a:endParaRPr>
          </a:p>
        </p:txBody>
      </p:sp>
      <p:sp>
        <p:nvSpPr>
          <p:cNvPr id="581" name="Google Shape;581;p5"/>
          <p:cNvSpPr/>
          <p:nvPr/>
        </p:nvSpPr>
        <p:spPr>
          <a:xfrm>
            <a:off x="8149680" y="4361400"/>
            <a:ext cx="3238200" cy="395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5"/>
          <p:cNvSpPr/>
          <p:nvPr/>
        </p:nvSpPr>
        <p:spPr>
          <a:xfrm>
            <a:off x="2106719" y="456480"/>
            <a:ext cx="4663357" cy="460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1. TỔNG QUAN VỀ ĐỀ TÀI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7;p4">
            <a:extLst>
              <a:ext uri="{FF2B5EF4-FFF2-40B4-BE49-F238E27FC236}">
                <a16:creationId xmlns:a16="http://schemas.microsoft.com/office/drawing/2014/main" id="{662712D1-F8EC-E47E-AD0C-D3A12DFD6F47}"/>
              </a:ext>
            </a:extLst>
          </p:cNvPr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480;p2">
            <a:extLst>
              <a:ext uri="{FF2B5EF4-FFF2-40B4-BE49-F238E27FC236}">
                <a16:creationId xmlns:a16="http://schemas.microsoft.com/office/drawing/2014/main" id="{4D563B16-0409-3DC1-D9F3-A3406808D496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29161-AC07-0A53-A653-68D833ED9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840" y="3162521"/>
            <a:ext cx="1950720" cy="12984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62559F-96F2-1E55-3138-2649846A0E9A}"/>
              </a:ext>
            </a:extLst>
          </p:cNvPr>
          <p:cNvSpPr txBox="1"/>
          <p:nvPr/>
        </p:nvSpPr>
        <p:spPr>
          <a:xfrm>
            <a:off x="1229642" y="3404878"/>
            <a:ext cx="76064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latin typeface="Arial (Headings)"/>
                <a:cs typeface="Times New Roman" panose="02020603050405020304" pitchFamily="18" charset="0"/>
              </a:rPr>
              <a:t>Việc</a:t>
            </a:r>
            <a:r>
              <a:rPr lang="en-US" sz="2400" dirty="0" smtClean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x</a:t>
            </a:r>
            <a:r>
              <a:rPr lang="en-US" sz="2400" dirty="0" err="1" smtClean="0">
                <a:latin typeface="Arial (Headings)"/>
                <a:cs typeface="Times New Roman" panose="02020603050405020304" pitchFamily="18" charset="0"/>
              </a:rPr>
              <a:t>ây</a:t>
            </a:r>
            <a:r>
              <a:rPr lang="en-US" sz="2400" dirty="0" smtClean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dựng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website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chuyên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hiệu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quả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nghiệp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tiếp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cận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một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lượng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lớn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năng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mà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hạn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bởi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địa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lý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Thương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mại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tử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mang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lại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lợi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ích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như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giảm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chi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phí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vận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tối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ưu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hóa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kinh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doanh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cung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cấp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dịch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vụ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tốt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hơn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cho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khách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Arial (Headings)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Arial (Headings)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Arial (Headings)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"/>
          <p:cNvSpPr/>
          <p:nvPr/>
        </p:nvSpPr>
        <p:spPr>
          <a:xfrm>
            <a:off x="2133600" y="457200"/>
            <a:ext cx="2736979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LÝ DO CHỌN ĐỀ TÀI</a:t>
            </a:r>
            <a:endParaRPr sz="2400" b="0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2" name="Google Shape;592;p6"/>
          <p:cNvGrpSpPr/>
          <p:nvPr/>
        </p:nvGrpSpPr>
        <p:grpSpPr>
          <a:xfrm>
            <a:off x="4171161" y="1568248"/>
            <a:ext cx="3353532" cy="2494709"/>
            <a:chOff x="4543425" y="2828924"/>
            <a:chExt cx="3105150" cy="2276476"/>
          </a:xfrm>
        </p:grpSpPr>
        <p:sp>
          <p:nvSpPr>
            <p:cNvPr id="593" name="Google Shape;593;p6"/>
            <p:cNvSpPr/>
            <p:nvPr/>
          </p:nvSpPr>
          <p:spPr>
            <a:xfrm>
              <a:off x="4543425" y="2828925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"/>
            <p:cNvSpPr txBox="1"/>
            <p:nvPr/>
          </p:nvSpPr>
          <p:spPr>
            <a:xfrm>
              <a:off x="4792312" y="3077162"/>
              <a:ext cx="2689700" cy="160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Kết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hợp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kinh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doanh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trực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tuyến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và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kinh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doanh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truyền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thống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giúp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tối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ưu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lợi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nhuận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.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Dễ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dàng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quản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lý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,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kiểm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soát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hệ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thống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hàng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hóa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.</a:t>
              </a:r>
              <a:endParaRPr sz="18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5" name="Google Shape;595;p6"/>
            <p:cNvCxnSpPr/>
            <p:nvPr/>
          </p:nvCxnSpPr>
          <p:spPr>
            <a:xfrm>
              <a:off x="4560095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FFA956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597" name="Google Shape;597;p6"/>
            <p:cNvCxnSpPr/>
            <p:nvPr/>
          </p:nvCxnSpPr>
          <p:spPr>
            <a:xfrm rot="10800000">
              <a:off x="7631905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FFA956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600" name="Google Shape;600;p6"/>
          <p:cNvGrpSpPr/>
          <p:nvPr/>
        </p:nvGrpSpPr>
        <p:grpSpPr>
          <a:xfrm>
            <a:off x="273232" y="1563292"/>
            <a:ext cx="3439786" cy="2504625"/>
            <a:chOff x="7971474" y="2819876"/>
            <a:chExt cx="3150058" cy="2285524"/>
          </a:xfrm>
        </p:grpSpPr>
        <p:sp>
          <p:nvSpPr>
            <p:cNvPr id="601" name="Google Shape;601;p6"/>
            <p:cNvSpPr/>
            <p:nvPr/>
          </p:nvSpPr>
          <p:spPr>
            <a:xfrm>
              <a:off x="8016382" y="2819876"/>
              <a:ext cx="3105150" cy="227647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76200" sx="102000" sy="102000" algn="ctr" rotWithShape="0">
                <a:srgbClr val="3F3F3F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"/>
            <p:cNvSpPr txBox="1"/>
            <p:nvPr/>
          </p:nvSpPr>
          <p:spPr>
            <a:xfrm>
              <a:off x="8186049" y="3034642"/>
              <a:ext cx="2692499" cy="16008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Góp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phần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giúp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VN-store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dễ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dàng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tiếp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cận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với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những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tệp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khách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hàng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mới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và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cũ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. Qua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đó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quảng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bá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được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thương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hiệu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hình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ảnh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của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cửa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hàng</a:t>
              </a:r>
              <a:endParaRPr sz="18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03" name="Google Shape;603;p6"/>
            <p:cNvCxnSpPr/>
            <p:nvPr/>
          </p:nvCxnSpPr>
          <p:spPr>
            <a:xfrm>
              <a:off x="7971474" y="2828924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605" name="Google Shape;605;p6"/>
            <p:cNvCxnSpPr/>
            <p:nvPr/>
          </p:nvCxnSpPr>
          <p:spPr>
            <a:xfrm rot="10800000">
              <a:off x="11043284" y="3967162"/>
              <a:ext cx="0" cy="1138238"/>
            </a:xfrm>
            <a:prstGeom prst="straightConnector1">
              <a:avLst/>
            </a:prstGeom>
            <a:noFill/>
            <a:ln w="38100" cap="flat" cmpd="sng">
              <a:solidFill>
                <a:srgbClr val="695E78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608" name="Google Shape;608;p6"/>
          <p:cNvGrpSpPr/>
          <p:nvPr/>
        </p:nvGrpSpPr>
        <p:grpSpPr>
          <a:xfrm>
            <a:off x="856547" y="4547374"/>
            <a:ext cx="9743804" cy="707846"/>
            <a:chOff x="1061986" y="4966692"/>
            <a:chExt cx="9743804" cy="707846"/>
          </a:xfrm>
        </p:grpSpPr>
        <p:sp>
          <p:nvSpPr>
            <p:cNvPr id="609" name="Google Shape;609;p6"/>
            <p:cNvSpPr/>
            <p:nvPr/>
          </p:nvSpPr>
          <p:spPr>
            <a:xfrm>
              <a:off x="1061986" y="5065315"/>
              <a:ext cx="848720" cy="510639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"/>
            <p:cNvSpPr txBox="1"/>
            <p:nvPr/>
          </p:nvSpPr>
          <p:spPr>
            <a:xfrm>
              <a:off x="2274483" y="4966692"/>
              <a:ext cx="8531307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“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Xây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dựng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W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ebsite </a:t>
              </a:r>
              <a:r>
                <a:rPr lang="en-US" sz="2000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bán</a:t>
              </a:r>
              <a:r>
                <a:rPr lang="en-US" sz="2000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trang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sức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VN-store”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mang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tới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nhiều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lợi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ích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cho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cả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cửa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hàng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và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cá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nhân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lập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trình</a:t>
              </a:r>
              <a:r>
                <a:rPr lang="en-US" sz="2000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2000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viên</a:t>
              </a:r>
              <a:endParaRPr sz="2000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11" name="Google Shape;611;p6"/>
          <p:cNvGrpSpPr/>
          <p:nvPr/>
        </p:nvGrpSpPr>
        <p:grpSpPr>
          <a:xfrm>
            <a:off x="8082738" y="1573206"/>
            <a:ext cx="3323536" cy="2455941"/>
            <a:chOff x="1015001" y="1430874"/>
            <a:chExt cx="3105150" cy="2294164"/>
          </a:xfrm>
        </p:grpSpPr>
        <p:grpSp>
          <p:nvGrpSpPr>
            <p:cNvPr id="612" name="Google Shape;612;p6"/>
            <p:cNvGrpSpPr/>
            <p:nvPr/>
          </p:nvGrpSpPr>
          <p:grpSpPr>
            <a:xfrm>
              <a:off x="1015001" y="1430874"/>
              <a:ext cx="3105150" cy="2294164"/>
              <a:chOff x="1121329" y="2828924"/>
              <a:chExt cx="3105150" cy="2294164"/>
            </a:xfrm>
          </p:grpSpPr>
          <p:sp>
            <p:nvSpPr>
              <p:cNvPr id="613" name="Google Shape;613;p6"/>
              <p:cNvSpPr/>
              <p:nvPr/>
            </p:nvSpPr>
            <p:spPr>
              <a:xfrm>
                <a:off x="1121329" y="2846613"/>
                <a:ext cx="3105150" cy="227647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  <a:effectLst>
                <a:outerShdw blurRad="76200" sx="102000" sy="102000" algn="ctr" rotWithShape="0">
                  <a:srgbClr val="3F3F3F">
                    <a:alpha val="2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4" name="Google Shape;614;p6"/>
              <p:cNvCxnSpPr/>
              <p:nvPr/>
            </p:nvCxnSpPr>
            <p:spPr>
              <a:xfrm>
                <a:off x="1146335" y="2828924"/>
                <a:ext cx="0" cy="113823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8717B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  <p:cxnSp>
            <p:nvCxnSpPr>
              <p:cNvPr id="616" name="Google Shape;616;p6"/>
              <p:cNvCxnSpPr/>
              <p:nvPr/>
            </p:nvCxnSpPr>
            <p:spPr>
              <a:xfrm rot="10800000">
                <a:off x="4218145" y="3967162"/>
                <a:ext cx="0" cy="113823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D8717B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</p:cxnSp>
        </p:grpSp>
        <p:sp>
          <p:nvSpPr>
            <p:cNvPr id="619" name="Google Shape;619;p6"/>
            <p:cNvSpPr txBox="1"/>
            <p:nvPr/>
          </p:nvSpPr>
          <p:spPr>
            <a:xfrm>
              <a:off x="1109996" y="1641464"/>
              <a:ext cx="2991032" cy="1638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lvl="0" algn="ctr"/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ọc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tập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và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phát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triển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kỹ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năng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như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lập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trình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web,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quản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lý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cơ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sở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dữ</a:t>
              </a:r>
              <a:r>
                <a:rPr lang="en-US" sz="1800" b="1" dirty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liệu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.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Có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cơ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hội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iếp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cận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với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những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yêu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cầu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thực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tế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và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quy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trình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nghiệp</a:t>
              </a:r>
              <a:r>
                <a:rPr lang="en-US" sz="1800" b="1" dirty="0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1800" b="1" dirty="0" err="1" smtClean="0">
                  <a:solidFill>
                    <a:schemeClr val="dk1"/>
                  </a:solidFill>
                  <a:latin typeface="+mj-lt"/>
                  <a:ea typeface="Times New Roman"/>
                  <a:cs typeface="Times New Roman"/>
                </a:rPr>
                <a:t>vụ</a:t>
              </a:r>
              <a:endParaRPr sz="18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Google Shape;567;p4">
            <a:extLst>
              <a:ext uri="{FF2B5EF4-FFF2-40B4-BE49-F238E27FC236}">
                <a16:creationId xmlns:a16="http://schemas.microsoft.com/office/drawing/2014/main" id="{E6DACD55-B3B5-CB53-1F56-A9CCB2C6DD06}"/>
              </a:ext>
            </a:extLst>
          </p:cNvPr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80;p2">
            <a:extLst>
              <a:ext uri="{FF2B5EF4-FFF2-40B4-BE49-F238E27FC236}">
                <a16:creationId xmlns:a16="http://schemas.microsoft.com/office/drawing/2014/main" id="{255ABA1B-6857-45CB-1CF8-CAA4F0DFD4C7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"/>
          <p:cNvSpPr/>
          <p:nvPr/>
        </p:nvSpPr>
        <p:spPr>
          <a:xfrm>
            <a:off x="1910520" y="437040"/>
            <a:ext cx="915696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CÔNG NGHỆ VÀ NGÔN NGỮ SỬ DỤNG</a:t>
            </a:r>
            <a:endParaRPr sz="2400" b="0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67;p4">
            <a:extLst>
              <a:ext uri="{FF2B5EF4-FFF2-40B4-BE49-F238E27FC236}">
                <a16:creationId xmlns:a16="http://schemas.microsoft.com/office/drawing/2014/main" id="{93E77EB7-A5D7-E53C-8531-6D242DDD781F}"/>
              </a:ext>
            </a:extLst>
          </p:cNvPr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80;p2">
            <a:extLst>
              <a:ext uri="{FF2B5EF4-FFF2-40B4-BE49-F238E27FC236}">
                <a16:creationId xmlns:a16="http://schemas.microsoft.com/office/drawing/2014/main" id="{AEA2E03C-B04A-1875-AB52-6C783BC3FF67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FF2D8-ECA4-4D44-2908-463598074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922" y="3872316"/>
            <a:ext cx="3897797" cy="1948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53704-4A5A-05EF-EA04-E7E506F92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313" y="4185966"/>
            <a:ext cx="3024738" cy="1635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F277CA-F599-4920-C8EB-462ABA4BB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97" y="3583608"/>
            <a:ext cx="3579845" cy="22381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7718E-FD5F-941B-C141-D99F3A878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502" y="1184511"/>
            <a:ext cx="3799880" cy="2107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5866" y="893160"/>
            <a:ext cx="3182747" cy="2470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8"/>
          <p:cNvGrpSpPr/>
          <p:nvPr/>
        </p:nvGrpSpPr>
        <p:grpSpPr>
          <a:xfrm>
            <a:off x="932196" y="1530220"/>
            <a:ext cx="5011404" cy="3732245"/>
            <a:chOff x="956728" y="1606680"/>
            <a:chExt cx="4177592" cy="1186920"/>
          </a:xfrm>
        </p:grpSpPr>
        <p:sp>
          <p:nvSpPr>
            <p:cNvPr id="636" name="Google Shape;636;p8"/>
            <p:cNvSpPr/>
            <p:nvPr/>
          </p:nvSpPr>
          <p:spPr>
            <a:xfrm>
              <a:off x="1079640" y="1606680"/>
              <a:ext cx="4054680" cy="1186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136347" y="1633191"/>
              <a:ext cx="3937353" cy="96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PHÍA NGƯỜI DÙNG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8"/>
            <p:cNvCxnSpPr>
              <a:cxnSpLocks/>
            </p:cNvCxnSpPr>
            <p:nvPr/>
          </p:nvCxnSpPr>
          <p:spPr>
            <a:xfrm>
              <a:off x="956728" y="1787661"/>
              <a:ext cx="4177592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grpSp>
        <p:nvGrpSpPr>
          <p:cNvPr id="639" name="Google Shape;639;p8"/>
          <p:cNvGrpSpPr/>
          <p:nvPr/>
        </p:nvGrpSpPr>
        <p:grpSpPr>
          <a:xfrm>
            <a:off x="6707504" y="1530221"/>
            <a:ext cx="4706768" cy="3732244"/>
            <a:chOff x="1079640" y="3204720"/>
            <a:chExt cx="4054680" cy="1186920"/>
          </a:xfrm>
        </p:grpSpPr>
        <p:sp>
          <p:nvSpPr>
            <p:cNvPr id="640" name="Google Shape;640;p8"/>
            <p:cNvSpPr/>
            <p:nvPr/>
          </p:nvSpPr>
          <p:spPr>
            <a:xfrm>
              <a:off x="1079640" y="3204720"/>
              <a:ext cx="4054680" cy="1186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285645" y="3231231"/>
              <a:ext cx="3760258" cy="961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FFFFF"/>
                  </a:solidFill>
                  <a:latin typeface="Calibri"/>
                  <a:cs typeface="Calibri"/>
                  <a:sym typeface="Calibri"/>
                </a:rPr>
                <a:t>PHÍA QUẢN TRỊ</a:t>
              </a:r>
              <a:endParaRPr/>
            </a:p>
          </p:txBody>
        </p:sp>
        <p:cxnSp>
          <p:nvCxnSpPr>
            <p:cNvPr id="642" name="Google Shape;642;p8"/>
            <p:cNvCxnSpPr>
              <a:cxnSpLocks/>
            </p:cNvCxnSpPr>
            <p:nvPr/>
          </p:nvCxnSpPr>
          <p:spPr>
            <a:xfrm>
              <a:off x="1079640" y="3383759"/>
              <a:ext cx="405468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646" name="Google Shape;646;p8"/>
          <p:cNvSpPr/>
          <p:nvPr/>
        </p:nvSpPr>
        <p:spPr>
          <a:xfrm>
            <a:off x="2008440" y="399600"/>
            <a:ext cx="386244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FF3737"/>
                </a:solidFill>
                <a:latin typeface="Calibri"/>
                <a:ea typeface="Calibri"/>
                <a:cs typeface="Calibri"/>
                <a:sym typeface="Calibri"/>
              </a:rPr>
              <a:t>CHỨC NĂNG</a:t>
            </a:r>
            <a:endParaRPr sz="24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67;p4">
            <a:extLst>
              <a:ext uri="{FF2B5EF4-FFF2-40B4-BE49-F238E27FC236}">
                <a16:creationId xmlns:a16="http://schemas.microsoft.com/office/drawing/2014/main" id="{1D282ACB-822E-E6AC-488E-3EA62D623E7C}"/>
              </a:ext>
            </a:extLst>
          </p:cNvPr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80;p2">
            <a:extLst>
              <a:ext uri="{FF2B5EF4-FFF2-40B4-BE49-F238E27FC236}">
                <a16:creationId xmlns:a16="http://schemas.microsoft.com/office/drawing/2014/main" id="{D2A5495A-0DCE-009F-D4A9-451EC16D0CCD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  <p:sp>
        <p:nvSpPr>
          <p:cNvPr id="6" name="Google Shape;637;p8">
            <a:extLst>
              <a:ext uri="{FF2B5EF4-FFF2-40B4-BE49-F238E27FC236}">
                <a16:creationId xmlns:a16="http://schemas.microsoft.com/office/drawing/2014/main" id="{12F6AFA4-B4A4-04D0-BAC4-6E1D84AE18DF}"/>
              </a:ext>
            </a:extLst>
          </p:cNvPr>
          <p:cNvSpPr/>
          <p:nvPr/>
        </p:nvSpPr>
        <p:spPr>
          <a:xfrm>
            <a:off x="1280739" y="2186917"/>
            <a:ext cx="4326959" cy="2417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ĐĂNG KÝ 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ĐĂNG NHẬP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LẤY LẠI MẬT 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KHẨU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XEM </a:t>
            </a:r>
            <a:r>
              <a:rPr lang="en-US" sz="18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DANH MỤC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/>
                <a:cs typeface="Calibri"/>
                <a:sym typeface="Calibri"/>
              </a:rPr>
              <a:t>XEM SẢN PHẨM</a:t>
            </a:r>
          </a:p>
          <a:p>
            <a:pPr marR="0" lvl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1"/>
                </a:solidFill>
                <a:latin typeface="Calibri"/>
                <a:ea typeface="Arial"/>
                <a:cs typeface="Calibri"/>
                <a:sym typeface="Calibri"/>
              </a:rPr>
              <a:t>TÌM KIẾM</a:t>
            </a:r>
          </a:p>
          <a:p>
            <a:pPr marL="285750" marR="0" lvl="0" indent="-28575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800" b="0" strike="noStrik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1;p8">
            <a:extLst>
              <a:ext uri="{FF2B5EF4-FFF2-40B4-BE49-F238E27FC236}">
                <a16:creationId xmlns:a16="http://schemas.microsoft.com/office/drawing/2014/main" id="{574CDD5A-7CCF-425C-8078-2E3F982E3BC0}"/>
              </a:ext>
            </a:extLst>
          </p:cNvPr>
          <p:cNvSpPr/>
          <p:nvPr/>
        </p:nvSpPr>
        <p:spPr>
          <a:xfrm>
            <a:off x="6943705" y="2186915"/>
            <a:ext cx="4234367" cy="142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ĐĂNG </a:t>
            </a: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NHẬP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LẤY LẠI MẬT KHẨU</a:t>
            </a:r>
            <a:endParaRPr lang="en-US" sz="18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QUẢN LÝ SẢN </a:t>
            </a: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PHẨM</a:t>
            </a:r>
            <a:endParaRPr lang="en-US" sz="18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QUẢN </a:t>
            </a:r>
            <a:r>
              <a:rPr lang="en-US" sz="1800" b="1" dirty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LÝ TÀI </a:t>
            </a:r>
            <a:r>
              <a:rPr lang="en-US" sz="1800" b="1" dirty="0" smtClean="0">
                <a:solidFill>
                  <a:srgbClr val="FFFFFF"/>
                </a:solidFill>
                <a:latin typeface="Calibri"/>
                <a:cs typeface="Calibri"/>
                <a:sym typeface="Calibri"/>
              </a:rPr>
              <a:t>KHOẢN</a:t>
            </a:r>
            <a:endParaRPr lang="en-US" sz="1800" b="1" dirty="0">
              <a:solidFill>
                <a:srgbClr val="FFFFFF"/>
              </a:solidFill>
              <a:latin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9"/>
          <p:cNvGrpSpPr/>
          <p:nvPr/>
        </p:nvGrpSpPr>
        <p:grpSpPr>
          <a:xfrm>
            <a:off x="1629720" y="2277360"/>
            <a:ext cx="9287640" cy="3005640"/>
            <a:chOff x="1629720" y="2277360"/>
            <a:chExt cx="9287640" cy="3005640"/>
          </a:xfrm>
        </p:grpSpPr>
        <p:sp>
          <p:nvSpPr>
            <p:cNvPr id="663" name="Google Shape;663;p9"/>
            <p:cNvSpPr/>
            <p:nvPr/>
          </p:nvSpPr>
          <p:spPr>
            <a:xfrm>
              <a:off x="3039840" y="22773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3194640" y="2428560"/>
              <a:ext cx="179640" cy="179640"/>
            </a:xfrm>
            <a:custGeom>
              <a:avLst/>
              <a:gdLst/>
              <a:ahLst/>
              <a:cxnLst/>
              <a:rect l="l" t="t" r="r" b="b"/>
              <a:pathLst>
                <a:path w="338138" h="338138" extrusionOk="0">
                  <a:moveTo>
                    <a:pt x="221853" y="169862"/>
                  </a:moveTo>
                  <a:cubicBezTo>
                    <a:pt x="221853" y="169862"/>
                    <a:pt x="221853" y="169862"/>
                    <a:pt x="243284" y="169862"/>
                  </a:cubicBezTo>
                  <a:cubicBezTo>
                    <a:pt x="248642" y="169862"/>
                    <a:pt x="254000" y="175121"/>
                    <a:pt x="254000" y="180379"/>
                  </a:cubicBezTo>
                  <a:cubicBezTo>
                    <a:pt x="254000" y="180379"/>
                    <a:pt x="254000" y="180379"/>
                    <a:pt x="254000" y="243483"/>
                  </a:cubicBezTo>
                  <a:cubicBezTo>
                    <a:pt x="254000" y="248742"/>
                    <a:pt x="248642" y="254000"/>
                    <a:pt x="243284" y="254000"/>
                  </a:cubicBezTo>
                  <a:cubicBezTo>
                    <a:pt x="243284" y="254000"/>
                    <a:pt x="243284" y="254000"/>
                    <a:pt x="221853" y="254000"/>
                  </a:cubicBezTo>
                  <a:cubicBezTo>
                    <a:pt x="216495" y="254000"/>
                    <a:pt x="211137" y="248742"/>
                    <a:pt x="211137" y="243483"/>
                  </a:cubicBezTo>
                  <a:cubicBezTo>
                    <a:pt x="211137" y="243483"/>
                    <a:pt x="211137" y="243483"/>
                    <a:pt x="211137" y="180379"/>
                  </a:cubicBezTo>
                  <a:cubicBezTo>
                    <a:pt x="211137" y="175121"/>
                    <a:pt x="216495" y="169862"/>
                    <a:pt x="221853" y="169862"/>
                  </a:cubicBezTo>
                  <a:close/>
                  <a:moveTo>
                    <a:pt x="94853" y="127000"/>
                  </a:moveTo>
                  <a:cubicBezTo>
                    <a:pt x="94853" y="127000"/>
                    <a:pt x="94853" y="127000"/>
                    <a:pt x="116284" y="127000"/>
                  </a:cubicBezTo>
                  <a:cubicBezTo>
                    <a:pt x="121642" y="127000"/>
                    <a:pt x="127000" y="132292"/>
                    <a:pt x="127000" y="137583"/>
                  </a:cubicBezTo>
                  <a:cubicBezTo>
                    <a:pt x="127000" y="137583"/>
                    <a:pt x="127000" y="137583"/>
                    <a:pt x="127000" y="243417"/>
                  </a:cubicBezTo>
                  <a:cubicBezTo>
                    <a:pt x="127000" y="248708"/>
                    <a:pt x="121642" y="254000"/>
                    <a:pt x="116284" y="254000"/>
                  </a:cubicBezTo>
                  <a:cubicBezTo>
                    <a:pt x="116284" y="254000"/>
                    <a:pt x="116284" y="254000"/>
                    <a:pt x="94853" y="254000"/>
                  </a:cubicBezTo>
                  <a:cubicBezTo>
                    <a:pt x="89495" y="254000"/>
                    <a:pt x="84137" y="248708"/>
                    <a:pt x="84137" y="243417"/>
                  </a:cubicBezTo>
                  <a:cubicBezTo>
                    <a:pt x="84137" y="243417"/>
                    <a:pt x="84137" y="243417"/>
                    <a:pt x="84137" y="137583"/>
                  </a:cubicBezTo>
                  <a:cubicBezTo>
                    <a:pt x="84137" y="132292"/>
                    <a:pt x="89495" y="127000"/>
                    <a:pt x="94853" y="127000"/>
                  </a:cubicBezTo>
                  <a:close/>
                  <a:moveTo>
                    <a:pt x="285353" y="85725"/>
                  </a:moveTo>
                  <a:cubicBezTo>
                    <a:pt x="285353" y="85725"/>
                    <a:pt x="285353" y="85725"/>
                    <a:pt x="306784" y="85725"/>
                  </a:cubicBezTo>
                  <a:cubicBezTo>
                    <a:pt x="312142" y="85725"/>
                    <a:pt x="317500" y="90984"/>
                    <a:pt x="317500" y="96242"/>
                  </a:cubicBezTo>
                  <a:cubicBezTo>
                    <a:pt x="317500" y="96242"/>
                    <a:pt x="317500" y="96242"/>
                    <a:pt x="317500" y="243483"/>
                  </a:cubicBezTo>
                  <a:cubicBezTo>
                    <a:pt x="317500" y="248742"/>
                    <a:pt x="312142" y="254000"/>
                    <a:pt x="306784" y="254000"/>
                  </a:cubicBezTo>
                  <a:cubicBezTo>
                    <a:pt x="306784" y="254000"/>
                    <a:pt x="306784" y="254000"/>
                    <a:pt x="285353" y="254000"/>
                  </a:cubicBezTo>
                  <a:cubicBezTo>
                    <a:pt x="279995" y="254000"/>
                    <a:pt x="274637" y="248742"/>
                    <a:pt x="274637" y="243483"/>
                  </a:cubicBezTo>
                  <a:cubicBezTo>
                    <a:pt x="274637" y="243483"/>
                    <a:pt x="274637" y="243483"/>
                    <a:pt x="274637" y="96242"/>
                  </a:cubicBezTo>
                  <a:cubicBezTo>
                    <a:pt x="274637" y="90984"/>
                    <a:pt x="279995" y="85725"/>
                    <a:pt x="285353" y="85725"/>
                  </a:cubicBezTo>
                  <a:close/>
                  <a:moveTo>
                    <a:pt x="158353" y="42862"/>
                  </a:moveTo>
                  <a:cubicBezTo>
                    <a:pt x="158353" y="42862"/>
                    <a:pt x="158353" y="42862"/>
                    <a:pt x="179784" y="42862"/>
                  </a:cubicBezTo>
                  <a:cubicBezTo>
                    <a:pt x="185142" y="42862"/>
                    <a:pt x="190500" y="48140"/>
                    <a:pt x="190500" y="53419"/>
                  </a:cubicBezTo>
                  <a:cubicBezTo>
                    <a:pt x="190500" y="53419"/>
                    <a:pt x="190500" y="53419"/>
                    <a:pt x="190500" y="243443"/>
                  </a:cubicBezTo>
                  <a:cubicBezTo>
                    <a:pt x="190500" y="248722"/>
                    <a:pt x="185142" y="254000"/>
                    <a:pt x="179784" y="254000"/>
                  </a:cubicBezTo>
                  <a:cubicBezTo>
                    <a:pt x="179784" y="254000"/>
                    <a:pt x="179784" y="254000"/>
                    <a:pt x="158353" y="254000"/>
                  </a:cubicBezTo>
                  <a:cubicBezTo>
                    <a:pt x="152995" y="254000"/>
                    <a:pt x="147637" y="248722"/>
                    <a:pt x="147637" y="243443"/>
                  </a:cubicBezTo>
                  <a:cubicBezTo>
                    <a:pt x="147637" y="243443"/>
                    <a:pt x="147637" y="243443"/>
                    <a:pt x="147637" y="53419"/>
                  </a:cubicBezTo>
                  <a:cubicBezTo>
                    <a:pt x="147637" y="48140"/>
                    <a:pt x="152995" y="42862"/>
                    <a:pt x="158353" y="42862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42267" y="0"/>
                  </a:cubicBezTo>
                  <a:cubicBezTo>
                    <a:pt x="42267" y="0"/>
                    <a:pt x="42267" y="0"/>
                    <a:pt x="42267" y="295871"/>
                  </a:cubicBezTo>
                  <a:lnTo>
                    <a:pt x="338138" y="295871"/>
                  </a:lnTo>
                  <a:cubicBezTo>
                    <a:pt x="338138" y="295871"/>
                    <a:pt x="338138" y="295871"/>
                    <a:pt x="338138" y="338138"/>
                  </a:cubicBezTo>
                  <a:cubicBezTo>
                    <a:pt x="338138" y="338138"/>
                    <a:pt x="338138" y="338138"/>
                    <a:pt x="21133" y="338138"/>
                  </a:cubicBezTo>
                  <a:cubicBezTo>
                    <a:pt x="9246" y="338138"/>
                    <a:pt x="0" y="328892"/>
                    <a:pt x="0" y="317005"/>
                  </a:cubicBezTo>
                  <a:cubicBezTo>
                    <a:pt x="0" y="317005"/>
                    <a:pt x="0" y="317005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5874480" y="22773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6029280" y="2432520"/>
              <a:ext cx="179640" cy="171360"/>
            </a:xfrm>
            <a:custGeom>
              <a:avLst/>
              <a:gdLst/>
              <a:ahLst/>
              <a:cxnLst/>
              <a:rect l="l" t="t" r="r" b="b"/>
              <a:pathLst>
                <a:path w="607639" h="579502" extrusionOk="0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8704080" y="22773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8862480" y="2428560"/>
              <a:ext cx="172440" cy="179640"/>
            </a:xfrm>
            <a:custGeom>
              <a:avLst/>
              <a:gdLst/>
              <a:ahLst/>
              <a:cxnLst/>
              <a:rect l="l" t="t" r="r" b="b"/>
              <a:pathLst>
                <a:path w="584267" h="608556" extrusionOk="0">
                  <a:moveTo>
                    <a:pt x="582177" y="293917"/>
                  </a:moveTo>
                  <a:cubicBezTo>
                    <a:pt x="584155" y="294839"/>
                    <a:pt x="584753" y="297723"/>
                    <a:pt x="583869" y="302971"/>
                  </a:cubicBezTo>
                  <a:cubicBezTo>
                    <a:pt x="573043" y="369172"/>
                    <a:pt x="519229" y="585339"/>
                    <a:pt x="279094" y="594692"/>
                  </a:cubicBezTo>
                  <a:cubicBezTo>
                    <a:pt x="277324" y="594796"/>
                    <a:pt x="275763" y="594484"/>
                    <a:pt x="274201" y="594173"/>
                  </a:cubicBezTo>
                  <a:cubicBezTo>
                    <a:pt x="316982" y="575362"/>
                    <a:pt x="434083" y="514565"/>
                    <a:pt x="481444" y="395362"/>
                  </a:cubicBezTo>
                  <a:cubicBezTo>
                    <a:pt x="484046" y="388918"/>
                    <a:pt x="484567" y="383202"/>
                    <a:pt x="482901" y="382579"/>
                  </a:cubicBezTo>
                  <a:cubicBezTo>
                    <a:pt x="481236" y="382059"/>
                    <a:pt x="477385" y="386632"/>
                    <a:pt x="473950" y="392556"/>
                  </a:cubicBezTo>
                  <a:cubicBezTo>
                    <a:pt x="425444" y="474761"/>
                    <a:pt x="294811" y="562891"/>
                    <a:pt x="261711" y="583988"/>
                  </a:cubicBezTo>
                  <a:cubicBezTo>
                    <a:pt x="260566" y="581494"/>
                    <a:pt x="259837" y="578688"/>
                    <a:pt x="259837" y="575778"/>
                  </a:cubicBezTo>
                  <a:lnTo>
                    <a:pt x="259837" y="464577"/>
                  </a:lnTo>
                  <a:cubicBezTo>
                    <a:pt x="259837" y="453872"/>
                    <a:pt x="261711" y="436724"/>
                    <a:pt x="267019" y="427579"/>
                  </a:cubicBezTo>
                  <a:cubicBezTo>
                    <a:pt x="277220" y="409703"/>
                    <a:pt x="301785" y="380292"/>
                    <a:pt x="360492" y="347971"/>
                  </a:cubicBezTo>
                  <a:cubicBezTo>
                    <a:pt x="443556" y="302348"/>
                    <a:pt x="532448" y="319288"/>
                    <a:pt x="572210" y="296632"/>
                  </a:cubicBezTo>
                  <a:cubicBezTo>
                    <a:pt x="576842" y="294034"/>
                    <a:pt x="580199" y="292994"/>
                    <a:pt x="582177" y="293917"/>
                  </a:cubicBezTo>
                  <a:close/>
                  <a:moveTo>
                    <a:pt x="274656" y="289106"/>
                  </a:moveTo>
                  <a:lnTo>
                    <a:pt x="323064" y="289106"/>
                  </a:lnTo>
                  <a:lnTo>
                    <a:pt x="323064" y="331845"/>
                  </a:lnTo>
                  <a:cubicBezTo>
                    <a:pt x="302660" y="344427"/>
                    <a:pt x="286836" y="356698"/>
                    <a:pt x="274656" y="367928"/>
                  </a:cubicBezTo>
                  <a:close/>
                  <a:moveTo>
                    <a:pt x="207690" y="289106"/>
                  </a:moveTo>
                  <a:lnTo>
                    <a:pt x="256098" y="289106"/>
                  </a:lnTo>
                  <a:lnTo>
                    <a:pt x="256098" y="390148"/>
                  </a:lnTo>
                  <a:cubicBezTo>
                    <a:pt x="254328" y="392642"/>
                    <a:pt x="252767" y="395033"/>
                    <a:pt x="251413" y="397424"/>
                  </a:cubicBezTo>
                  <a:lnTo>
                    <a:pt x="244230" y="397424"/>
                  </a:lnTo>
                  <a:cubicBezTo>
                    <a:pt x="235798" y="384118"/>
                    <a:pt x="224034" y="369461"/>
                    <a:pt x="207690" y="354388"/>
                  </a:cubicBezTo>
                  <a:close/>
                  <a:moveTo>
                    <a:pt x="32007" y="259919"/>
                  </a:moveTo>
                  <a:cubicBezTo>
                    <a:pt x="34960" y="260049"/>
                    <a:pt x="38109" y="262491"/>
                    <a:pt x="41076" y="266907"/>
                  </a:cubicBezTo>
                  <a:cubicBezTo>
                    <a:pt x="52110" y="283325"/>
                    <a:pt x="77822" y="310445"/>
                    <a:pt x="137781" y="344838"/>
                  </a:cubicBezTo>
                  <a:cubicBezTo>
                    <a:pt x="205026" y="383388"/>
                    <a:pt x="230634" y="424328"/>
                    <a:pt x="240315" y="447188"/>
                  </a:cubicBezTo>
                  <a:cubicBezTo>
                    <a:pt x="244374" y="457059"/>
                    <a:pt x="245936" y="474204"/>
                    <a:pt x="245936" y="484802"/>
                  </a:cubicBezTo>
                  <a:lnTo>
                    <a:pt x="245936" y="592762"/>
                  </a:lnTo>
                  <a:cubicBezTo>
                    <a:pt x="245936" y="595879"/>
                    <a:pt x="245103" y="598685"/>
                    <a:pt x="243854" y="601075"/>
                  </a:cubicBezTo>
                  <a:cubicBezTo>
                    <a:pt x="202008" y="562006"/>
                    <a:pt x="87815" y="449889"/>
                    <a:pt x="64914" y="379959"/>
                  </a:cubicBezTo>
                  <a:cubicBezTo>
                    <a:pt x="62728" y="373413"/>
                    <a:pt x="60334" y="368010"/>
                    <a:pt x="58668" y="368322"/>
                  </a:cubicBezTo>
                  <a:cubicBezTo>
                    <a:pt x="56899" y="368529"/>
                    <a:pt x="56274" y="374244"/>
                    <a:pt x="57523" y="381102"/>
                  </a:cubicBezTo>
                  <a:cubicBezTo>
                    <a:pt x="79279" y="494777"/>
                    <a:pt x="177025" y="574890"/>
                    <a:pt x="225637" y="608556"/>
                  </a:cubicBezTo>
                  <a:cubicBezTo>
                    <a:pt x="154540" y="593490"/>
                    <a:pt x="100410" y="549744"/>
                    <a:pt x="32852" y="465579"/>
                  </a:cubicBezTo>
                  <a:cubicBezTo>
                    <a:pt x="-24400" y="394402"/>
                    <a:pt x="7037" y="304003"/>
                    <a:pt x="24108" y="266803"/>
                  </a:cubicBezTo>
                  <a:cubicBezTo>
                    <a:pt x="26294" y="261972"/>
                    <a:pt x="29053" y="259789"/>
                    <a:pt x="32007" y="259919"/>
                  </a:cubicBezTo>
                  <a:close/>
                  <a:moveTo>
                    <a:pt x="274656" y="196948"/>
                  </a:moveTo>
                  <a:lnTo>
                    <a:pt x="276946" y="196948"/>
                  </a:lnTo>
                  <a:cubicBezTo>
                    <a:pt x="302452" y="196948"/>
                    <a:pt x="323064" y="217636"/>
                    <a:pt x="323064" y="243106"/>
                  </a:cubicBezTo>
                  <a:lnTo>
                    <a:pt x="323064" y="270759"/>
                  </a:lnTo>
                  <a:lnTo>
                    <a:pt x="274656" y="270759"/>
                  </a:lnTo>
                  <a:close/>
                  <a:moveTo>
                    <a:pt x="253808" y="196948"/>
                  </a:moveTo>
                  <a:lnTo>
                    <a:pt x="256098" y="196948"/>
                  </a:lnTo>
                  <a:lnTo>
                    <a:pt x="256098" y="270759"/>
                  </a:lnTo>
                  <a:lnTo>
                    <a:pt x="207690" y="270759"/>
                  </a:lnTo>
                  <a:lnTo>
                    <a:pt x="207690" y="243106"/>
                  </a:lnTo>
                  <a:cubicBezTo>
                    <a:pt x="207690" y="217636"/>
                    <a:pt x="228302" y="196948"/>
                    <a:pt x="253808" y="196948"/>
                  </a:cubicBezTo>
                  <a:close/>
                  <a:moveTo>
                    <a:pt x="267670" y="0"/>
                  </a:moveTo>
                  <a:cubicBezTo>
                    <a:pt x="284321" y="0"/>
                    <a:pt x="300243" y="5611"/>
                    <a:pt x="312522" y="15795"/>
                  </a:cubicBezTo>
                  <a:lnTo>
                    <a:pt x="445310" y="125946"/>
                  </a:lnTo>
                  <a:cubicBezTo>
                    <a:pt x="465291" y="142572"/>
                    <a:pt x="479860" y="173539"/>
                    <a:pt x="479860" y="199622"/>
                  </a:cubicBezTo>
                  <a:lnTo>
                    <a:pt x="479860" y="283378"/>
                  </a:lnTo>
                  <a:cubicBezTo>
                    <a:pt x="457070" y="285976"/>
                    <a:pt x="431990" y="289613"/>
                    <a:pt x="406077" y="296992"/>
                  </a:cubicBezTo>
                  <a:lnTo>
                    <a:pt x="406077" y="199622"/>
                  </a:lnTo>
                  <a:cubicBezTo>
                    <a:pt x="406077" y="195258"/>
                    <a:pt x="401499" y="185386"/>
                    <a:pt x="398064" y="182580"/>
                  </a:cubicBezTo>
                  <a:lnTo>
                    <a:pt x="267670" y="74403"/>
                  </a:lnTo>
                  <a:lnTo>
                    <a:pt x="137276" y="182580"/>
                  </a:lnTo>
                  <a:cubicBezTo>
                    <a:pt x="133945" y="185386"/>
                    <a:pt x="129263" y="195258"/>
                    <a:pt x="129263" y="199622"/>
                  </a:cubicBezTo>
                  <a:lnTo>
                    <a:pt x="129263" y="307383"/>
                  </a:lnTo>
                  <a:cubicBezTo>
                    <a:pt x="82849" y="278702"/>
                    <a:pt x="63285" y="256984"/>
                    <a:pt x="55480" y="245657"/>
                  </a:cubicBezTo>
                  <a:lnTo>
                    <a:pt x="55480" y="199622"/>
                  </a:lnTo>
                  <a:cubicBezTo>
                    <a:pt x="55480" y="173539"/>
                    <a:pt x="70049" y="142572"/>
                    <a:pt x="90134" y="125946"/>
                  </a:cubicBezTo>
                  <a:lnTo>
                    <a:pt x="222818" y="15795"/>
                  </a:lnTo>
                  <a:cubicBezTo>
                    <a:pt x="235097" y="5611"/>
                    <a:pt x="251019" y="0"/>
                    <a:pt x="267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1629720" y="477468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1795320" y="4925880"/>
              <a:ext cx="158400" cy="179640"/>
            </a:xfrm>
            <a:custGeom>
              <a:avLst/>
              <a:gdLst/>
              <a:ahLst/>
              <a:cxnLst/>
              <a:rect l="l" t="t" r="r" b="b"/>
              <a:pathLst>
                <a:path w="2288" h="2598" extrusionOk="0">
                  <a:moveTo>
                    <a:pt x="2281" y="1465"/>
                  </a:moveTo>
                  <a:cubicBezTo>
                    <a:pt x="2220" y="1286"/>
                    <a:pt x="2159" y="1111"/>
                    <a:pt x="2125" y="924"/>
                  </a:cubicBezTo>
                  <a:cubicBezTo>
                    <a:pt x="2112" y="850"/>
                    <a:pt x="2015" y="868"/>
                    <a:pt x="1992" y="924"/>
                  </a:cubicBezTo>
                  <a:cubicBezTo>
                    <a:pt x="1948" y="1035"/>
                    <a:pt x="1904" y="1146"/>
                    <a:pt x="1863" y="1258"/>
                  </a:cubicBezTo>
                  <a:cubicBezTo>
                    <a:pt x="1840" y="1319"/>
                    <a:pt x="1790" y="1411"/>
                    <a:pt x="1809" y="1480"/>
                  </a:cubicBezTo>
                  <a:cubicBezTo>
                    <a:pt x="1783" y="1516"/>
                    <a:pt x="1783" y="1565"/>
                    <a:pt x="1848" y="1586"/>
                  </a:cubicBezTo>
                  <a:cubicBezTo>
                    <a:pt x="1878" y="1596"/>
                    <a:pt x="1908" y="1602"/>
                    <a:pt x="1938" y="1607"/>
                  </a:cubicBezTo>
                  <a:cubicBezTo>
                    <a:pt x="1927" y="1644"/>
                    <a:pt x="1916" y="1681"/>
                    <a:pt x="1899" y="1716"/>
                  </a:cubicBezTo>
                  <a:cubicBezTo>
                    <a:pt x="1861" y="1789"/>
                    <a:pt x="1799" y="1850"/>
                    <a:pt x="1734" y="1899"/>
                  </a:cubicBezTo>
                  <a:cubicBezTo>
                    <a:pt x="1586" y="2012"/>
                    <a:pt x="1393" y="2062"/>
                    <a:pt x="1211" y="2079"/>
                  </a:cubicBezTo>
                  <a:cubicBezTo>
                    <a:pt x="1201" y="2080"/>
                    <a:pt x="1190" y="2080"/>
                    <a:pt x="1180" y="2081"/>
                  </a:cubicBezTo>
                  <a:cubicBezTo>
                    <a:pt x="1178" y="2066"/>
                    <a:pt x="1177" y="2052"/>
                    <a:pt x="1176" y="2038"/>
                  </a:cubicBezTo>
                  <a:cubicBezTo>
                    <a:pt x="1167" y="1852"/>
                    <a:pt x="1173" y="1665"/>
                    <a:pt x="1178" y="1479"/>
                  </a:cubicBezTo>
                  <a:cubicBezTo>
                    <a:pt x="1183" y="1309"/>
                    <a:pt x="1195" y="1137"/>
                    <a:pt x="1200" y="965"/>
                  </a:cubicBezTo>
                  <a:cubicBezTo>
                    <a:pt x="1262" y="972"/>
                    <a:pt x="1326" y="981"/>
                    <a:pt x="1388" y="979"/>
                  </a:cubicBezTo>
                  <a:cubicBezTo>
                    <a:pt x="1391" y="992"/>
                    <a:pt x="1399" y="1003"/>
                    <a:pt x="1409" y="1012"/>
                  </a:cubicBezTo>
                  <a:cubicBezTo>
                    <a:pt x="1434" y="1041"/>
                    <a:pt x="1476" y="1041"/>
                    <a:pt x="1501" y="1012"/>
                  </a:cubicBezTo>
                  <a:cubicBezTo>
                    <a:pt x="1511" y="1003"/>
                    <a:pt x="1519" y="991"/>
                    <a:pt x="1522" y="978"/>
                  </a:cubicBezTo>
                  <a:cubicBezTo>
                    <a:pt x="1528" y="956"/>
                    <a:pt x="1526" y="931"/>
                    <a:pt x="1526" y="908"/>
                  </a:cubicBezTo>
                  <a:lnTo>
                    <a:pt x="1526" y="847"/>
                  </a:lnTo>
                  <a:cubicBezTo>
                    <a:pt x="1526" y="809"/>
                    <a:pt x="1493" y="776"/>
                    <a:pt x="1455" y="776"/>
                  </a:cubicBezTo>
                  <a:cubicBezTo>
                    <a:pt x="1423" y="776"/>
                    <a:pt x="1395" y="799"/>
                    <a:pt x="1387" y="828"/>
                  </a:cubicBezTo>
                  <a:cubicBezTo>
                    <a:pt x="1327" y="813"/>
                    <a:pt x="1264" y="812"/>
                    <a:pt x="1202" y="810"/>
                  </a:cubicBezTo>
                  <a:cubicBezTo>
                    <a:pt x="1202" y="735"/>
                    <a:pt x="1199" y="659"/>
                    <a:pt x="1193" y="584"/>
                  </a:cubicBezTo>
                  <a:cubicBezTo>
                    <a:pt x="1297" y="558"/>
                    <a:pt x="1391" y="480"/>
                    <a:pt x="1431" y="385"/>
                  </a:cubicBezTo>
                  <a:cubicBezTo>
                    <a:pt x="1470" y="292"/>
                    <a:pt x="1441" y="197"/>
                    <a:pt x="1375" y="124"/>
                  </a:cubicBezTo>
                  <a:cubicBezTo>
                    <a:pt x="1315" y="57"/>
                    <a:pt x="1196" y="0"/>
                    <a:pt x="1109" y="37"/>
                  </a:cubicBezTo>
                  <a:cubicBezTo>
                    <a:pt x="1109" y="37"/>
                    <a:pt x="1109" y="37"/>
                    <a:pt x="1109" y="37"/>
                  </a:cubicBezTo>
                  <a:cubicBezTo>
                    <a:pt x="988" y="48"/>
                    <a:pt x="885" y="127"/>
                    <a:pt x="860" y="255"/>
                  </a:cubicBezTo>
                  <a:cubicBezTo>
                    <a:pt x="837" y="376"/>
                    <a:pt x="900" y="516"/>
                    <a:pt x="1013" y="570"/>
                  </a:cubicBezTo>
                  <a:cubicBezTo>
                    <a:pt x="1033" y="580"/>
                    <a:pt x="1055" y="586"/>
                    <a:pt x="1077" y="590"/>
                  </a:cubicBezTo>
                  <a:cubicBezTo>
                    <a:pt x="1068" y="662"/>
                    <a:pt x="1062" y="735"/>
                    <a:pt x="1056" y="808"/>
                  </a:cubicBezTo>
                  <a:cubicBezTo>
                    <a:pt x="1001" y="808"/>
                    <a:pt x="947" y="810"/>
                    <a:pt x="892" y="813"/>
                  </a:cubicBezTo>
                  <a:cubicBezTo>
                    <a:pt x="892" y="803"/>
                    <a:pt x="891" y="793"/>
                    <a:pt x="891" y="784"/>
                  </a:cubicBezTo>
                  <a:cubicBezTo>
                    <a:pt x="896" y="691"/>
                    <a:pt x="748" y="690"/>
                    <a:pt x="747" y="784"/>
                  </a:cubicBezTo>
                  <a:cubicBezTo>
                    <a:pt x="747" y="829"/>
                    <a:pt x="742" y="876"/>
                    <a:pt x="748" y="921"/>
                  </a:cubicBezTo>
                  <a:cubicBezTo>
                    <a:pt x="756" y="983"/>
                    <a:pt x="811" y="1002"/>
                    <a:pt x="851" y="981"/>
                  </a:cubicBezTo>
                  <a:cubicBezTo>
                    <a:pt x="872" y="980"/>
                    <a:pt x="891" y="967"/>
                    <a:pt x="899" y="946"/>
                  </a:cubicBezTo>
                  <a:cubicBezTo>
                    <a:pt x="948" y="949"/>
                    <a:pt x="998" y="951"/>
                    <a:pt x="1047" y="954"/>
                  </a:cubicBezTo>
                  <a:cubicBezTo>
                    <a:pt x="1037" y="1129"/>
                    <a:pt x="1031" y="1305"/>
                    <a:pt x="1024" y="1479"/>
                  </a:cubicBezTo>
                  <a:cubicBezTo>
                    <a:pt x="1017" y="1665"/>
                    <a:pt x="1014" y="1851"/>
                    <a:pt x="1021" y="2038"/>
                  </a:cubicBezTo>
                  <a:cubicBezTo>
                    <a:pt x="1022" y="2051"/>
                    <a:pt x="1022" y="2066"/>
                    <a:pt x="1022" y="2081"/>
                  </a:cubicBezTo>
                  <a:cubicBezTo>
                    <a:pt x="722" y="2061"/>
                    <a:pt x="421" y="1927"/>
                    <a:pt x="289" y="1649"/>
                  </a:cubicBezTo>
                  <a:cubicBezTo>
                    <a:pt x="342" y="1639"/>
                    <a:pt x="422" y="1633"/>
                    <a:pt x="434" y="1569"/>
                  </a:cubicBezTo>
                  <a:cubicBezTo>
                    <a:pt x="439" y="1539"/>
                    <a:pt x="429" y="1506"/>
                    <a:pt x="402" y="1492"/>
                  </a:cubicBezTo>
                  <a:cubicBezTo>
                    <a:pt x="401" y="1485"/>
                    <a:pt x="399" y="1478"/>
                    <a:pt x="395" y="1470"/>
                  </a:cubicBezTo>
                  <a:cubicBezTo>
                    <a:pt x="338" y="1362"/>
                    <a:pt x="258" y="1263"/>
                    <a:pt x="215" y="1148"/>
                  </a:cubicBezTo>
                  <a:cubicBezTo>
                    <a:pt x="192" y="1085"/>
                    <a:pt x="111" y="1085"/>
                    <a:pt x="88" y="1148"/>
                  </a:cubicBezTo>
                  <a:cubicBezTo>
                    <a:pt x="29" y="1306"/>
                    <a:pt x="0" y="1457"/>
                    <a:pt x="39" y="1624"/>
                  </a:cubicBezTo>
                  <a:cubicBezTo>
                    <a:pt x="45" y="1653"/>
                    <a:pt x="75" y="1663"/>
                    <a:pt x="101" y="1658"/>
                  </a:cubicBezTo>
                  <a:cubicBezTo>
                    <a:pt x="125" y="1661"/>
                    <a:pt x="149" y="1661"/>
                    <a:pt x="172" y="1661"/>
                  </a:cubicBezTo>
                  <a:cubicBezTo>
                    <a:pt x="253" y="2008"/>
                    <a:pt x="572" y="2179"/>
                    <a:pt x="906" y="2228"/>
                  </a:cubicBezTo>
                  <a:cubicBezTo>
                    <a:pt x="931" y="2337"/>
                    <a:pt x="982" y="2443"/>
                    <a:pt x="1043" y="2536"/>
                  </a:cubicBezTo>
                  <a:cubicBezTo>
                    <a:pt x="1083" y="2598"/>
                    <a:pt x="1172" y="2572"/>
                    <a:pt x="1177" y="2500"/>
                  </a:cubicBezTo>
                  <a:cubicBezTo>
                    <a:pt x="1177" y="2509"/>
                    <a:pt x="1185" y="2477"/>
                    <a:pt x="1189" y="2468"/>
                  </a:cubicBezTo>
                  <a:cubicBezTo>
                    <a:pt x="1199" y="2446"/>
                    <a:pt x="1211" y="2426"/>
                    <a:pt x="1223" y="2405"/>
                  </a:cubicBezTo>
                  <a:cubicBezTo>
                    <a:pt x="1234" y="2386"/>
                    <a:pt x="1247" y="2368"/>
                    <a:pt x="1259" y="2349"/>
                  </a:cubicBezTo>
                  <a:cubicBezTo>
                    <a:pt x="1264" y="2342"/>
                    <a:pt x="1268" y="2335"/>
                    <a:pt x="1273" y="2328"/>
                  </a:cubicBezTo>
                  <a:cubicBezTo>
                    <a:pt x="1277" y="2322"/>
                    <a:pt x="1293" y="2305"/>
                    <a:pt x="1277" y="2322"/>
                  </a:cubicBezTo>
                  <a:cubicBezTo>
                    <a:pt x="1304" y="2294"/>
                    <a:pt x="1300" y="2258"/>
                    <a:pt x="1280" y="2234"/>
                  </a:cubicBezTo>
                  <a:cubicBezTo>
                    <a:pt x="1483" y="2210"/>
                    <a:pt x="1683" y="2139"/>
                    <a:pt x="1845" y="2015"/>
                  </a:cubicBezTo>
                  <a:cubicBezTo>
                    <a:pt x="1948" y="1936"/>
                    <a:pt x="2086" y="1773"/>
                    <a:pt x="2094" y="1624"/>
                  </a:cubicBezTo>
                  <a:cubicBezTo>
                    <a:pt x="2146" y="1628"/>
                    <a:pt x="2201" y="1630"/>
                    <a:pt x="2245" y="1609"/>
                  </a:cubicBezTo>
                  <a:cubicBezTo>
                    <a:pt x="2278" y="1594"/>
                    <a:pt x="2287" y="1550"/>
                    <a:pt x="2274" y="1517"/>
                  </a:cubicBezTo>
                  <a:cubicBezTo>
                    <a:pt x="2284" y="1503"/>
                    <a:pt x="2288" y="1485"/>
                    <a:pt x="2281" y="1465"/>
                  </a:cubicBezTo>
                  <a:close/>
                  <a:moveTo>
                    <a:pt x="1065" y="420"/>
                  </a:moveTo>
                  <a:cubicBezTo>
                    <a:pt x="1019" y="392"/>
                    <a:pt x="1002" y="323"/>
                    <a:pt x="1010" y="274"/>
                  </a:cubicBezTo>
                  <a:cubicBezTo>
                    <a:pt x="1021" y="207"/>
                    <a:pt x="1073" y="171"/>
                    <a:pt x="1131" y="148"/>
                  </a:cubicBezTo>
                  <a:cubicBezTo>
                    <a:pt x="1208" y="195"/>
                    <a:pt x="1340" y="234"/>
                    <a:pt x="1280" y="343"/>
                  </a:cubicBezTo>
                  <a:cubicBezTo>
                    <a:pt x="1258" y="383"/>
                    <a:pt x="1213" y="417"/>
                    <a:pt x="1165" y="430"/>
                  </a:cubicBezTo>
                  <a:cubicBezTo>
                    <a:pt x="1148" y="418"/>
                    <a:pt x="1121" y="420"/>
                    <a:pt x="1105" y="434"/>
                  </a:cubicBezTo>
                  <a:cubicBezTo>
                    <a:pt x="1091" y="432"/>
                    <a:pt x="1077" y="428"/>
                    <a:pt x="1065" y="420"/>
                  </a:cubicBezTo>
                  <a:close/>
                  <a:moveTo>
                    <a:pt x="1032" y="2241"/>
                  </a:moveTo>
                  <a:cubicBezTo>
                    <a:pt x="1034" y="2257"/>
                    <a:pt x="1037" y="2272"/>
                    <a:pt x="1040" y="2287"/>
                  </a:cubicBezTo>
                  <a:cubicBezTo>
                    <a:pt x="1029" y="2271"/>
                    <a:pt x="1019" y="2255"/>
                    <a:pt x="1010" y="2239"/>
                  </a:cubicBezTo>
                  <a:cubicBezTo>
                    <a:pt x="1017" y="2240"/>
                    <a:pt x="1025" y="2241"/>
                    <a:pt x="1032" y="2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459320" y="479340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616280" y="4944600"/>
              <a:ext cx="176040" cy="179640"/>
            </a:xfrm>
            <a:custGeom>
              <a:avLst/>
              <a:gdLst/>
              <a:ahLst/>
              <a:cxnLst/>
              <a:rect l="l" t="t" r="r" b="b"/>
              <a:pathLst>
                <a:path w="2998" h="3061" extrusionOk="0">
                  <a:moveTo>
                    <a:pt x="2828" y="429"/>
                  </a:moveTo>
                  <a:cubicBezTo>
                    <a:pt x="2822" y="390"/>
                    <a:pt x="2794" y="357"/>
                    <a:pt x="2756" y="347"/>
                  </a:cubicBezTo>
                  <a:lnTo>
                    <a:pt x="1526" y="5"/>
                  </a:lnTo>
                  <a:cubicBezTo>
                    <a:pt x="1508" y="0"/>
                    <a:pt x="1490" y="0"/>
                    <a:pt x="1472" y="5"/>
                  </a:cubicBezTo>
                  <a:lnTo>
                    <a:pt x="242" y="347"/>
                  </a:lnTo>
                  <a:cubicBezTo>
                    <a:pt x="204" y="357"/>
                    <a:pt x="176" y="390"/>
                    <a:pt x="170" y="429"/>
                  </a:cubicBezTo>
                  <a:cubicBezTo>
                    <a:pt x="163" y="481"/>
                    <a:pt x="0" y="1693"/>
                    <a:pt x="418" y="2295"/>
                  </a:cubicBezTo>
                  <a:cubicBezTo>
                    <a:pt x="835" y="2898"/>
                    <a:pt x="1450" y="3052"/>
                    <a:pt x="1476" y="3058"/>
                  </a:cubicBezTo>
                  <a:cubicBezTo>
                    <a:pt x="1483" y="3060"/>
                    <a:pt x="1491" y="3061"/>
                    <a:pt x="1499" y="3061"/>
                  </a:cubicBezTo>
                  <a:cubicBezTo>
                    <a:pt x="1507" y="3061"/>
                    <a:pt x="1515" y="3060"/>
                    <a:pt x="1522" y="3058"/>
                  </a:cubicBezTo>
                  <a:cubicBezTo>
                    <a:pt x="1548" y="3052"/>
                    <a:pt x="2164" y="2898"/>
                    <a:pt x="2580" y="2295"/>
                  </a:cubicBezTo>
                  <a:cubicBezTo>
                    <a:pt x="2998" y="1693"/>
                    <a:pt x="2835" y="481"/>
                    <a:pt x="2828" y="429"/>
                  </a:cubicBezTo>
                  <a:close/>
                  <a:moveTo>
                    <a:pt x="2401" y="2171"/>
                  </a:moveTo>
                  <a:cubicBezTo>
                    <a:pt x="2039" y="2693"/>
                    <a:pt x="1498" y="2824"/>
                    <a:pt x="1498" y="2824"/>
                  </a:cubicBezTo>
                  <a:lnTo>
                    <a:pt x="1498" y="1531"/>
                  </a:lnTo>
                  <a:lnTo>
                    <a:pt x="381" y="1531"/>
                  </a:lnTo>
                  <a:cubicBezTo>
                    <a:pt x="316" y="1046"/>
                    <a:pt x="386" y="547"/>
                    <a:pt x="386" y="547"/>
                  </a:cubicBezTo>
                  <a:lnTo>
                    <a:pt x="1498" y="238"/>
                  </a:lnTo>
                  <a:lnTo>
                    <a:pt x="1498" y="1531"/>
                  </a:lnTo>
                  <a:lnTo>
                    <a:pt x="2614" y="1531"/>
                  </a:lnTo>
                  <a:cubicBezTo>
                    <a:pt x="2582" y="1767"/>
                    <a:pt x="2519" y="2000"/>
                    <a:pt x="2401" y="21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7289280" y="478044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7444080" y="4951440"/>
              <a:ext cx="179640" cy="177480"/>
            </a:xfrm>
            <a:custGeom>
              <a:avLst/>
              <a:gdLst/>
              <a:ahLst/>
              <a:cxnLst/>
              <a:rect l="l" t="t" r="r" b="b"/>
              <a:pathLst>
                <a:path w="3968" h="3926" extrusionOk="0">
                  <a:moveTo>
                    <a:pt x="3952" y="487"/>
                  </a:moveTo>
                  <a:cubicBezTo>
                    <a:pt x="3937" y="450"/>
                    <a:pt x="3900" y="426"/>
                    <a:pt x="3860" y="426"/>
                  </a:cubicBezTo>
                  <a:lnTo>
                    <a:pt x="3542" y="426"/>
                  </a:lnTo>
                  <a:lnTo>
                    <a:pt x="3542" y="108"/>
                  </a:lnTo>
                  <a:cubicBezTo>
                    <a:pt x="3542" y="67"/>
                    <a:pt x="3518" y="31"/>
                    <a:pt x="3480" y="15"/>
                  </a:cubicBezTo>
                  <a:cubicBezTo>
                    <a:pt x="3443" y="0"/>
                    <a:pt x="3400" y="8"/>
                    <a:pt x="3371" y="37"/>
                  </a:cubicBezTo>
                  <a:lnTo>
                    <a:pt x="3044" y="364"/>
                  </a:lnTo>
                  <a:cubicBezTo>
                    <a:pt x="2732" y="151"/>
                    <a:pt x="2355" y="27"/>
                    <a:pt x="1949" y="27"/>
                  </a:cubicBezTo>
                  <a:cubicBezTo>
                    <a:pt x="874" y="27"/>
                    <a:pt x="0" y="901"/>
                    <a:pt x="0" y="1976"/>
                  </a:cubicBezTo>
                  <a:cubicBezTo>
                    <a:pt x="0" y="3052"/>
                    <a:pt x="874" y="3926"/>
                    <a:pt x="1949" y="3926"/>
                  </a:cubicBezTo>
                  <a:cubicBezTo>
                    <a:pt x="3024" y="3926"/>
                    <a:pt x="3899" y="3052"/>
                    <a:pt x="3899" y="1976"/>
                  </a:cubicBezTo>
                  <a:cubicBezTo>
                    <a:pt x="3899" y="1593"/>
                    <a:pt x="3787" y="1234"/>
                    <a:pt x="3595" y="932"/>
                  </a:cubicBezTo>
                  <a:lnTo>
                    <a:pt x="3931" y="596"/>
                  </a:lnTo>
                  <a:cubicBezTo>
                    <a:pt x="3959" y="568"/>
                    <a:pt x="3968" y="525"/>
                    <a:pt x="3952" y="487"/>
                  </a:cubicBezTo>
                  <a:close/>
                  <a:moveTo>
                    <a:pt x="3342" y="484"/>
                  </a:moveTo>
                  <a:lnTo>
                    <a:pt x="3019" y="807"/>
                  </a:lnTo>
                  <a:lnTo>
                    <a:pt x="3019" y="672"/>
                  </a:lnTo>
                  <a:lnTo>
                    <a:pt x="3342" y="349"/>
                  </a:lnTo>
                  <a:lnTo>
                    <a:pt x="3342" y="484"/>
                  </a:lnTo>
                  <a:close/>
                  <a:moveTo>
                    <a:pt x="2483" y="1976"/>
                  </a:moveTo>
                  <a:cubicBezTo>
                    <a:pt x="2483" y="2271"/>
                    <a:pt x="2243" y="2510"/>
                    <a:pt x="1949" y="2510"/>
                  </a:cubicBezTo>
                  <a:cubicBezTo>
                    <a:pt x="1655" y="2510"/>
                    <a:pt x="1416" y="2271"/>
                    <a:pt x="1416" y="1976"/>
                  </a:cubicBezTo>
                  <a:cubicBezTo>
                    <a:pt x="1416" y="1682"/>
                    <a:pt x="1655" y="1443"/>
                    <a:pt x="1949" y="1443"/>
                  </a:cubicBezTo>
                  <a:cubicBezTo>
                    <a:pt x="2071" y="1443"/>
                    <a:pt x="2184" y="1484"/>
                    <a:pt x="2273" y="1553"/>
                  </a:cubicBezTo>
                  <a:lnTo>
                    <a:pt x="2099" y="1728"/>
                  </a:lnTo>
                  <a:cubicBezTo>
                    <a:pt x="2055" y="1702"/>
                    <a:pt x="2004" y="1686"/>
                    <a:pt x="1949" y="1686"/>
                  </a:cubicBezTo>
                  <a:cubicBezTo>
                    <a:pt x="1790" y="1686"/>
                    <a:pt x="1659" y="1817"/>
                    <a:pt x="1659" y="1976"/>
                  </a:cubicBezTo>
                  <a:cubicBezTo>
                    <a:pt x="1659" y="2136"/>
                    <a:pt x="1790" y="2267"/>
                    <a:pt x="1949" y="2267"/>
                  </a:cubicBezTo>
                  <a:cubicBezTo>
                    <a:pt x="2109" y="2267"/>
                    <a:pt x="2239" y="2136"/>
                    <a:pt x="2239" y="1976"/>
                  </a:cubicBezTo>
                  <a:cubicBezTo>
                    <a:pt x="2239" y="1944"/>
                    <a:pt x="2234" y="1914"/>
                    <a:pt x="2225" y="1885"/>
                  </a:cubicBezTo>
                  <a:lnTo>
                    <a:pt x="2407" y="1703"/>
                  </a:lnTo>
                  <a:cubicBezTo>
                    <a:pt x="2455" y="1783"/>
                    <a:pt x="2483" y="1876"/>
                    <a:pt x="2483" y="1976"/>
                  </a:cubicBezTo>
                  <a:close/>
                  <a:moveTo>
                    <a:pt x="2416" y="1411"/>
                  </a:moveTo>
                  <a:cubicBezTo>
                    <a:pt x="2289" y="1306"/>
                    <a:pt x="2126" y="1243"/>
                    <a:pt x="1949" y="1243"/>
                  </a:cubicBezTo>
                  <a:cubicBezTo>
                    <a:pt x="1545" y="1243"/>
                    <a:pt x="1216" y="1572"/>
                    <a:pt x="1216" y="1976"/>
                  </a:cubicBezTo>
                  <a:cubicBezTo>
                    <a:pt x="1216" y="2381"/>
                    <a:pt x="1545" y="2710"/>
                    <a:pt x="1949" y="2710"/>
                  </a:cubicBezTo>
                  <a:cubicBezTo>
                    <a:pt x="2354" y="2710"/>
                    <a:pt x="2683" y="2381"/>
                    <a:pt x="2683" y="1976"/>
                  </a:cubicBezTo>
                  <a:cubicBezTo>
                    <a:pt x="2683" y="1821"/>
                    <a:pt x="2634" y="1677"/>
                    <a:pt x="2551" y="1558"/>
                  </a:cubicBezTo>
                  <a:lnTo>
                    <a:pt x="2861" y="1249"/>
                  </a:lnTo>
                  <a:cubicBezTo>
                    <a:pt x="3020" y="1448"/>
                    <a:pt x="3116" y="1701"/>
                    <a:pt x="3116" y="1976"/>
                  </a:cubicBezTo>
                  <a:cubicBezTo>
                    <a:pt x="3116" y="2620"/>
                    <a:pt x="2593" y="3143"/>
                    <a:pt x="1949" y="3143"/>
                  </a:cubicBezTo>
                  <a:cubicBezTo>
                    <a:pt x="1306" y="3143"/>
                    <a:pt x="783" y="2620"/>
                    <a:pt x="783" y="1976"/>
                  </a:cubicBezTo>
                  <a:cubicBezTo>
                    <a:pt x="783" y="1333"/>
                    <a:pt x="1306" y="809"/>
                    <a:pt x="1949" y="809"/>
                  </a:cubicBezTo>
                  <a:cubicBezTo>
                    <a:pt x="2246" y="809"/>
                    <a:pt x="2517" y="921"/>
                    <a:pt x="2723" y="1104"/>
                  </a:cubicBezTo>
                  <a:lnTo>
                    <a:pt x="2416" y="1411"/>
                  </a:lnTo>
                  <a:close/>
                  <a:moveTo>
                    <a:pt x="3699" y="1976"/>
                  </a:moveTo>
                  <a:cubicBezTo>
                    <a:pt x="3699" y="2941"/>
                    <a:pt x="2914" y="3726"/>
                    <a:pt x="1949" y="3726"/>
                  </a:cubicBezTo>
                  <a:cubicBezTo>
                    <a:pt x="985" y="3726"/>
                    <a:pt x="200" y="2941"/>
                    <a:pt x="200" y="1976"/>
                  </a:cubicBezTo>
                  <a:cubicBezTo>
                    <a:pt x="200" y="1012"/>
                    <a:pt x="985" y="227"/>
                    <a:pt x="1949" y="227"/>
                  </a:cubicBezTo>
                  <a:cubicBezTo>
                    <a:pt x="2300" y="227"/>
                    <a:pt x="2626" y="331"/>
                    <a:pt x="2900" y="509"/>
                  </a:cubicBezTo>
                  <a:lnTo>
                    <a:pt x="2849" y="560"/>
                  </a:lnTo>
                  <a:cubicBezTo>
                    <a:pt x="2830" y="578"/>
                    <a:pt x="2819" y="604"/>
                    <a:pt x="2819" y="630"/>
                  </a:cubicBezTo>
                  <a:lnTo>
                    <a:pt x="2819" y="923"/>
                  </a:lnTo>
                  <a:cubicBezTo>
                    <a:pt x="2583" y="727"/>
                    <a:pt x="2280" y="609"/>
                    <a:pt x="1949" y="609"/>
                  </a:cubicBezTo>
                  <a:cubicBezTo>
                    <a:pt x="1196" y="609"/>
                    <a:pt x="583" y="1223"/>
                    <a:pt x="583" y="1976"/>
                  </a:cubicBezTo>
                  <a:cubicBezTo>
                    <a:pt x="583" y="2730"/>
                    <a:pt x="1196" y="3343"/>
                    <a:pt x="1949" y="3343"/>
                  </a:cubicBezTo>
                  <a:cubicBezTo>
                    <a:pt x="2703" y="3343"/>
                    <a:pt x="3316" y="2730"/>
                    <a:pt x="3316" y="1976"/>
                  </a:cubicBezTo>
                  <a:cubicBezTo>
                    <a:pt x="3316" y="1665"/>
                    <a:pt x="3212" y="1378"/>
                    <a:pt x="3036" y="1148"/>
                  </a:cubicBezTo>
                  <a:lnTo>
                    <a:pt x="3337" y="1148"/>
                  </a:lnTo>
                  <a:cubicBezTo>
                    <a:pt x="3364" y="1148"/>
                    <a:pt x="3389" y="1138"/>
                    <a:pt x="3408" y="1119"/>
                  </a:cubicBezTo>
                  <a:lnTo>
                    <a:pt x="3450" y="1078"/>
                  </a:lnTo>
                  <a:cubicBezTo>
                    <a:pt x="3608" y="1341"/>
                    <a:pt x="3699" y="1648"/>
                    <a:pt x="3699" y="1976"/>
                  </a:cubicBezTo>
                  <a:close/>
                  <a:moveTo>
                    <a:pt x="3296" y="948"/>
                  </a:moveTo>
                  <a:lnTo>
                    <a:pt x="3161" y="948"/>
                  </a:lnTo>
                  <a:lnTo>
                    <a:pt x="3483" y="626"/>
                  </a:lnTo>
                  <a:lnTo>
                    <a:pt x="3619" y="626"/>
                  </a:lnTo>
                  <a:lnTo>
                    <a:pt x="3296" y="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10118880" y="4790160"/>
              <a:ext cx="489600" cy="489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10287000" y="4941360"/>
              <a:ext cx="153360" cy="179640"/>
            </a:xfrm>
            <a:custGeom>
              <a:avLst/>
              <a:gdLst/>
              <a:ahLst/>
              <a:cxnLst/>
              <a:rect l="l" t="t" r="r" b="b"/>
              <a:pathLst>
                <a:path w="5568" h="6532" extrusionOk="0">
                  <a:moveTo>
                    <a:pt x="4616" y="2260"/>
                  </a:moveTo>
                  <a:lnTo>
                    <a:pt x="964" y="2260"/>
                  </a:lnTo>
                  <a:cubicBezTo>
                    <a:pt x="1020" y="1305"/>
                    <a:pt x="1815" y="545"/>
                    <a:pt x="2784" y="545"/>
                  </a:cubicBezTo>
                  <a:cubicBezTo>
                    <a:pt x="3486" y="545"/>
                    <a:pt x="4134" y="954"/>
                    <a:pt x="4434" y="1589"/>
                  </a:cubicBezTo>
                  <a:cubicBezTo>
                    <a:pt x="4498" y="1725"/>
                    <a:pt x="4660" y="1782"/>
                    <a:pt x="4796" y="1718"/>
                  </a:cubicBezTo>
                  <a:cubicBezTo>
                    <a:pt x="4932" y="1654"/>
                    <a:pt x="4990" y="1492"/>
                    <a:pt x="4926" y="1356"/>
                  </a:cubicBezTo>
                  <a:cubicBezTo>
                    <a:pt x="4535" y="532"/>
                    <a:pt x="3707" y="0"/>
                    <a:pt x="2784" y="0"/>
                  </a:cubicBezTo>
                  <a:cubicBezTo>
                    <a:pt x="819" y="0"/>
                    <a:pt x="383" y="1845"/>
                    <a:pt x="416" y="2425"/>
                  </a:cubicBezTo>
                  <a:cubicBezTo>
                    <a:pt x="416" y="2425"/>
                    <a:pt x="0" y="2640"/>
                    <a:pt x="0" y="3210"/>
                  </a:cubicBezTo>
                  <a:lnTo>
                    <a:pt x="0" y="5581"/>
                  </a:lnTo>
                  <a:cubicBezTo>
                    <a:pt x="0" y="6105"/>
                    <a:pt x="427" y="6532"/>
                    <a:pt x="951" y="6532"/>
                  </a:cubicBezTo>
                  <a:lnTo>
                    <a:pt x="4615" y="6532"/>
                  </a:lnTo>
                  <a:cubicBezTo>
                    <a:pt x="5139" y="6532"/>
                    <a:pt x="5566" y="6105"/>
                    <a:pt x="5566" y="5581"/>
                  </a:cubicBezTo>
                  <a:lnTo>
                    <a:pt x="5566" y="3210"/>
                  </a:lnTo>
                  <a:cubicBezTo>
                    <a:pt x="5568" y="2686"/>
                    <a:pt x="5142" y="2260"/>
                    <a:pt x="4616" y="2260"/>
                  </a:cubicBezTo>
                  <a:close/>
                  <a:moveTo>
                    <a:pt x="5023" y="5582"/>
                  </a:moveTo>
                  <a:cubicBezTo>
                    <a:pt x="5023" y="5806"/>
                    <a:pt x="4840" y="5989"/>
                    <a:pt x="4616" y="5989"/>
                  </a:cubicBezTo>
                  <a:lnTo>
                    <a:pt x="952" y="5989"/>
                  </a:lnTo>
                  <a:cubicBezTo>
                    <a:pt x="728" y="5989"/>
                    <a:pt x="546" y="5806"/>
                    <a:pt x="546" y="5582"/>
                  </a:cubicBezTo>
                  <a:lnTo>
                    <a:pt x="546" y="3210"/>
                  </a:lnTo>
                  <a:cubicBezTo>
                    <a:pt x="546" y="2986"/>
                    <a:pt x="728" y="2804"/>
                    <a:pt x="952" y="2804"/>
                  </a:cubicBezTo>
                  <a:lnTo>
                    <a:pt x="4616" y="2804"/>
                  </a:lnTo>
                  <a:cubicBezTo>
                    <a:pt x="4840" y="2804"/>
                    <a:pt x="5023" y="2986"/>
                    <a:pt x="5023" y="3210"/>
                  </a:cubicBezTo>
                  <a:lnTo>
                    <a:pt x="5023" y="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1629720" y="3706920"/>
              <a:ext cx="9287640" cy="151920"/>
            </a:xfrm>
            <a:prstGeom prst="homePlate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1680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5097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73393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1016928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0949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245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8754120" y="3585600"/>
              <a:ext cx="389160" cy="389160"/>
            </a:xfrm>
            <a:prstGeom prst="ellipse">
              <a:avLst/>
            </a:prstGeom>
            <a:solidFill>
              <a:schemeClr val="lt1"/>
            </a:solidFill>
            <a:ln w="38150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0" tIns="0" rIns="0" bIns="0" anchor="ctr" anchorCtr="1">
              <a:norm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5" b="0" strike="noStrike">
                  <a:solidFill>
                    <a:srgbClr val="FF3737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1665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5" name="Google Shape;685;p9"/>
            <p:cNvCxnSpPr/>
            <p:nvPr/>
          </p:nvCxnSpPr>
          <p:spPr>
            <a:xfrm>
              <a:off x="1874520" y="3974760"/>
              <a:ext cx="0" cy="79992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9"/>
            <p:cNvCxnSpPr/>
            <p:nvPr/>
          </p:nvCxnSpPr>
          <p:spPr>
            <a:xfrm>
              <a:off x="4704120" y="39747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9"/>
            <p:cNvCxnSpPr/>
            <p:nvPr/>
          </p:nvCxnSpPr>
          <p:spPr>
            <a:xfrm>
              <a:off x="7534080" y="3974760"/>
              <a:ext cx="0" cy="80568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9"/>
            <p:cNvCxnSpPr/>
            <p:nvPr/>
          </p:nvCxnSpPr>
          <p:spPr>
            <a:xfrm>
              <a:off x="10363680" y="3974760"/>
              <a:ext cx="0" cy="81540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9" name="Google Shape;689;p9"/>
            <p:cNvCxnSpPr/>
            <p:nvPr/>
          </p:nvCxnSpPr>
          <p:spPr>
            <a:xfrm>
              <a:off x="6118920" y="27669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8948880" y="27669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3284640" y="2766960"/>
              <a:ext cx="0" cy="818640"/>
            </a:xfrm>
            <a:prstGeom prst="straightConnector1">
              <a:avLst/>
            </a:prstGeom>
            <a:noFill/>
            <a:ln w="9525" cap="rnd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2" name="Google Shape;692;p9"/>
          <p:cNvGrpSpPr/>
          <p:nvPr/>
        </p:nvGrpSpPr>
        <p:grpSpPr>
          <a:xfrm>
            <a:off x="756360" y="2203920"/>
            <a:ext cx="2241720" cy="1078130"/>
            <a:chOff x="756360" y="2203920"/>
            <a:chExt cx="2241720" cy="1078130"/>
          </a:xfrm>
        </p:grpSpPr>
        <p:sp>
          <p:nvSpPr>
            <p:cNvPr id="693" name="Google Shape;693;p9"/>
            <p:cNvSpPr/>
            <p:nvPr/>
          </p:nvSpPr>
          <p:spPr>
            <a:xfrm>
              <a:off x="871920" y="254484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Truy cập trang website, Xem </a:t>
              </a:r>
              <a:r>
                <a:rPr lang="en-US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và </a:t>
              </a: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tìm kiếm sản phẩm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756360" y="2203920"/>
              <a:ext cx="22417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KHÁCH HÀNG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9"/>
          <p:cNvGrpSpPr/>
          <p:nvPr/>
        </p:nvGrpSpPr>
        <p:grpSpPr>
          <a:xfrm>
            <a:off x="3578760" y="2203920"/>
            <a:ext cx="2241720" cy="1070640"/>
            <a:chOff x="3578760" y="2203920"/>
            <a:chExt cx="2241720" cy="1070640"/>
          </a:xfrm>
        </p:grpSpPr>
        <p:sp>
          <p:nvSpPr>
            <p:cNvPr id="696" name="Google Shape;696;p9"/>
            <p:cNvSpPr/>
            <p:nvPr/>
          </p:nvSpPr>
          <p:spPr>
            <a:xfrm>
              <a:off x="3694320" y="2544840"/>
              <a:ext cx="2010600" cy="729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Kiểm tra thông tin thanh toán sản phẩm, tiến hành thanh toán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3578760" y="2203920"/>
              <a:ext cx="2241720" cy="63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QUẢN LÝ GIỎ HÀNG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8" name="Google Shape;698;p9"/>
          <p:cNvGrpSpPr/>
          <p:nvPr/>
        </p:nvGrpSpPr>
        <p:grpSpPr>
          <a:xfrm>
            <a:off x="6324600" y="2203920"/>
            <a:ext cx="2345040" cy="1293573"/>
            <a:chOff x="6408720" y="2203920"/>
            <a:chExt cx="2345040" cy="1293573"/>
          </a:xfrm>
        </p:grpSpPr>
        <p:sp>
          <p:nvSpPr>
            <p:cNvPr id="699" name="Google Shape;699;p9"/>
            <p:cNvSpPr/>
            <p:nvPr/>
          </p:nvSpPr>
          <p:spPr>
            <a:xfrm>
              <a:off x="6524279" y="2544840"/>
              <a:ext cx="2192999" cy="95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lvl="0" algn="ctr"/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Thực hiện thanh toán trực tuyến để đơn hàng được xác nhận luôn hoặc chờ admin gọi điện thông báo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6408720" y="2203920"/>
              <a:ext cx="23450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ĐẶT HÀNG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1" name="Google Shape;701;p9"/>
          <p:cNvGrpSpPr/>
          <p:nvPr/>
        </p:nvGrpSpPr>
        <p:grpSpPr>
          <a:xfrm>
            <a:off x="9228240" y="2203920"/>
            <a:ext cx="2441880" cy="1078130"/>
            <a:chOff x="9228240" y="2203920"/>
            <a:chExt cx="2441880" cy="1078130"/>
          </a:xfrm>
        </p:grpSpPr>
        <p:sp>
          <p:nvSpPr>
            <p:cNvPr id="702" name="Google Shape;702;p9"/>
            <p:cNvSpPr/>
            <p:nvPr/>
          </p:nvSpPr>
          <p:spPr>
            <a:xfrm>
              <a:off x="9343800" y="254484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Khách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liên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kết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với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ứng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dụng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giao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dịch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trực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tuyến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và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thanh</a:t>
              </a:r>
              <a:r>
                <a:rPr lang="en-US" sz="1400" b="0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toán</a:t>
              </a:r>
              <a:endParaRPr sz="14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9228240" y="2203920"/>
              <a:ext cx="244188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 dirty="0" smtClean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THANH TOÁN</a:t>
              </a:r>
              <a:endParaRPr sz="1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4" name="Google Shape;704;p9"/>
          <p:cNvGrpSpPr/>
          <p:nvPr/>
        </p:nvGrpSpPr>
        <p:grpSpPr>
          <a:xfrm>
            <a:off x="7831080" y="4364640"/>
            <a:ext cx="2427840" cy="1620144"/>
            <a:chOff x="7831080" y="4364640"/>
            <a:chExt cx="2427840" cy="1620144"/>
          </a:xfrm>
        </p:grpSpPr>
        <p:sp>
          <p:nvSpPr>
            <p:cNvPr id="705" name="Google Shape;705;p9"/>
            <p:cNvSpPr/>
            <p:nvPr/>
          </p:nvSpPr>
          <p:spPr>
            <a:xfrm>
              <a:off x="7946640" y="5032131"/>
              <a:ext cx="2010600" cy="9526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Khách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mua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xem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thông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tin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hàng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của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mình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trong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400" b="0" strike="noStrike" dirty="0" err="1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mục</a:t>
              </a:r>
              <a:r>
                <a:rPr lang="en-US" sz="1400" b="0" strike="noStrike" dirty="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cart detail</a:t>
              </a:r>
              <a:endParaRPr sz="14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7831080" y="4364640"/>
              <a:ext cx="2427840" cy="6448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595959"/>
                  </a:solidFill>
                  <a:latin typeface="Calibri"/>
                  <a:cs typeface="Calibri"/>
                  <a:sym typeface="Calibri"/>
                </a:rPr>
                <a:t>XEM THÔNG TIN ĐƠN HÀNG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7" name="Google Shape;707;p9"/>
          <p:cNvGrpSpPr/>
          <p:nvPr/>
        </p:nvGrpSpPr>
        <p:grpSpPr>
          <a:xfrm>
            <a:off x="4998240" y="4364640"/>
            <a:ext cx="2241720" cy="1509017"/>
            <a:chOff x="4998240" y="4364640"/>
            <a:chExt cx="2241720" cy="1509017"/>
          </a:xfrm>
        </p:grpSpPr>
        <p:sp>
          <p:nvSpPr>
            <p:cNvPr id="708" name="Google Shape;708;p9"/>
            <p:cNvSpPr/>
            <p:nvPr/>
          </p:nvSpPr>
          <p:spPr>
            <a:xfrm>
              <a:off x="5113800" y="4705560"/>
              <a:ext cx="2010600" cy="11680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Khách có thể mua hàng khi nhập đầy đủ thông tin, chọn phương thức thanh toán và xác nhận đặt hàng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4998240" y="4364640"/>
              <a:ext cx="224172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NHẬP THÔNG TIN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9"/>
          <p:cNvGrpSpPr/>
          <p:nvPr/>
        </p:nvGrpSpPr>
        <p:grpSpPr>
          <a:xfrm>
            <a:off x="2154240" y="4364640"/>
            <a:ext cx="2381760" cy="1078130"/>
            <a:chOff x="2154240" y="4364640"/>
            <a:chExt cx="2381760" cy="1078130"/>
          </a:xfrm>
        </p:grpSpPr>
        <p:sp>
          <p:nvSpPr>
            <p:cNvPr id="711" name="Google Shape;711;p9"/>
            <p:cNvSpPr/>
            <p:nvPr/>
          </p:nvSpPr>
          <p:spPr>
            <a:xfrm>
              <a:off x="2269800" y="4705560"/>
              <a:ext cx="2010600" cy="7372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Chọn sản phẩm muốn mua, </a:t>
              </a:r>
              <a:r>
                <a:rPr lang="en-US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đăng nhập và </a:t>
              </a:r>
              <a:r>
                <a:rPr lang="en-US" sz="1400" b="0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xác nhận thêm vào giỏ hàng</a:t>
              </a:r>
              <a:endParaRPr sz="14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2154240" y="4364640"/>
              <a:ext cx="238176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CHỌN SẢN PHẨM</a:t>
              </a:r>
              <a:endParaRPr sz="1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9"/>
          <p:cNvSpPr/>
          <p:nvPr/>
        </p:nvSpPr>
        <p:spPr>
          <a:xfrm>
            <a:off x="2056320" y="385560"/>
            <a:ext cx="4257360" cy="4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trike="noStrike">
                <a:solidFill>
                  <a:srgbClr val="202020"/>
                </a:solidFill>
                <a:latin typeface="Calibri"/>
                <a:ea typeface="Calibri"/>
                <a:cs typeface="Calibri"/>
                <a:sym typeface="Calibri"/>
              </a:rPr>
              <a:t>QUY TRÌNH MUA HÀNG</a:t>
            </a:r>
            <a:endParaRPr sz="2400" b="0" strike="noStrike">
              <a:solidFill>
                <a:srgbClr val="2020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567;p4">
            <a:extLst>
              <a:ext uri="{FF2B5EF4-FFF2-40B4-BE49-F238E27FC236}">
                <a16:creationId xmlns:a16="http://schemas.microsoft.com/office/drawing/2014/main" id="{1F43B46E-E0B8-A2EC-05A4-79D44872F192}"/>
              </a:ext>
            </a:extLst>
          </p:cNvPr>
          <p:cNvSpPr txBox="1"/>
          <p:nvPr/>
        </p:nvSpPr>
        <p:spPr>
          <a:xfrm>
            <a:off x="152400" y="6242200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Đồ án tốt nghiệp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80;p2">
            <a:extLst>
              <a:ext uri="{FF2B5EF4-FFF2-40B4-BE49-F238E27FC236}">
                <a16:creationId xmlns:a16="http://schemas.microsoft.com/office/drawing/2014/main" id="{62A24515-7545-2B40-F713-ACE236F1E486}"/>
              </a:ext>
            </a:extLst>
          </p:cNvPr>
          <p:cNvSpPr txBox="1">
            <a:spLocks/>
          </p:cNvSpPr>
          <p:nvPr/>
        </p:nvSpPr>
        <p:spPr>
          <a:xfrm>
            <a:off x="9113240" y="6271924"/>
            <a:ext cx="304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>
                <a:solidFill>
                  <a:schemeClr val="dk1"/>
                </a:solidFill>
              </a:rPr>
              <a:t>Khoa công nghệ thông tin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3737"/>
      </a:accent1>
      <a:accent2>
        <a:srgbClr val="414141"/>
      </a:accent2>
      <a:accent3>
        <a:srgbClr val="FF3737"/>
      </a:accent3>
      <a:accent4>
        <a:srgbClr val="414141"/>
      </a:accent4>
      <a:accent5>
        <a:srgbClr val="FF3737"/>
      </a:accent5>
      <a:accent6>
        <a:srgbClr val="414141"/>
      </a:accent6>
      <a:hlink>
        <a:srgbClr val="262626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938</Words>
  <Application>Microsoft Office PowerPoint</Application>
  <PresentationFormat>Widescreen</PresentationFormat>
  <Paragraphs>176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Century Gothic</vt:lpstr>
      <vt:lpstr>Arial (Headings)</vt:lpstr>
      <vt:lpstr>Times New Roman</vt:lpstr>
      <vt:lpstr>Microsoft Yahei</vt:lpstr>
      <vt:lpstr>Oi</vt:lpstr>
      <vt:lpstr>Calibri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逆流的小鱼</dc:creator>
  <cp:lastModifiedBy>Admin</cp:lastModifiedBy>
  <cp:revision>44</cp:revision>
  <dcterms:created xsi:type="dcterms:W3CDTF">2017-11-02T08:38:29Z</dcterms:created>
  <dcterms:modified xsi:type="dcterms:W3CDTF">2024-05-25T16:54:19Z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