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561B3-93E4-4CB6-B248-4E68F77ED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数据库课程设计分享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7BDA08-C7F3-4985-A729-ED59E3FE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&lt;by </a:t>
            </a:r>
            <a:r>
              <a:rPr lang="zh-CN" altLang="en-US" dirty="0">
                <a:sym typeface="Wingdings" panose="05000000000000000000" pitchFamily="2" charset="2"/>
              </a:rPr>
              <a:t>师浩晏</a:t>
            </a:r>
            <a:r>
              <a:rPr lang="en-US" altLang="zh-CN" dirty="0">
                <a:sym typeface="Wingdings" panose="05000000000000000000" pitchFamily="2" charset="2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09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F40C9-48C1-4D19-B0CD-EEAE9D7A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怎么写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F4298-C902-419D-BA0F-1EDC2AA4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首先把网站的静态部分用</a:t>
            </a:r>
            <a:r>
              <a:rPr lang="en-US" altLang="zh-CN" dirty="0"/>
              <a:t>HTML</a:t>
            </a:r>
            <a:r>
              <a:rPr lang="zh-CN" altLang="en-US" dirty="0"/>
              <a:t>写出来</a:t>
            </a:r>
            <a:endParaRPr lang="en-US" altLang="zh-CN" dirty="0"/>
          </a:p>
          <a:p>
            <a:r>
              <a:rPr lang="zh-CN" altLang="en-US" dirty="0"/>
              <a:t>然后需要动态改变的地方，插入</a:t>
            </a:r>
            <a:endParaRPr lang="en-US" altLang="zh-CN" dirty="0"/>
          </a:p>
          <a:p>
            <a:r>
              <a:rPr lang="en-US" altLang="zh-CN" dirty="0"/>
              <a:t>&lt;?php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你要写的</a:t>
            </a:r>
            <a:r>
              <a:rPr lang="en-US" altLang="zh-CN" dirty="0"/>
              <a:t>php</a:t>
            </a:r>
          </a:p>
          <a:p>
            <a:r>
              <a:rPr lang="en-US" altLang="zh-CN" dirty="0"/>
              <a:t>?&gt;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的</a:t>
            </a:r>
            <a:r>
              <a:rPr lang="en-US" altLang="zh-CN" dirty="0"/>
              <a:t>echo</a:t>
            </a:r>
            <a:r>
              <a:rPr lang="zh-CN" altLang="en-US" dirty="0"/>
              <a:t>方法可以输出字符串</a:t>
            </a:r>
            <a:endParaRPr lang="en-US" altLang="zh-CN" dirty="0"/>
          </a:p>
          <a:p>
            <a:r>
              <a:rPr lang="zh-CN" altLang="en-US" dirty="0"/>
              <a:t>当然，</a:t>
            </a:r>
            <a:r>
              <a:rPr lang="en-US" altLang="zh-CN" dirty="0"/>
              <a:t>echo</a:t>
            </a:r>
            <a:r>
              <a:rPr lang="zh-CN" altLang="en-US" dirty="0"/>
              <a:t>的东西可以是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3125D-1638-4156-A73E-64C9A42C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69" y="5530215"/>
            <a:ext cx="8077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8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2E4C-D71B-43F7-B294-6EB405E8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怎么写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F7A84-5351-493D-A473-605C9837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那么服务器最终发送给浏览器的是什么呢</a:t>
            </a:r>
            <a:endParaRPr lang="en-US" altLang="zh-CN" dirty="0"/>
          </a:p>
          <a:p>
            <a:r>
              <a:rPr lang="zh-CN" altLang="en-US" dirty="0"/>
              <a:t>首先，那些静态的</a:t>
            </a:r>
            <a:r>
              <a:rPr lang="en-US" altLang="zh-CN" dirty="0"/>
              <a:t>HTML</a:t>
            </a:r>
            <a:r>
              <a:rPr lang="zh-CN" altLang="en-US" dirty="0"/>
              <a:t>是不会变的</a:t>
            </a:r>
            <a:endParaRPr lang="en-US" altLang="zh-CN" dirty="0"/>
          </a:p>
          <a:p>
            <a:r>
              <a:rPr lang="zh-CN" altLang="en-US" dirty="0"/>
              <a:t>对于插入的</a:t>
            </a:r>
            <a:r>
              <a:rPr lang="en-US" altLang="zh-CN" dirty="0"/>
              <a:t>PHP</a:t>
            </a:r>
            <a:r>
              <a:rPr lang="zh-CN" altLang="en-US" dirty="0"/>
              <a:t>脚本，是不会发送到浏览器的，但是脚本输出的东西会附带到发送的页面中</a:t>
            </a:r>
            <a:endParaRPr lang="en-US" altLang="zh-CN" dirty="0"/>
          </a:p>
          <a:p>
            <a:r>
              <a:rPr lang="zh-CN" altLang="en-US" dirty="0"/>
              <a:t>说白了，最终发送的内容就是</a:t>
            </a:r>
            <a:r>
              <a:rPr lang="en-US" altLang="zh-CN" dirty="0"/>
              <a:t>HTML</a:t>
            </a:r>
            <a:r>
              <a:rPr lang="zh-CN" altLang="en-US" dirty="0"/>
              <a:t>加</a:t>
            </a:r>
            <a:r>
              <a:rPr lang="en-US" altLang="zh-CN" dirty="0"/>
              <a:t>PHP</a:t>
            </a:r>
            <a:r>
              <a:rPr lang="zh-CN" altLang="en-US" dirty="0"/>
              <a:t>输出的东西，而脚本具体写的什么用户不会知道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C1909-6F7C-4BB7-A2B8-88259877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7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EAEDB-FC75-4F95-B89B-AF9142FE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如何管理数据库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A93A-38CA-4EFE-B5EE-281D8EC9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PhpStorm</a:t>
            </a:r>
            <a:r>
              <a:rPr lang="zh-CN" altLang="en-US" dirty="0"/>
              <a:t>自带数据库管理功能</a:t>
            </a:r>
            <a:endParaRPr lang="en-US" altLang="zh-CN" dirty="0"/>
          </a:p>
          <a:p>
            <a:r>
              <a:rPr lang="zh-CN" altLang="en-US" dirty="0"/>
              <a:t>首先需要启动</a:t>
            </a:r>
            <a:r>
              <a:rPr lang="en-US" altLang="zh-CN" dirty="0"/>
              <a:t>MySQL</a:t>
            </a:r>
            <a:r>
              <a:rPr lang="zh-CN" altLang="en-US" dirty="0"/>
              <a:t>，不然能连上就有鬼了</a:t>
            </a:r>
            <a:endParaRPr lang="en-US" altLang="zh-CN" dirty="0"/>
          </a:p>
          <a:p>
            <a:r>
              <a:rPr lang="zh-CN" altLang="en-US" dirty="0"/>
              <a:t>第一次的话还需要先修改数据库密码</a:t>
            </a:r>
            <a:endParaRPr lang="en-US" altLang="zh-CN" dirty="0"/>
          </a:p>
          <a:p>
            <a:r>
              <a:rPr lang="zh-CN" altLang="en-US" dirty="0"/>
              <a:t>进入</a:t>
            </a:r>
            <a:r>
              <a:rPr lang="en-US" altLang="zh-CN" dirty="0" err="1"/>
              <a:t>PhpStorm</a:t>
            </a:r>
            <a:r>
              <a:rPr lang="zh-CN" altLang="en-US" dirty="0"/>
              <a:t>，右侧</a:t>
            </a:r>
            <a:r>
              <a:rPr lang="en-US" altLang="zh-CN" dirty="0"/>
              <a:t>database</a:t>
            </a:r>
            <a:r>
              <a:rPr lang="zh-CN" altLang="en-US" dirty="0"/>
              <a:t>选项卡，点开后设置连接数据库就能连接了</a:t>
            </a:r>
            <a:endParaRPr lang="en-US" altLang="zh-CN" dirty="0"/>
          </a:p>
          <a:p>
            <a:r>
              <a:rPr lang="en-US" altLang="zh-CN" dirty="0"/>
              <a:t>/*</a:t>
            </a:r>
          </a:p>
          <a:p>
            <a:r>
              <a:rPr lang="zh-CN" altLang="en-US" dirty="0"/>
              <a:t>这里的连接数据库是为了管理方便，和你写的程序连接数据库没什么大关系</a:t>
            </a:r>
            <a:endParaRPr lang="en-US" altLang="zh-CN" dirty="0"/>
          </a:p>
          <a:p>
            <a:r>
              <a:rPr lang="en-US" altLang="zh-CN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8858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9453-CAF1-4445-A5FF-F4D8B987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4B121-216D-494C-BF69-83150CD2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475E8F-25BE-4C74-874D-ED84C3E5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41" y="0"/>
            <a:ext cx="8133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1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8C7C63-F307-43A3-AF60-2B65F058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4305C18-A009-4D77-BC5B-DCD3A962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FFA11-DC29-44F6-981B-42032CBD1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98177"/>
          </a:xfrm>
        </p:spPr>
        <p:txBody>
          <a:bodyPr>
            <a:normAutofit lnSpcReduction="10000"/>
          </a:bodyPr>
          <a:lstStyle/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可以直接管理数据表，执行各种操作而不用写</a:t>
            </a:r>
            <a:r>
              <a:rPr lang="en-US" altLang="zh-CN" dirty="0">
                <a:solidFill>
                  <a:schemeClr val="accent1"/>
                </a:solidFill>
              </a:rPr>
              <a:t>SQL</a:t>
            </a:r>
            <a:r>
              <a:rPr lang="zh-CN" altLang="en-US" dirty="0">
                <a:solidFill>
                  <a:schemeClr val="accent1"/>
                </a:solidFill>
              </a:rPr>
              <a:t>，相当方便</a:t>
            </a:r>
          </a:p>
        </p:txBody>
      </p:sp>
    </p:spTree>
    <p:extLst>
      <p:ext uri="{BB962C8B-B14F-4D97-AF65-F5344CB8AC3E}">
        <p14:creationId xmlns:p14="http://schemas.microsoft.com/office/powerpoint/2010/main" val="153658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98FF4-4158-40BC-9A71-7BF95613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应用中连数据库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AF8A6-A0D4-4902-8C24-74754C02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我用的 </a:t>
            </a:r>
            <a:r>
              <a:rPr lang="en-US" altLang="zh-CN" dirty="0" err="1"/>
              <a:t>mysqli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给出服务器名，用户名，密码，数据库名即可连接。当然，要先启动</a:t>
            </a:r>
            <a:r>
              <a:rPr lang="en-US" altLang="zh-CN" dirty="0"/>
              <a:t>MySQL</a:t>
            </a:r>
          </a:p>
          <a:p>
            <a:r>
              <a:rPr lang="zh-CN" altLang="en-US" dirty="0"/>
              <a:t>注：</a:t>
            </a:r>
            <a:r>
              <a:rPr lang="en-US" altLang="zh-CN" dirty="0"/>
              <a:t>PHP</a:t>
            </a:r>
            <a:r>
              <a:rPr lang="zh-CN" altLang="en-US" dirty="0"/>
              <a:t>为弱类型语言，不用声明变量类型，但变量要以 </a:t>
            </a:r>
            <a:r>
              <a:rPr lang="en-US" altLang="zh-CN" dirty="0"/>
              <a:t>$ </a:t>
            </a:r>
            <a:r>
              <a:rPr lang="zh-CN" altLang="en-US" dirty="0"/>
              <a:t>开头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9BBA5E-0B74-41D6-88F5-20D20E06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02" y="3429000"/>
            <a:ext cx="68389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2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0F67-F190-4BC2-BF7F-4BA36839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应用中执行数据库操作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2A79E-6164-4141-9CDD-67BF90A2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882967"/>
          </a:xfrm>
        </p:spPr>
        <p:txBody>
          <a:bodyPr/>
          <a:lstStyle/>
          <a:p>
            <a:r>
              <a:rPr lang="zh-CN" altLang="en-US" dirty="0"/>
              <a:t>我们刚才得到了 </a:t>
            </a:r>
            <a:r>
              <a:rPr lang="en-US" altLang="zh-CN" dirty="0"/>
              <a:t>$conn 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query()</a:t>
            </a:r>
            <a:r>
              <a:rPr lang="zh-CN" altLang="en-US" dirty="0"/>
              <a:t>方法，传入字符串形式的</a:t>
            </a:r>
            <a:r>
              <a:rPr lang="en-US" altLang="zh-CN" dirty="0"/>
              <a:t>SQL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BEE5C4-FAAF-4963-A801-C7F83F03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84" y="2894647"/>
            <a:ext cx="3714750" cy="20002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CDED2EF-6A1A-42EA-A199-3538F3A65405}"/>
              </a:ext>
            </a:extLst>
          </p:cNvPr>
          <p:cNvSpPr txBox="1">
            <a:spLocks/>
          </p:cNvSpPr>
          <p:nvPr/>
        </p:nvSpPr>
        <p:spPr>
          <a:xfrm>
            <a:off x="666748" y="4913435"/>
            <a:ext cx="10753725" cy="136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$conn </a:t>
            </a:r>
            <a:r>
              <a:rPr lang="zh-CN" altLang="en-US" dirty="0"/>
              <a:t>对象会返回一个结果，我们存进 </a:t>
            </a:r>
            <a:r>
              <a:rPr lang="en-US" altLang="zh-CN" dirty="0"/>
              <a:t>$result 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$result</a:t>
            </a:r>
            <a:r>
              <a:rPr lang="zh-CN" altLang="en-US" dirty="0"/>
              <a:t>的一些方法得到结果</a:t>
            </a:r>
          </a:p>
        </p:txBody>
      </p:sp>
    </p:spTree>
    <p:extLst>
      <p:ext uri="{BB962C8B-B14F-4D97-AF65-F5344CB8AC3E}">
        <p14:creationId xmlns:p14="http://schemas.microsoft.com/office/powerpoint/2010/main" val="294023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68D3A-0A5E-4430-AB11-42DCE9AD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应用中执行数据库操作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E2272-B08E-4731-8892-909B7B18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</a:t>
            </a:r>
            <a:r>
              <a:rPr lang="en-US" altLang="zh-CN" dirty="0"/>
              <a:t>query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r>
              <a:rPr lang="zh-CN" altLang="en-US" dirty="0"/>
              <a:t>，即操作是否成功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0C28AF-6CA4-4115-BFC2-D3CB70DAF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453323"/>
            <a:ext cx="77152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9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BD086-123A-4367-ACED-8538F423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前端如何传回数据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22865-A862-47BF-8897-597D64A7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HTML</a:t>
            </a:r>
            <a:r>
              <a:rPr lang="zh-CN" altLang="en-US" dirty="0"/>
              <a:t>的表单，或者直接超链接到一个</a:t>
            </a:r>
            <a:r>
              <a:rPr lang="en-US" altLang="zh-CN" dirty="0"/>
              <a:t>PHP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4BB30A-0A81-43E9-88A6-4DEA95A8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3" y="790575"/>
            <a:ext cx="93630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AAE0D-48F6-4C7D-8963-03CE6A6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前端如何传回数据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EC31B-3E13-41E5-8A0E-3FF844CF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后端使用</a:t>
            </a:r>
            <a:r>
              <a:rPr lang="en-US" altLang="zh-CN" dirty="0"/>
              <a:t>$_POST[]</a:t>
            </a:r>
            <a:r>
              <a:rPr lang="zh-CN" altLang="en-US" dirty="0"/>
              <a:t>数组，得到表单回传的数据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27F467-FC50-49B6-9A3A-0681F0AD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87" y="2410263"/>
            <a:ext cx="5635455" cy="11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3AB3A-5E8B-4718-B944-F54E42B3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221F6-DE15-4F24-86C4-A2DA38168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也就是用浏览器就能访问的那种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内容是在线选择题考试系统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注册，登录，上传题目，创建考试，参加考试，导出成绩等功能</a:t>
            </a:r>
          </a:p>
        </p:txBody>
      </p:sp>
    </p:spTree>
    <p:extLst>
      <p:ext uri="{BB962C8B-B14F-4D97-AF65-F5344CB8AC3E}">
        <p14:creationId xmlns:p14="http://schemas.microsoft.com/office/powerpoint/2010/main" val="125701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848AB-061D-42F9-9F78-DC222C83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B7C88-B7F5-4B04-A2B7-FAD4582B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01F72E-A306-4951-8279-B72D88A0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1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7319F-41A0-4BA3-98F5-33A71AF3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2EA69-0E6C-490F-9307-D0F49C6F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的变量作用域为文件，跨文件就失效了</a:t>
            </a:r>
            <a:endParaRPr lang="en-US" altLang="zh-CN" dirty="0"/>
          </a:p>
          <a:p>
            <a:r>
              <a:rPr lang="zh-CN" altLang="en-US" dirty="0"/>
              <a:t>如何标记用户已登录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cookie</a:t>
            </a:r>
            <a:r>
              <a:rPr lang="zh-CN" altLang="en-US" dirty="0"/>
              <a:t>或</a:t>
            </a:r>
            <a:r>
              <a:rPr lang="en-US" altLang="zh-CN" dirty="0"/>
              <a:t>session</a:t>
            </a:r>
          </a:p>
          <a:p>
            <a:r>
              <a:rPr lang="en-US" altLang="zh-CN" dirty="0"/>
              <a:t>Session</a:t>
            </a:r>
            <a:r>
              <a:rPr lang="zh-CN" altLang="en-US" dirty="0"/>
              <a:t>存储在服务器端，</a:t>
            </a:r>
            <a:r>
              <a:rPr lang="en-US" altLang="zh-CN" dirty="0"/>
              <a:t>cookie</a:t>
            </a:r>
            <a:r>
              <a:rPr lang="zh-CN" altLang="en-US" dirty="0"/>
              <a:t>存储在浏览器端，因此</a:t>
            </a:r>
            <a:r>
              <a:rPr lang="en-US" altLang="zh-CN" dirty="0"/>
              <a:t>session</a:t>
            </a:r>
            <a:r>
              <a:rPr lang="zh-CN" altLang="en-US" dirty="0"/>
              <a:t>安全性更高，使用也更方便</a:t>
            </a:r>
            <a:endParaRPr lang="en-US" altLang="zh-CN" dirty="0"/>
          </a:p>
          <a:p>
            <a:r>
              <a:rPr lang="zh-CN" altLang="en-US" dirty="0"/>
              <a:t>数据库存储密码时应该加密，放置数据库数据泄露之后，密码被盗，登录别的网站</a:t>
            </a:r>
            <a:endParaRPr lang="en-US" altLang="zh-CN" dirty="0"/>
          </a:p>
          <a:p>
            <a:r>
              <a:rPr lang="zh-CN" altLang="en-US" dirty="0"/>
              <a:t>比如假设某用户的微信密码设置的</a:t>
            </a:r>
            <a:r>
              <a:rPr lang="en-US" altLang="zh-CN" dirty="0"/>
              <a:t>QQ</a:t>
            </a:r>
            <a:r>
              <a:rPr lang="zh-CN" altLang="en-US" dirty="0"/>
              <a:t>密码一样，有一天黑客知道了他的微信密码，于是就可以试试能不能登录他的</a:t>
            </a:r>
            <a:r>
              <a:rPr lang="en-US" altLang="zh-CN" dirty="0"/>
              <a:t>QQ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210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D6E10-6737-404E-84BE-0BC649F5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欢迎提问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4AD7F-8FB1-4637-B87D-BEAB920E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&lt;/body&gt;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5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AADEA-28DF-43E9-9248-4FC17CD2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语言及环境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DF775-552A-4DBC-B119-1B88F754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后端：</a:t>
            </a:r>
            <a:r>
              <a:rPr lang="en-US" altLang="zh-CN" dirty="0"/>
              <a:t>PHP/MySQL</a:t>
            </a:r>
          </a:p>
          <a:p>
            <a:r>
              <a:rPr lang="zh-CN" altLang="en-US" dirty="0"/>
              <a:t>前端：</a:t>
            </a:r>
            <a:r>
              <a:rPr lang="en-US" altLang="zh-CN" dirty="0"/>
              <a:t>HTML/CSS/JavaScript</a:t>
            </a:r>
          </a:p>
          <a:p>
            <a:endParaRPr lang="en-US" altLang="zh-CN" dirty="0"/>
          </a:p>
          <a:p>
            <a:r>
              <a:rPr lang="zh-CN" altLang="en-US" dirty="0"/>
              <a:t>据说</a:t>
            </a:r>
            <a:r>
              <a:rPr lang="en-US" altLang="zh-CN" dirty="0"/>
              <a:t>PHP</a:t>
            </a:r>
            <a:r>
              <a:rPr lang="zh-CN" altLang="en-US" dirty="0"/>
              <a:t>是最好的语言，因此我就试了试</a:t>
            </a:r>
            <a:endParaRPr lang="en-US" altLang="zh-CN" dirty="0"/>
          </a:p>
          <a:p>
            <a:r>
              <a:rPr lang="zh-CN" altLang="en-US" dirty="0"/>
              <a:t>非常简单易学，并且适合</a:t>
            </a:r>
            <a:r>
              <a:rPr lang="en-US" altLang="zh-CN" dirty="0"/>
              <a:t>Web</a:t>
            </a:r>
            <a:r>
              <a:rPr lang="zh-CN" altLang="en-US" dirty="0"/>
              <a:t>应用开发</a:t>
            </a:r>
          </a:p>
        </p:txBody>
      </p:sp>
    </p:spTree>
    <p:extLst>
      <p:ext uri="{BB962C8B-B14F-4D97-AF65-F5344CB8AC3E}">
        <p14:creationId xmlns:p14="http://schemas.microsoft.com/office/powerpoint/2010/main" val="50883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074F8-79E6-4431-BFAE-120E6243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语言及环境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D75AE-F729-48DB-84DB-203AD9C4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 err="1"/>
              <a:t>PhpStorm</a:t>
            </a:r>
            <a:endParaRPr lang="en-US" altLang="zh-CN" dirty="0"/>
          </a:p>
          <a:p>
            <a:r>
              <a:rPr lang="en-US" altLang="zh-CN" dirty="0"/>
              <a:t>JetBrains</a:t>
            </a:r>
            <a:r>
              <a:rPr lang="zh-CN" altLang="en-US" dirty="0"/>
              <a:t>出品，可以用学校邮箱激活教育版</a:t>
            </a:r>
            <a:endParaRPr lang="en-US" altLang="zh-CN" dirty="0"/>
          </a:p>
          <a:p>
            <a:r>
              <a:rPr lang="en-US" altLang="zh-CN" dirty="0" err="1"/>
              <a:t>Clion</a:t>
            </a:r>
            <a:r>
              <a:rPr lang="zh-CN" altLang="en-US" dirty="0"/>
              <a:t>的亲兄弟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9079B5-0080-4637-9E27-B063BB9C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77" y="3429000"/>
            <a:ext cx="9698823" cy="52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0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81760-DBB1-49F0-AE2B-56EE9D0C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语言及环境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FEF1F-B485-4818-9AC2-C72CF98C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JavaScript/CSS/HTML</a:t>
            </a:r>
            <a:r>
              <a:rPr lang="zh-CN" altLang="en-US" dirty="0"/>
              <a:t>的运行环境不用配置，只要你有浏览器就能跑</a:t>
            </a:r>
            <a:endParaRPr lang="en-US" altLang="zh-CN" dirty="0"/>
          </a:p>
          <a:p>
            <a:r>
              <a:rPr lang="zh-CN" altLang="en-US" dirty="0"/>
              <a:t>需要安装</a:t>
            </a:r>
            <a:r>
              <a:rPr lang="en-US" altLang="zh-CN" dirty="0"/>
              <a:t>PHP</a:t>
            </a:r>
            <a:r>
              <a:rPr lang="zh-CN" altLang="en-US" dirty="0"/>
              <a:t>和</a:t>
            </a:r>
            <a:r>
              <a:rPr lang="en-US" altLang="zh-CN" dirty="0"/>
              <a:t>MySQL</a:t>
            </a:r>
          </a:p>
          <a:p>
            <a:r>
              <a:rPr lang="zh-CN" altLang="en-US" dirty="0"/>
              <a:t>我下载了</a:t>
            </a:r>
            <a:r>
              <a:rPr lang="en-US" altLang="zh-CN" dirty="0" err="1"/>
              <a:t>PhpStudy</a:t>
            </a:r>
            <a:r>
              <a:rPr lang="zh-CN" altLang="en-US" dirty="0"/>
              <a:t>，傻瓜化安装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r>
              <a:rPr lang="en-US" altLang="zh-CN" dirty="0"/>
              <a:t>MySQL</a:t>
            </a:r>
            <a:r>
              <a:rPr lang="zh-CN" altLang="en-US" dirty="0"/>
              <a:t>等一堆东西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A6AA59-28B3-483B-93C0-93929862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68" y="3669878"/>
            <a:ext cx="9410932" cy="55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4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12681-0437-4A7D-8C84-C98C49E0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语言及环境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828CE-C51B-4F3D-A4C8-28662E4E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此外，需要手动给</a:t>
            </a:r>
            <a:r>
              <a:rPr lang="en-US" altLang="zh-CN" dirty="0" err="1"/>
              <a:t>PhpStorm</a:t>
            </a:r>
            <a:r>
              <a:rPr lang="zh-CN" altLang="en-US" dirty="0"/>
              <a:t>设置</a:t>
            </a:r>
            <a:r>
              <a:rPr lang="en-US" altLang="zh-CN" dirty="0"/>
              <a:t>php</a:t>
            </a:r>
            <a:r>
              <a:rPr lang="zh-CN" altLang="en-US" dirty="0"/>
              <a:t>的路径，不然没法解析</a:t>
            </a:r>
            <a:r>
              <a:rPr lang="en-US" altLang="zh-CN" dirty="0"/>
              <a:t>PHP</a:t>
            </a:r>
            <a:r>
              <a:rPr lang="zh-CN" altLang="en-US" dirty="0"/>
              <a:t>脚本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6824D-02F8-40EE-9CB1-082EDCDE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59" y="2828799"/>
            <a:ext cx="9625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9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FAC73-58A7-4DA8-96F9-2767F2C6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语言及环境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17EC0-F539-4460-9299-51DCB6E3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运气好的话，到此环境就配完了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由于有集成包，安装不算很麻烦</a:t>
            </a:r>
            <a:endParaRPr lang="en-US" altLang="zh-CN" dirty="0"/>
          </a:p>
          <a:p>
            <a:r>
              <a:rPr lang="zh-CN" altLang="en-US" dirty="0"/>
              <a:t>具体方法可以百度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35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46AB4-FE45-46AB-8C28-CC665D3B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这个应用是怎么工作的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DD4C0-FD83-45DB-BCE2-500954E0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先看各种语言的分工：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：用来标记网站的格式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：让网站更好看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：让网站会动（比如动态的表单验证）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以上都在用户的浏览器上执行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PHP</a:t>
            </a:r>
            <a:r>
              <a:rPr lang="zh-CN" altLang="en-US" dirty="0"/>
              <a:t>：获取用户传来的请求；对数据库进行操作；把结果发送给用户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PHP</a:t>
            </a:r>
            <a:r>
              <a:rPr lang="zh-CN" altLang="en-US" dirty="0">
                <a:solidFill>
                  <a:schemeClr val="accent1"/>
                </a:solidFill>
              </a:rPr>
              <a:t>在服务器上执行</a:t>
            </a:r>
          </a:p>
        </p:txBody>
      </p:sp>
    </p:spTree>
    <p:extLst>
      <p:ext uri="{BB962C8B-B14F-4D97-AF65-F5344CB8AC3E}">
        <p14:creationId xmlns:p14="http://schemas.microsoft.com/office/powerpoint/2010/main" val="317297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62540-4048-4323-A724-42D7B51B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这个应用是怎么工作的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3AA66-2F7C-473B-9BA3-66C1AA6A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总得来说</a:t>
            </a:r>
            <a:endParaRPr lang="en-US" altLang="zh-CN" dirty="0"/>
          </a:p>
          <a:p>
            <a:r>
              <a:rPr lang="zh-CN" altLang="en-US" dirty="0"/>
              <a:t>用户向服务器发送请求</a:t>
            </a:r>
            <a:endParaRPr lang="en-US" altLang="zh-CN" dirty="0"/>
          </a:p>
          <a:p>
            <a:r>
              <a:rPr lang="zh-CN" altLang="en-US" dirty="0"/>
              <a:t>服务器上运行</a:t>
            </a:r>
            <a:r>
              <a:rPr lang="en-US" altLang="zh-CN" dirty="0"/>
              <a:t>PHP</a:t>
            </a:r>
            <a:r>
              <a:rPr lang="zh-CN" altLang="en-US" dirty="0"/>
              <a:t>脚本，生成</a:t>
            </a:r>
            <a:r>
              <a:rPr lang="en-US" altLang="zh-CN" dirty="0"/>
              <a:t>HTML</a:t>
            </a:r>
            <a:r>
              <a:rPr lang="zh-CN" altLang="en-US" dirty="0"/>
              <a:t>发送到用户的浏览器上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辅助</a:t>
            </a:r>
            <a:r>
              <a:rPr lang="en-US" altLang="zh-CN" dirty="0"/>
              <a:t>HTML</a:t>
            </a:r>
            <a:r>
              <a:rPr lang="zh-CN" altLang="en-US" dirty="0"/>
              <a:t>让页面有更多样式、功能</a:t>
            </a:r>
            <a:endParaRPr lang="en-US" altLang="zh-CN" dirty="0"/>
          </a:p>
          <a:p>
            <a:r>
              <a:rPr lang="zh-CN" altLang="en-US" dirty="0"/>
              <a:t>用户得到了页面，然后又向服务器发送请求，周而复始</a:t>
            </a:r>
          </a:p>
        </p:txBody>
      </p:sp>
    </p:spTree>
    <p:extLst>
      <p:ext uri="{BB962C8B-B14F-4D97-AF65-F5344CB8AC3E}">
        <p14:creationId xmlns:p14="http://schemas.microsoft.com/office/powerpoint/2010/main" val="3301344830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152</TotalTime>
  <Words>760</Words>
  <Application>Microsoft Office PowerPoint</Application>
  <PresentationFormat>宽屏</PresentationFormat>
  <Paragraphs>97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 Light</vt:lpstr>
      <vt:lpstr>Wingdings</vt:lpstr>
      <vt:lpstr>大都市</vt:lpstr>
      <vt:lpstr>数据库课程设计分享</vt:lpstr>
      <vt:lpstr>需求</vt:lpstr>
      <vt:lpstr>语言及环境</vt:lpstr>
      <vt:lpstr>语言及环境</vt:lpstr>
      <vt:lpstr>语言及环境</vt:lpstr>
      <vt:lpstr>语言及环境</vt:lpstr>
      <vt:lpstr>语言及环境</vt:lpstr>
      <vt:lpstr>这个应用是怎么工作的</vt:lpstr>
      <vt:lpstr>这个应用是怎么工作的</vt:lpstr>
      <vt:lpstr>PHP怎么写</vt:lpstr>
      <vt:lpstr>PHP怎么写</vt:lpstr>
      <vt:lpstr>如何管理数据库</vt:lpstr>
      <vt:lpstr>PowerPoint 演示文稿</vt:lpstr>
      <vt:lpstr>PowerPoint 演示文稿</vt:lpstr>
      <vt:lpstr>应用中连数据库</vt:lpstr>
      <vt:lpstr>应用中执行数据库操作</vt:lpstr>
      <vt:lpstr>应用中执行数据库操作</vt:lpstr>
      <vt:lpstr>前端如何传回数据</vt:lpstr>
      <vt:lpstr>前端如何传回数据</vt:lpstr>
      <vt:lpstr>PowerPoint 演示文稿</vt:lpstr>
      <vt:lpstr>杂项</vt:lpstr>
      <vt:lpstr>欢迎提问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数据库课程设计分享</dc:title>
  <dc:creator>师浩晏</dc:creator>
  <cp:lastModifiedBy>师浩晏</cp:lastModifiedBy>
  <cp:revision>16</cp:revision>
  <dcterms:created xsi:type="dcterms:W3CDTF">2020-11-09T16:05:56Z</dcterms:created>
  <dcterms:modified xsi:type="dcterms:W3CDTF">2020-11-09T18:38:46Z</dcterms:modified>
</cp:coreProperties>
</file>